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256DA6-7839-4A68-931E-B8013387F6BA}" v="66" dt="2020-09-03T14:00:02.6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7" d="100"/>
          <a:sy n="87" d="100"/>
        </p:scale>
        <p:origin x="-72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2FB6CA3-ABA1-47F7-A227-D63331C65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1703F532-F459-44F3-9E57-2A38FF1474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9A962F2B-5A6D-47CB-9C51-66209E31A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CB4D894B-996D-4B62-B153-4480FE79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C05FBF8-DC87-4308-BE58-4546396E6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8123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81C3F39-4DFA-474A-AF0D-E8E7772F7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83668EFA-A668-422A-919A-44FB984554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217A1B9-6FA2-4D44-93F4-50BBFF4FF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2EF19DF6-0293-4F81-B70A-C142C6D2C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ECEBEB6-202F-471C-94C8-8F25545BB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8377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9761B92C-B413-443B-AE64-BE62D1EF43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0CD238AD-D0A6-48B4-A149-A030F030A3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A8E078A9-799C-4C4A-8A66-9440B0276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7CB9012-BCAF-4C1B-A1C2-88481EC83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6D87801-D501-4363-BEFB-A18339180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9212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7DAF9E8-DAD1-4596-8A0A-5D89BA04D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27C7E8E-BB91-4600-9B62-02C8F676F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C00FF17A-6D29-428C-A7E6-1D23607A4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E832D56-C85C-4A3E-8B70-A84BC166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869ED85-DE85-4407-AB09-FC6FD89CC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7453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768030A-DEA1-40FB-969E-500FED5F7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77DBDBFF-9CDF-4510-8A81-1B9D7BCD8B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4E19E6BD-D603-4668-9474-CAB412A04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441FA700-CE72-4A94-9BC0-99F62A30A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85F3D629-4EEE-46F6-90B6-C432937FD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15873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73CD9B0-251F-4A49-8626-42FE5747F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BDB22D9-7964-46A0-A6E7-AD354B7A9B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FB1EAF9F-571F-4410-99AB-9FCC86A9D5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559584FA-7D41-45ED-B543-0C9E71764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00B92F0-6CB7-428A-BF21-707AF648D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8ECDD5FE-A470-4896-8380-8A15029FE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6175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2B1904B-223A-490A-B784-D5F8AB1F3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41AAFCE9-98A6-4660-BB53-9C0F4FF4D2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00DCC7F4-2E87-4386-9343-7FDB8FD8B3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32BD3DAE-B387-4C33-BD01-4B52472229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ECFB79DA-DFED-4D8B-AE28-17FCC00A0A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96A07899-62ED-4E14-8A47-740F4FEAA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95648C2A-BB46-4081-BF73-48A22B28F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FD6467DF-B531-4994-90CF-3CF8C8C3F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5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051723D-5BFF-4F06-ABB6-575A31CCB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10CF0568-C242-413B-A68F-D9468EF59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E123E59B-BA3C-422E-AA09-99837B7AD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A5FAB90A-9A8D-4A6B-9FED-3AD71818E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9697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74508B0B-2329-4BE3-B093-F3814DCE4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1CA659CD-4386-4D0E-B449-0CC9D1BDA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46072EE5-066A-42FD-AF0D-1365D6E86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8799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BEBE1DB-8B92-4638-AF9C-90CD7693E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C238DD0-723C-49A5-B88C-99996A35F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FEF27C40-9183-48EB-860F-1839E77296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C9767CB9-24E8-4598-A5CF-1223405D6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2E865AF6-4CDD-4ED7-AD18-4DD405D58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CBD690BC-E5F7-4D79-BBEA-90BEE5157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94171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A789571-57D8-4917-B9A1-2952866DE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E81FC5FA-482D-4D79-B1DF-4906C12836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3D5A9526-B3A5-4A43-ACC7-8C62A9A88C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E03E5FF4-12B6-4473-910A-74EAC6064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8C048601-9C88-4F81-B7C3-7BC784232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261F751-0306-4CFB-ADAA-7EB2CC870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8034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2A596C16-CBC3-4D71-B31D-CB7DAA78E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1B0B0C4E-AF03-4A2F-90FA-CDD0BC478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42DB8D3-97C7-46ED-90C6-D9648753A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5F8FB-C18A-4CB8-9E9C-08CD006468EE}" type="datetimeFigureOut">
              <a:rPr lang="tr-TR" smtClean="0"/>
              <a:pPr/>
              <a:t>04/09/2020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9D38765C-11F1-41B2-835F-EAC9690755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65BDD3E-19B8-47CC-A0F3-2F92A725D6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2556B-7F55-41C8-A8DD-3248AA7E3FE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763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6">
            <a:extLst>
              <a:ext uri="{FF2B5EF4-FFF2-40B4-BE49-F238E27FC236}">
                <a16:creationId xmlns="" xmlns:a16="http://schemas.microsoft.com/office/drawing/2014/main" id="{0B3B9DBC-97CC-4A18-B4A6-66E24029226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8">
            <a:extLst>
              <a:ext uri="{FF2B5EF4-FFF2-40B4-BE49-F238E27FC236}">
                <a16:creationId xmlns="" xmlns:a16="http://schemas.microsoft.com/office/drawing/2014/main" id="{F4492644-1D84-449E-94E4-5FC5C873D3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3048" y="227"/>
            <a:ext cx="12188952" cy="455189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F1FF608-6D40-485E-9E29-8AD7A4F639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5342" y="637953"/>
            <a:ext cx="8272458" cy="3189507"/>
          </a:xfrm>
        </p:spPr>
        <p:txBody>
          <a:bodyPr>
            <a:normAutofit/>
          </a:bodyPr>
          <a:lstStyle/>
          <a:p>
            <a:pPr algn="l"/>
            <a:r>
              <a:rPr lang="tr-TR" sz="8000">
                <a:solidFill>
                  <a:srgbClr val="FFFFFF"/>
                </a:solidFill>
              </a:rPr>
              <a:t>ÇEVRE ÖLÇME PROBLEMLERİ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="" xmlns:a16="http://schemas.microsoft.com/office/drawing/2014/main" id="{94EE1A74-DEBF-434E-8B5E-7AB296ECBE0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8727747" y="4208147"/>
            <a:ext cx="339126" cy="1938528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>
            <a:extLst>
              <a:ext uri="{FF2B5EF4-FFF2-40B4-BE49-F238E27FC236}">
                <a16:creationId xmlns="" xmlns:a16="http://schemas.microsoft.com/office/drawing/2014/main" id="{8C7C4D4B-92D9-4FA4-A294-749E8574FF5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8728739" y="4098333"/>
            <a:ext cx="201857" cy="1874520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="" xmlns:a16="http://schemas.microsoft.com/office/drawing/2014/main" id="{BADA3358-2A3F-41B0-A458-6FD1DB3AF9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-3048" y="4098334"/>
            <a:ext cx="8933019" cy="17739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8">
            <a:extLst>
              <a:ext uri="{FF2B5EF4-FFF2-40B4-BE49-F238E27FC236}">
                <a16:creationId xmlns="" xmlns:a16="http://schemas.microsoft.com/office/drawing/2014/main" id="{E4737216-37B2-43AD-AB08-05BFCCEFC9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>
            <a:off x="9066873" y="4377267"/>
            <a:ext cx="3122079" cy="17739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4740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BE9C2AC5-3236-41EC-A723-22C8F66690AC}"/>
              </a:ext>
            </a:extLst>
          </p:cNvPr>
          <p:cNvSpPr txBox="1"/>
          <p:nvPr/>
        </p:nvSpPr>
        <p:spPr>
          <a:xfrm>
            <a:off x="1069145" y="1842868"/>
            <a:ext cx="95941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Boyu 85 metre ve eni 50 metre olan dikdörtgen şeklindeki bir sahanın etrafında her gün 7 tur koşuyorum. Günde kaç m koşmuş olurum?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8187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FDF2BFF-B625-4FB6-AD4C-C0EDD6D6F543}"/>
              </a:ext>
            </a:extLst>
          </p:cNvPr>
          <p:cNvSpPr txBox="1"/>
          <p:nvPr/>
        </p:nvSpPr>
        <p:spPr>
          <a:xfrm>
            <a:off x="872197" y="428178"/>
            <a:ext cx="1007246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ÇÖZÜM :</a:t>
            </a:r>
          </a:p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Dikdörtgen şeklinde bir saha çizip çevresini bulalım.</a:t>
            </a:r>
          </a:p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85 m              </a:t>
            </a:r>
          </a:p>
          <a:p>
            <a:endParaRPr lang="tr-T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50 m                            50 m</a:t>
            </a:r>
          </a:p>
          <a:p>
            <a:endParaRPr lang="tr-T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85 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Ç = 85 + 85 + 50 + 50 = 270 metre</a:t>
            </a:r>
          </a:p>
          <a:p>
            <a:endParaRPr lang="tr-T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270 x 7 = 1890 m            1 km 890 m</a:t>
            </a:r>
          </a:p>
          <a:p>
            <a:endParaRPr lang="tr-TR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42B6233D-46B4-41D0-9A3D-1695DD5E0BF9}"/>
              </a:ext>
            </a:extLst>
          </p:cNvPr>
          <p:cNvSpPr/>
          <p:nvPr/>
        </p:nvSpPr>
        <p:spPr>
          <a:xfrm>
            <a:off x="2546252" y="1937381"/>
            <a:ext cx="2799471" cy="13223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Düz Ok Bağlayıcısı 4">
            <a:extLst>
              <a:ext uri="{FF2B5EF4-FFF2-40B4-BE49-F238E27FC236}">
                <a16:creationId xmlns="" xmlns:a16="http://schemas.microsoft.com/office/drawing/2014/main" id="{3B463470-DBB3-4B5D-9422-D28FCB2CA048}"/>
              </a:ext>
            </a:extLst>
          </p:cNvPr>
          <p:cNvCxnSpPr/>
          <p:nvPr/>
        </p:nvCxnSpPr>
        <p:spPr>
          <a:xfrm>
            <a:off x="4712677" y="5613009"/>
            <a:ext cx="80185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3454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62D98486-9798-455C-AF06-C8B8D051925B}"/>
              </a:ext>
            </a:extLst>
          </p:cNvPr>
          <p:cNvSpPr txBox="1"/>
          <p:nvPr/>
        </p:nvSpPr>
        <p:spPr>
          <a:xfrm>
            <a:off x="998806" y="815927"/>
            <a:ext cx="105202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Kare şeklindeki bir bahçenin etrafına 3 sıra tel çekilecektir. Bahçenin bir kenarı 43 metre ise bu iş için kaç metre tel kullanmamız gerekir?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4081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9E374E64-F25B-415D-8699-4E5DADB1FC60}"/>
              </a:ext>
            </a:extLst>
          </p:cNvPr>
          <p:cNvSpPr txBox="1"/>
          <p:nvPr/>
        </p:nvSpPr>
        <p:spPr>
          <a:xfrm>
            <a:off x="829994" y="829994"/>
            <a:ext cx="10283483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ÇÖZÜM :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Kare şeklinde bir bahçe çizelim.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43 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43 m                    43 m               Ç= 43 x 4 =172 m 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172 x 3 = 516 m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43 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DD08B571-321F-4CB7-B574-0A20B177A70B}"/>
              </a:ext>
            </a:extLst>
          </p:cNvPr>
          <p:cNvSpPr/>
          <p:nvPr/>
        </p:nvSpPr>
        <p:spPr>
          <a:xfrm>
            <a:off x="2293033" y="2951437"/>
            <a:ext cx="1786597" cy="14771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8646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39CBB5C7-376F-45F3-9256-2683CCE7D2A0}"/>
              </a:ext>
            </a:extLst>
          </p:cNvPr>
          <p:cNvSpPr txBox="1"/>
          <p:nvPr/>
        </p:nvSpPr>
        <p:spPr>
          <a:xfrm>
            <a:off x="773723" y="787791"/>
            <a:ext cx="94534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Çevresi 44 cm olan dikdörtgenin uzun kenarı 14 cm ise kısa kenarı kaç cm olur?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1187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7B9EB3F4-D425-49EB-9DB6-E43F238ADF02}"/>
              </a:ext>
            </a:extLst>
          </p:cNvPr>
          <p:cNvSpPr txBox="1"/>
          <p:nvPr/>
        </p:nvSpPr>
        <p:spPr>
          <a:xfrm>
            <a:off x="590842" y="165915"/>
            <a:ext cx="1107176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ÇÖZÜM :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14 cm                       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?                          ?            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14 cm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Uzun Kenarların Toplamı = 14 + 14 = 28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Ç = 44 cm           44 – 28 =16 kısa kenarların toplamı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				   16 : 2 = 8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B1C278B6-2AB6-4229-AB3D-DCA881589141}"/>
              </a:ext>
            </a:extLst>
          </p:cNvPr>
          <p:cNvSpPr/>
          <p:nvPr/>
        </p:nvSpPr>
        <p:spPr>
          <a:xfrm>
            <a:off x="3380936" y="708308"/>
            <a:ext cx="2311790" cy="129422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16691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8789E4C2-C253-471A-9837-92EDDCF286E3}"/>
              </a:ext>
            </a:extLst>
          </p:cNvPr>
          <p:cNvSpPr txBox="1"/>
          <p:nvPr/>
        </p:nvSpPr>
        <p:spPr>
          <a:xfrm>
            <a:off x="723331" y="736979"/>
            <a:ext cx="979909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Karenin çevresi 60 cm ise kenarları kaçar santimetre olur?</a:t>
            </a:r>
          </a:p>
        </p:txBody>
      </p:sp>
    </p:spTree>
    <p:extLst>
      <p:ext uri="{BB962C8B-B14F-4D97-AF65-F5344CB8AC3E}">
        <p14:creationId xmlns:p14="http://schemas.microsoft.com/office/powerpoint/2010/main" xmlns="" val="5852001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42774E86-21FC-449E-A98D-F41DB8620B86}"/>
              </a:ext>
            </a:extLst>
          </p:cNvPr>
          <p:cNvSpPr txBox="1"/>
          <p:nvPr/>
        </p:nvSpPr>
        <p:spPr>
          <a:xfrm>
            <a:off x="1296538" y="914400"/>
            <a:ext cx="1041324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ÇÖZÜM :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?                           Ç = 60                   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?               ?                    60 : 4 = 15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?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52CD5134-E8AA-456B-A9CB-D8FCF2911900}"/>
              </a:ext>
            </a:extLst>
          </p:cNvPr>
          <p:cNvSpPr/>
          <p:nvPr/>
        </p:nvSpPr>
        <p:spPr>
          <a:xfrm>
            <a:off x="2702257" y="2465167"/>
            <a:ext cx="1542197" cy="14773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44064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0">
            <a:extLst>
              <a:ext uri="{FF2B5EF4-FFF2-40B4-BE49-F238E27FC236}">
                <a16:creationId xmlns="" xmlns:a16="http://schemas.microsoft.com/office/drawing/2014/main" id="{81AEB8A9-B768-4E30-BA55-D919E668734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10001" y="-2"/>
            <a:ext cx="4069936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2B07F65-F4F4-4AAE-8407-A728B345A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0080"/>
            <a:ext cx="3096427" cy="56132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HAZIRLAYAN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1993DE18-A64E-4469-B0F4-C1030637D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699818" y="640082"/>
            <a:ext cx="6848715" cy="24848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/>
              <a:t>MUTLU KIRICI 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/>
              <a:t>YUNUS EMRE İLKOKULU BURSA</a:t>
            </a:r>
          </a:p>
        </p:txBody>
      </p:sp>
      <p:pic>
        <p:nvPicPr>
          <p:cNvPr id="6" name="Resim Yer Tutucusu 5" descr="bina, açık hava, yol, cadde içeren bir resim&#10;&#10;Açıklama otomatik olarak oluşturuldu">
            <a:extLst>
              <a:ext uri="{FF2B5EF4-FFF2-40B4-BE49-F238E27FC236}">
                <a16:creationId xmlns="" xmlns:a16="http://schemas.microsoft.com/office/drawing/2014/main" id="{4EFD61A0-348D-4C90-9687-2AB441FEE94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19" r="14319"/>
          <a:stretch>
            <a:fillRect/>
          </a:stretch>
        </p:blipFill>
        <p:spPr>
          <a:xfrm>
            <a:off x="4516770" y="2333768"/>
            <a:ext cx="6319552" cy="350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3697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59FB29D-6DE1-4FC1-A7CE-97E65B27C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36989"/>
            <a:ext cx="10809849" cy="5951269"/>
          </a:xfrm>
        </p:spPr>
        <p:txBody>
          <a:bodyPr/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Aşağıdaki dikdörtgen şeklindeki tarlanın çevresi kaç metredir?</a:t>
            </a:r>
            <a:b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</a:t>
            </a:r>
            <a:br>
              <a:rPr lang="tr-T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145 m</a:t>
            </a:r>
            <a:b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             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65 m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5D89F291-63DD-469B-B345-488E03A9CD17}"/>
              </a:ext>
            </a:extLst>
          </p:cNvPr>
          <p:cNvSpPr/>
          <p:nvPr/>
        </p:nvSpPr>
        <p:spPr>
          <a:xfrm>
            <a:off x="1734638" y="3671441"/>
            <a:ext cx="4135902" cy="2067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7567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535D5C93-82E3-42AB-B689-277F9B12EAC4}"/>
              </a:ext>
            </a:extLst>
          </p:cNvPr>
          <p:cNvSpPr txBox="1"/>
          <p:nvPr/>
        </p:nvSpPr>
        <p:spPr>
          <a:xfrm>
            <a:off x="1109230" y="233816"/>
            <a:ext cx="10213144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  <a:p>
            <a:r>
              <a:rPr lang="tr-TR" dirty="0"/>
              <a:t> </a:t>
            </a:r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ÇÖZÜM :                   </a:t>
            </a:r>
          </a:p>
          <a:p>
            <a:endParaRPr lang="tr-TR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145 m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65 m                                       65 m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145 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Ç = 145 + 145 + 65 + 65 = 420 m</a:t>
            </a: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D5A6FBE6-C1BE-4DAF-B4C0-8C086AA454E0}"/>
              </a:ext>
            </a:extLst>
          </p:cNvPr>
          <p:cNvSpPr/>
          <p:nvPr/>
        </p:nvSpPr>
        <p:spPr>
          <a:xfrm>
            <a:off x="3638767" y="2071808"/>
            <a:ext cx="3896751" cy="16459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5810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40B97B76-D7D4-4178-9C6C-6AC44AF374B4}"/>
              </a:ext>
            </a:extLst>
          </p:cNvPr>
          <p:cNvSpPr txBox="1"/>
          <p:nvPr/>
        </p:nvSpPr>
        <p:spPr>
          <a:xfrm>
            <a:off x="1294228" y="1139483"/>
            <a:ext cx="8736037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Aşağıdaki karenin çevresi kaç cm’dir?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dirty="0"/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32 cm      </a:t>
            </a:r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3" name="Dikdörtgen 2">
            <a:extLst>
              <a:ext uri="{FF2B5EF4-FFF2-40B4-BE49-F238E27FC236}">
                <a16:creationId xmlns="" xmlns:a16="http://schemas.microsoft.com/office/drawing/2014/main" id="{68612428-0F03-44E4-A213-06B4AD9639E1}"/>
              </a:ext>
            </a:extLst>
          </p:cNvPr>
          <p:cNvSpPr/>
          <p:nvPr/>
        </p:nvSpPr>
        <p:spPr>
          <a:xfrm>
            <a:off x="3003451" y="3006969"/>
            <a:ext cx="1892105" cy="1902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3445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921037FC-0756-4389-897D-F799F99F0D0F}"/>
              </a:ext>
            </a:extLst>
          </p:cNvPr>
          <p:cNvSpPr txBox="1"/>
          <p:nvPr/>
        </p:nvSpPr>
        <p:spPr>
          <a:xfrm>
            <a:off x="745588" y="1223889"/>
            <a:ext cx="1064924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ÇÖZÜM :</a:t>
            </a:r>
          </a:p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32 cm </a:t>
            </a:r>
          </a:p>
          <a:p>
            <a:endParaRPr lang="tr-T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32 cm                   32 cm</a:t>
            </a:r>
          </a:p>
          <a:p>
            <a:endParaRPr lang="tr-T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32 cm</a:t>
            </a:r>
          </a:p>
          <a:p>
            <a:endParaRPr lang="tr-T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Ç = 32 x 4 = 128 cm</a:t>
            </a:r>
          </a:p>
          <a:p>
            <a:endParaRPr lang="tr-T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ikdörtgen 4">
            <a:extLst>
              <a:ext uri="{FF2B5EF4-FFF2-40B4-BE49-F238E27FC236}">
                <a16:creationId xmlns="" xmlns:a16="http://schemas.microsoft.com/office/drawing/2014/main" id="{8A299BA0-90B2-4410-8D85-C5657FB88B60}"/>
              </a:ext>
            </a:extLst>
          </p:cNvPr>
          <p:cNvSpPr/>
          <p:nvPr/>
        </p:nvSpPr>
        <p:spPr>
          <a:xfrm>
            <a:off x="3566159" y="2288497"/>
            <a:ext cx="1892105" cy="1902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/>
              <a:t>     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58464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E265F152-666F-4167-8398-0811ACABBD65}"/>
              </a:ext>
            </a:extLst>
          </p:cNvPr>
          <p:cNvSpPr txBox="1"/>
          <p:nvPr/>
        </p:nvSpPr>
        <p:spPr>
          <a:xfrm>
            <a:off x="844061" y="984738"/>
            <a:ext cx="1015687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Aşağıdaki üçgenin çevresi kaç santimetredir?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11 cm                  20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18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kizkenar Üçgen 2">
            <a:extLst>
              <a:ext uri="{FF2B5EF4-FFF2-40B4-BE49-F238E27FC236}">
                <a16:creationId xmlns="" xmlns:a16="http://schemas.microsoft.com/office/drawing/2014/main" id="{F40AC15A-98D7-47F5-BC09-C86A787BDCDD}"/>
              </a:ext>
            </a:extLst>
          </p:cNvPr>
          <p:cNvSpPr/>
          <p:nvPr/>
        </p:nvSpPr>
        <p:spPr>
          <a:xfrm>
            <a:off x="2300067" y="2335237"/>
            <a:ext cx="3601330" cy="1093763"/>
          </a:xfrm>
          <a:prstGeom prst="triangle">
            <a:avLst>
              <a:gd name="adj" fmla="val 3066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25869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125EF25B-2407-4E68-B6F5-EF4ED977888D}"/>
              </a:ext>
            </a:extLst>
          </p:cNvPr>
          <p:cNvSpPr txBox="1"/>
          <p:nvPr/>
        </p:nvSpPr>
        <p:spPr>
          <a:xfrm>
            <a:off x="5641144" y="2968283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E27EC89F-E490-433E-892B-E5C6EF7BD3EF}"/>
              </a:ext>
            </a:extLst>
          </p:cNvPr>
          <p:cNvSpPr txBox="1"/>
          <p:nvPr/>
        </p:nvSpPr>
        <p:spPr>
          <a:xfrm>
            <a:off x="1589649" y="1308295"/>
            <a:ext cx="83140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ÇÖZÜM :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20 cm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11 cm                      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18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Ç = 11 + 20 + 18 = 49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İkizkenar Üçgen 3">
            <a:extLst>
              <a:ext uri="{FF2B5EF4-FFF2-40B4-BE49-F238E27FC236}">
                <a16:creationId xmlns="" xmlns:a16="http://schemas.microsoft.com/office/drawing/2014/main" id="{17951DF7-BE6B-4238-832E-9452CBBDB8E6}"/>
              </a:ext>
            </a:extLst>
          </p:cNvPr>
          <p:cNvSpPr/>
          <p:nvPr/>
        </p:nvSpPr>
        <p:spPr>
          <a:xfrm>
            <a:off x="2954214" y="2038685"/>
            <a:ext cx="3601330" cy="1093763"/>
          </a:xfrm>
          <a:prstGeom prst="triangle">
            <a:avLst>
              <a:gd name="adj" fmla="val 3066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94251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1592C3AB-5B32-4BF3-A42D-2A3D88183A5B}"/>
              </a:ext>
            </a:extLst>
          </p:cNvPr>
          <p:cNvSpPr txBox="1"/>
          <p:nvPr/>
        </p:nvSpPr>
        <p:spPr>
          <a:xfrm>
            <a:off x="984738" y="801859"/>
            <a:ext cx="9481625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Aşağıdaki şeklin çevresi kaç cm’dir?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25 cm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10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25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7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30 cm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</a:p>
        </p:txBody>
      </p:sp>
      <p:sp>
        <p:nvSpPr>
          <p:cNvPr id="3" name="Dikdörtgen: Tek Köşesi Kesik 2">
            <a:extLst>
              <a:ext uri="{FF2B5EF4-FFF2-40B4-BE49-F238E27FC236}">
                <a16:creationId xmlns="" xmlns:a16="http://schemas.microsoft.com/office/drawing/2014/main" id="{08C5887F-B568-48C4-8EE7-E2AFCA28332A}"/>
              </a:ext>
            </a:extLst>
          </p:cNvPr>
          <p:cNvSpPr/>
          <p:nvPr/>
        </p:nvSpPr>
        <p:spPr>
          <a:xfrm>
            <a:off x="3207436" y="2363371"/>
            <a:ext cx="4543864" cy="2681447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3475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3E6AA34B-9D0E-4D56-97D5-958A0569ECDF}"/>
              </a:ext>
            </a:extLst>
          </p:cNvPr>
          <p:cNvSpPr txBox="1"/>
          <p:nvPr/>
        </p:nvSpPr>
        <p:spPr>
          <a:xfrm>
            <a:off x="1181687" y="492370"/>
            <a:ext cx="981924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ÇÖZÜM :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25 cm              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10 cm  </a:t>
            </a: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25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7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30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     Ç = 25 + 25 + 30 + 10 + 7 = 97 cm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ikdörtgen: Tek Köşesi Kesik 3">
            <a:extLst>
              <a:ext uri="{FF2B5EF4-FFF2-40B4-BE49-F238E27FC236}">
                <a16:creationId xmlns="" xmlns:a16="http://schemas.microsoft.com/office/drawing/2014/main" id="{C3DAC09E-E0B1-4BB1-A7D1-58DDCB88A683}"/>
              </a:ext>
            </a:extLst>
          </p:cNvPr>
          <p:cNvSpPr/>
          <p:nvPr/>
        </p:nvSpPr>
        <p:spPr>
          <a:xfrm>
            <a:off x="2785405" y="1519310"/>
            <a:ext cx="4543864" cy="2681447"/>
          </a:xfrm>
          <a:prstGeom prst="snip1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6537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396</Words>
  <PresentationFormat>Özel</PresentationFormat>
  <Paragraphs>124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Office Teması</vt:lpstr>
      <vt:lpstr>ÇEVRE ÖLÇME PROBLEMLERİ</vt:lpstr>
      <vt:lpstr>1. Aşağıdaki dikdörtgen şeklindeki tarlanın çevresi kaç metredir?                                                  145 m                                          65 m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HAZIRLAYAN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2020-09-03T12:16:13Z</dcterms:created>
  <dcterms:modified xsi:type="dcterms:W3CDTF">2020-09-04T09:52:19Z</dcterms:modified>
  <cp:category>https://www.sorubak.com</cp:category>
</cp:coreProperties>
</file>