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906000" type="A4"/>
  <p:notesSz cx="10018713" cy="688816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782" y="-11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5675532" y="0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6D68DF6B-72CC-4E02-9342-F236C8A512E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4114800" y="515938"/>
            <a:ext cx="1789113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1001872" y="3271878"/>
            <a:ext cx="8014970" cy="3099673"/>
          </a:xfrm>
          <a:prstGeom prst="rect">
            <a:avLst/>
          </a:prstGeom>
        </p:spPr>
        <p:txBody>
          <a:bodyPr vert="horz" lIns="96606" tIns="48303" rIns="96606" bIns="48303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6542161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5675532" y="6542161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5F902ACC-62A1-43CF-95FA-74FCB03BA8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5983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02ACC-62A1-43CF-95FA-74FCB03BA8B4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microsoft.com/office/2017/06/relationships/model3d" Target="../media/model3d1.glb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https://www.google.com.tr/url?sa=i&amp;rct=j&amp;q=&amp;esrc=s&amp;source=images&amp;cd=&amp;cad=rja&amp;uact=8&amp;ved=2ahUKEwjg3MnQi47dAhVIEVAKHeXTBvMQjRx6BAgBEAU&amp;url=https://49.com.tr/mas-630-mini-bant-kesici-bant-hediyeli-p-166611&amp;psig=AOvVaw2ZNDq5rh72Wcy_kg9yrpms&amp;ust=1535488780639775" TargetMode="Externa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928553"/>
            <a:ext cx="1311301" cy="27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Dikdörtgen"/>
          <p:cNvSpPr/>
          <p:nvPr/>
        </p:nvSpPr>
        <p:spPr>
          <a:xfrm>
            <a:off x="1096070" y="0"/>
            <a:ext cx="79541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2492896" y="272480"/>
            <a:ext cx="1955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4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2020 – 2021</a:t>
            </a:r>
          </a:p>
          <a:p>
            <a:pPr algn="ctr"/>
            <a:r>
              <a:rPr lang="tr-TR" sz="14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SINIF  İHTİYAÇ  LİSTESİ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476672" y="920552"/>
            <a:ext cx="597311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DEFTERLER</a:t>
            </a:r>
            <a:endParaRPr lang="tr-TR" sz="1200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1. </a:t>
            </a:r>
            <a:r>
              <a:rPr lang="tr-TR" sz="1200" b="1" dirty="0">
                <a:latin typeface="+mj-lt"/>
              </a:rPr>
              <a:t>TÜRKÇE DEFTERİ </a:t>
            </a:r>
            <a:r>
              <a:rPr lang="tr-TR" sz="1200" dirty="0">
                <a:latin typeface="TTKB Dik Temel Abece" pitchFamily="2" charset="-94"/>
              </a:rPr>
              <a:t>………………………….… [ KÜÇÜK BOY – </a:t>
            </a:r>
            <a:r>
              <a:rPr lang="tr-TR" sz="1200" b="1" dirty="0">
                <a:latin typeface="TTKB Dik Temel Abece" pitchFamily="2" charset="-94"/>
              </a:rPr>
              <a:t>100 SAYFA - ÇİZGİLİ ]</a:t>
            </a:r>
            <a:endParaRPr lang="tr-TR" sz="1200" dirty="0"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2. </a:t>
            </a:r>
            <a:r>
              <a:rPr lang="tr-TR" sz="1200" b="1" dirty="0">
                <a:latin typeface="+mj-lt"/>
              </a:rPr>
              <a:t>GÜZEL YAZI DEFTERİ </a:t>
            </a:r>
            <a:r>
              <a:rPr lang="tr-TR" sz="1200" dirty="0">
                <a:latin typeface="TTKB Dik Temel Abece" pitchFamily="2" charset="-94"/>
              </a:rPr>
              <a:t>………..… [ BÜYÜK BOY – 60 SAYFA - </a:t>
            </a:r>
            <a:r>
              <a:rPr lang="tr-TR" sz="1200" dirty="0">
                <a:solidFill>
                  <a:srgbClr val="0070C0"/>
                </a:solidFill>
                <a:latin typeface="TTKB Dik Temel Abece" pitchFamily="2" charset="-94"/>
              </a:rPr>
              <a:t>2 MAVİ</a:t>
            </a:r>
            <a:r>
              <a:rPr lang="tr-TR" sz="1200" dirty="0">
                <a:latin typeface="TTKB Dik Temel Abece" pitchFamily="2" charset="-94"/>
              </a:rPr>
              <a:t> VE </a:t>
            </a:r>
            <a:r>
              <a:rPr lang="tr-TR" sz="1200" dirty="0">
                <a:solidFill>
                  <a:srgbClr val="FF0000"/>
                </a:solidFill>
                <a:latin typeface="TTKB Dik Temel Abece" pitchFamily="2" charset="-94"/>
              </a:rPr>
              <a:t>2 KIRMIZI </a:t>
            </a:r>
            <a:r>
              <a:rPr lang="tr-TR" sz="1200" dirty="0">
                <a:latin typeface="TTKB Dik Temel Abece" pitchFamily="2" charset="-94"/>
              </a:rPr>
              <a:t>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3. </a:t>
            </a:r>
            <a:r>
              <a:rPr lang="tr-TR" sz="1200" b="1" dirty="0">
                <a:latin typeface="+mj-lt"/>
              </a:rPr>
              <a:t>KELİME DEFTERİ </a:t>
            </a:r>
            <a:r>
              <a:rPr lang="tr-TR" sz="1200" dirty="0">
                <a:latin typeface="TTKB Dik Temel Abece" pitchFamily="2" charset="-94"/>
              </a:rPr>
              <a:t>……………………………. [ KÜÇÜK BOY – 40 SAYFA - </a:t>
            </a:r>
            <a:r>
              <a:rPr lang="tr-TR" sz="1200" b="1" dirty="0">
                <a:latin typeface="+mj-lt"/>
              </a:rPr>
              <a:t>A </a:t>
            </a:r>
            <a:r>
              <a:rPr lang="tr-TR" sz="1200" dirty="0">
                <a:latin typeface="+mj-lt"/>
              </a:rPr>
              <a:t>dan </a:t>
            </a:r>
            <a:r>
              <a:rPr lang="tr-TR" sz="1200" b="1" dirty="0">
                <a:latin typeface="+mj-lt"/>
              </a:rPr>
              <a:t>Z </a:t>
            </a:r>
            <a:r>
              <a:rPr lang="tr-TR" sz="1200" dirty="0">
                <a:latin typeface="+mj-lt"/>
              </a:rPr>
              <a:t>ye SIRALI 29 HARFLİ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4. </a:t>
            </a:r>
            <a:r>
              <a:rPr lang="tr-TR" sz="1200" b="1" dirty="0">
                <a:latin typeface="+mj-lt"/>
              </a:rPr>
              <a:t>CEP NOT (ÖDEV) DEFTERİ </a:t>
            </a:r>
            <a:r>
              <a:rPr lang="tr-TR" sz="1200" dirty="0">
                <a:latin typeface="TTKB Dik Temel Abece" pitchFamily="2" charset="-94"/>
              </a:rPr>
              <a:t>….[ CEP BOYUTUNDA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5. </a:t>
            </a:r>
            <a:r>
              <a:rPr lang="tr-TR" sz="1200" b="1" dirty="0">
                <a:latin typeface="+mj-lt"/>
              </a:rPr>
              <a:t>MATEMATİK DEFTERİ </a:t>
            </a:r>
            <a:r>
              <a:rPr lang="tr-TR" sz="1200" dirty="0">
                <a:latin typeface="TTKB Dik Temel Abece" pitchFamily="2" charset="-94"/>
              </a:rPr>
              <a:t>……….…… [ BÜYÜK BOY – 60 SAYFA KARELİ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6.</a:t>
            </a:r>
            <a:r>
              <a:rPr lang="tr-TR" sz="1200" b="1" dirty="0">
                <a:latin typeface="+mj-lt"/>
              </a:rPr>
              <a:t> HAYAT BİLG. DEFTERİ </a:t>
            </a:r>
            <a:r>
              <a:rPr lang="tr-TR" sz="1200" dirty="0">
                <a:latin typeface="TTKB Dik Temel Abece" pitchFamily="2" charset="-94"/>
              </a:rPr>
              <a:t>…………. [ KÜÇÜK BOY – 60 SAYFA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7. </a:t>
            </a:r>
            <a:r>
              <a:rPr lang="tr-TR" sz="1200" b="1" dirty="0">
                <a:latin typeface="+mj-lt"/>
              </a:rPr>
              <a:t>İNGİLİZCE DEFTERİ </a:t>
            </a:r>
            <a:r>
              <a:rPr lang="tr-TR" sz="1200" dirty="0">
                <a:latin typeface="TTKB Dik Temel Abece" pitchFamily="2" charset="-94"/>
              </a:rPr>
              <a:t>……………………. [ BÜYÜK BOY – 60 SAYFA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8. </a:t>
            </a:r>
            <a:r>
              <a:rPr lang="tr-TR" sz="1200" b="1" dirty="0">
                <a:latin typeface="+mj-lt"/>
              </a:rPr>
              <a:t>RESİM DEFTERİ </a:t>
            </a:r>
            <a:r>
              <a:rPr lang="tr-TR" sz="1200" dirty="0">
                <a:latin typeface="TTKB Dik Temel Abece" pitchFamily="2" charset="-94"/>
              </a:rPr>
              <a:t>……………..…….………… [ KÜÇÜK BOY – 60 SAYFA ÇİZGİSİZ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9. </a:t>
            </a:r>
            <a:r>
              <a:rPr lang="tr-TR" sz="1200" b="1" dirty="0">
                <a:latin typeface="+mj-lt"/>
              </a:rPr>
              <a:t>MÜZİK DEFTERİ</a:t>
            </a:r>
            <a:r>
              <a:rPr lang="tr-TR" sz="1200" dirty="0">
                <a:latin typeface="TTKB Dik Temel Abece" pitchFamily="2" charset="-94"/>
              </a:rPr>
              <a:t> …………………..………….[ KÜÇÜK BOY – 40 SAYFA 5</a:t>
            </a:r>
            <a:r>
              <a:rPr lang="tr-TR" sz="1200" b="1" dirty="0">
                <a:latin typeface="TTKB Dik Temel Abece" pitchFamily="2" charset="-94"/>
              </a:rPr>
              <a:t> </a:t>
            </a:r>
            <a:r>
              <a:rPr lang="tr-TR" sz="1200" dirty="0">
                <a:latin typeface="TTKB Dik Temel Abece" pitchFamily="2" charset="-94"/>
              </a:rPr>
              <a:t>ÇİZGİLİ ] </a:t>
            </a:r>
          </a:p>
          <a:p>
            <a:pPr marL="228600" indent="-228600"/>
            <a:endParaRPr lang="tr-TR" sz="1200" dirty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30611" y="3757468"/>
            <a:ext cx="6226192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KALEMLER ve BOYALAR</a:t>
            </a:r>
            <a:endParaRPr lang="tr-TR" sz="1200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1. </a:t>
            </a:r>
            <a:r>
              <a:rPr lang="tr-TR" sz="1200" b="1" dirty="0">
                <a:latin typeface="+mj-lt"/>
              </a:rPr>
              <a:t>KURŞUN KALEM </a:t>
            </a:r>
            <a:r>
              <a:rPr lang="tr-TR" sz="1200" dirty="0">
                <a:latin typeface="TTKB Dik Temel Abece" pitchFamily="2" charset="-94"/>
              </a:rPr>
              <a:t>[ İYİSİNDEN 2 ADET </a:t>
            </a:r>
            <a:r>
              <a:rPr lang="tr-TR" sz="1200" b="1" dirty="0">
                <a:latin typeface="TTKB Dik Temel Abece" pitchFamily="2" charset="-94"/>
              </a:rPr>
              <a:t>] </a:t>
            </a:r>
            <a:r>
              <a:rPr lang="tr-TR" sz="1200" b="1" strike="sngStrike" dirty="0">
                <a:solidFill>
                  <a:srgbClr val="FF0000"/>
                </a:solidFill>
                <a:latin typeface="TTKB Dik Temel Abece" pitchFamily="2" charset="-94"/>
              </a:rPr>
              <a:t>UÇLU KALEM ÇEŞİTLERİNDEN ALINMAYACAK YASAK</a:t>
            </a:r>
            <a:endParaRPr lang="tr-TR" sz="1200" strike="sngStrike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2. </a:t>
            </a:r>
            <a:r>
              <a:rPr lang="tr-TR" sz="1200" b="1" dirty="0">
                <a:latin typeface="+mj-lt"/>
              </a:rPr>
              <a:t>KIRMIZI KALEM </a:t>
            </a:r>
            <a:r>
              <a:rPr lang="tr-TR" sz="1200" dirty="0">
                <a:latin typeface="TTKB Dik Temel Abece" pitchFamily="2" charset="-94"/>
              </a:rPr>
              <a:t>[ İYİSİNDEN 2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3. </a:t>
            </a:r>
            <a:r>
              <a:rPr lang="tr-TR" sz="1200" b="1" dirty="0">
                <a:latin typeface="+mj-lt"/>
              </a:rPr>
              <a:t>RENKLİ KURU BOYA </a:t>
            </a:r>
            <a:r>
              <a:rPr lang="tr-TR" sz="1200" dirty="0">
                <a:latin typeface="TTKB Dik Temel Abece" pitchFamily="2" charset="-94"/>
              </a:rPr>
              <a:t>[ BÜYÜK BOY 12 RENK</a:t>
            </a:r>
            <a:r>
              <a:rPr lang="tr-TR" sz="1200" dirty="0">
                <a:latin typeface="+mj-lt"/>
              </a:rPr>
              <a:t>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4. </a:t>
            </a:r>
            <a:r>
              <a:rPr lang="tr-TR" sz="1200" b="1" dirty="0">
                <a:latin typeface="+mj-lt"/>
              </a:rPr>
              <a:t>PASTEL BOYA </a:t>
            </a:r>
            <a:r>
              <a:rPr lang="tr-TR" sz="1200" dirty="0">
                <a:latin typeface="TTKB Dik Temel Abece" pitchFamily="2" charset="-94"/>
              </a:rPr>
              <a:t>[ KÜÇÜK BOY 6 RENK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5. </a:t>
            </a:r>
            <a:r>
              <a:rPr lang="tr-TR" sz="1200" b="1" dirty="0">
                <a:latin typeface="+mj-lt"/>
              </a:rPr>
              <a:t>SULU BOYA </a:t>
            </a:r>
            <a:r>
              <a:rPr lang="tr-TR" sz="1200" dirty="0">
                <a:latin typeface="TTKB Dik Temel Abece" pitchFamily="2" charset="-94"/>
              </a:rPr>
              <a:t>[ İYİSİNDEN 12 RENKLİ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6. </a:t>
            </a:r>
            <a:r>
              <a:rPr lang="tr-TR" sz="1200" b="1" dirty="0">
                <a:latin typeface="+mj-lt"/>
              </a:rPr>
              <a:t>OYUN HAMURU </a:t>
            </a:r>
            <a:r>
              <a:rPr lang="tr-TR" sz="1200" dirty="0">
                <a:latin typeface="TTKB Dik Temel Abece" pitchFamily="2" charset="-94"/>
              </a:rPr>
              <a:t>[ İYİSİNDEN 6 RENKLİ ]</a:t>
            </a:r>
          </a:p>
          <a:p>
            <a:pPr marL="228600" indent="-228600"/>
            <a:endParaRPr lang="tr-TR" sz="1200" dirty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430611" y="5661462"/>
            <a:ext cx="58238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ARAÇ VE GEREÇLER</a:t>
            </a:r>
            <a:endParaRPr lang="tr-TR" sz="1200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1. </a:t>
            </a:r>
            <a:r>
              <a:rPr lang="tr-TR" sz="1200" b="1" dirty="0">
                <a:latin typeface="+mj-lt"/>
              </a:rPr>
              <a:t>RESİMLİ TÜRKÇE SÖZLÜK </a:t>
            </a:r>
            <a:r>
              <a:rPr lang="tr-TR" sz="1200" dirty="0">
                <a:latin typeface="TTKB Dik Temel Abece" pitchFamily="2" charset="-94"/>
              </a:rPr>
              <a:t>[ İLKOKUL SÖZLÜĞÜ OLACAK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2. </a:t>
            </a:r>
            <a:r>
              <a:rPr lang="tr-TR" sz="1200" b="1" dirty="0">
                <a:latin typeface="+mj-lt"/>
              </a:rPr>
              <a:t>RESİMLİ İNGİLİZCE SÖZLÜK </a:t>
            </a:r>
            <a:r>
              <a:rPr lang="tr-TR" sz="1200" dirty="0">
                <a:latin typeface="TTKB Dik Temel Abece" pitchFamily="2" charset="-94"/>
              </a:rPr>
              <a:t>[ İLKOKUL SÖZLÜĞÜ OLACAK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3. </a:t>
            </a:r>
            <a:r>
              <a:rPr lang="tr-TR" sz="1200" b="1" dirty="0">
                <a:latin typeface="+mj-lt"/>
              </a:rPr>
              <a:t>KALEM KUTUSU </a:t>
            </a:r>
            <a:r>
              <a:rPr lang="tr-TR" sz="1200" dirty="0">
                <a:latin typeface="TTKB Dik Temel Abece" pitchFamily="2" charset="-94"/>
              </a:rPr>
              <a:t>[ 1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4. </a:t>
            </a:r>
            <a:r>
              <a:rPr lang="tr-TR" sz="1200" b="1" dirty="0"/>
              <a:t>ÇETVEL </a:t>
            </a:r>
            <a:r>
              <a:rPr lang="tr-TR" sz="1200" dirty="0">
                <a:latin typeface="TTKB Dik Temel Abece" pitchFamily="2" charset="-94"/>
              </a:rPr>
              <a:t>[ 30cm </a:t>
            </a:r>
            <a:r>
              <a:rPr lang="tr-TR" sz="1200" b="1" dirty="0">
                <a:latin typeface="TTKB Dik Temel Abece" pitchFamily="2" charset="-94"/>
              </a:rPr>
              <a:t>]</a:t>
            </a:r>
            <a:endParaRPr lang="tr-TR" sz="1200" dirty="0"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5. </a:t>
            </a:r>
            <a:r>
              <a:rPr lang="tr-TR" sz="1200" b="1" dirty="0">
                <a:latin typeface="+mj-lt"/>
              </a:rPr>
              <a:t>KALEM AÇACAĞI </a:t>
            </a:r>
            <a:r>
              <a:rPr lang="tr-TR" sz="1200" dirty="0">
                <a:latin typeface="TTKB Dik Temel Abece" pitchFamily="2" charset="-94"/>
              </a:rPr>
              <a:t>[ İYİSİNDEN. KAPAKLI, HAZNELİ 1 TANE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6. </a:t>
            </a:r>
            <a:r>
              <a:rPr lang="tr-TR" sz="1200" b="1" dirty="0">
                <a:latin typeface="+mj-lt"/>
              </a:rPr>
              <a:t>SİLGİ</a:t>
            </a:r>
            <a:r>
              <a:rPr lang="tr-TR" sz="1200" dirty="0">
                <a:latin typeface="TTKB Dik Temel Abece" pitchFamily="2" charset="-94"/>
              </a:rPr>
              <a:t> [ ORTA BOY 1 TANE </a:t>
            </a:r>
            <a:r>
              <a:rPr lang="tr-TR" sz="1200" dirty="0">
                <a:latin typeface="+mj-lt"/>
              </a:rPr>
              <a:t>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7. </a:t>
            </a:r>
            <a:r>
              <a:rPr lang="tr-TR" sz="1200" b="1" dirty="0">
                <a:latin typeface="+mj-lt"/>
              </a:rPr>
              <a:t>MAKAS </a:t>
            </a:r>
            <a:r>
              <a:rPr lang="tr-TR" sz="1200" dirty="0">
                <a:latin typeface="TTKB Dik Temel Abece" pitchFamily="2" charset="-94"/>
              </a:rPr>
              <a:t>[ ÖĞRENCİ MAKASI 1 TANE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8. </a:t>
            </a:r>
            <a:r>
              <a:rPr lang="tr-TR" sz="1200" b="1" dirty="0">
                <a:latin typeface="+mj-lt"/>
              </a:rPr>
              <a:t>YAPIŞTIRICI </a:t>
            </a:r>
            <a:r>
              <a:rPr lang="tr-TR" sz="1200" dirty="0">
                <a:latin typeface="TTKB Dik Temel Abece" pitchFamily="2" charset="-94"/>
              </a:rPr>
              <a:t>[ PİRİNT ORTA BOY 1 ADET ] </a:t>
            </a:r>
            <a:r>
              <a:rPr lang="tr-TR" sz="1200" strike="sngStrike" dirty="0">
                <a:solidFill>
                  <a:srgbClr val="FF0000"/>
                </a:solidFill>
                <a:latin typeface="TTKB Dik Temel Abece" pitchFamily="2" charset="-94"/>
              </a:rPr>
              <a:t>JAPON YAPIŞTIRICI ALINMAYACAK YASAK</a:t>
            </a:r>
            <a:r>
              <a:rPr lang="tr-TR" sz="1200" dirty="0">
                <a:latin typeface="TTKB Dik Temel Abece" pitchFamily="2" charset="-94"/>
              </a:rPr>
              <a:t>  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9. </a:t>
            </a:r>
            <a:r>
              <a:rPr lang="tr-TR" sz="1200" b="1" dirty="0">
                <a:latin typeface="+mj-lt"/>
              </a:rPr>
              <a:t>SAYMA ARACI </a:t>
            </a:r>
            <a:r>
              <a:rPr lang="tr-TR" sz="1200" dirty="0">
                <a:latin typeface="TTKB Dik Temel Abece" pitchFamily="2" charset="-94"/>
              </a:rPr>
              <a:t>(ABAKÜS) [ İYİSİNDEN 1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10. </a:t>
            </a:r>
            <a:r>
              <a:rPr lang="tr-TR" sz="1200" b="1" dirty="0">
                <a:latin typeface="+mj-lt"/>
              </a:rPr>
              <a:t>SAYMA CUBUKLARI  </a:t>
            </a:r>
            <a:r>
              <a:rPr lang="tr-TR" sz="1200" dirty="0">
                <a:latin typeface="TTKB Dik Temel Abece" pitchFamily="2" charset="-94"/>
              </a:rPr>
              <a:t>[ BİR KUTU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11. </a:t>
            </a:r>
            <a:r>
              <a:rPr lang="tr-TR" sz="1200" b="1" dirty="0">
                <a:latin typeface="+mj-lt"/>
              </a:rPr>
              <a:t>KAPAKKLI POŞET  DOSYA  </a:t>
            </a:r>
            <a:r>
              <a:rPr lang="tr-TR" sz="1200" dirty="0">
                <a:latin typeface="TTKB Dik Temel Abece" pitchFamily="2" charset="-94"/>
              </a:rPr>
              <a:t>[ 20 SAYFALIK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12. </a:t>
            </a:r>
            <a:r>
              <a:rPr lang="tr-TR" sz="1200" b="1" dirty="0">
                <a:latin typeface="+mj-lt"/>
              </a:rPr>
              <a:t>BANT</a:t>
            </a:r>
            <a:r>
              <a:rPr lang="tr-TR" sz="1200" dirty="0">
                <a:latin typeface="TTKB Dik Temel Abece" pitchFamily="2" charset="-94"/>
              </a:rPr>
              <a:t> [ KESİCİLİ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12. PANDEMİ CORONA </a:t>
            </a:r>
            <a:r>
              <a:rPr lang="tr-TR" sz="1200" b="1" dirty="0">
                <a:latin typeface="+mj-lt"/>
              </a:rPr>
              <a:t>ÇOCUK MASKESİ (1 DÜZİNE)</a:t>
            </a:r>
            <a:endParaRPr lang="tr-TR" sz="1200" dirty="0">
              <a:latin typeface="TTKB Dik Temel Abece" pitchFamily="2" charset="-94"/>
            </a:endParaRPr>
          </a:p>
          <a:p>
            <a:pPr marL="228600" indent="-228600"/>
            <a:endParaRPr lang="tr-TR" sz="1200" dirty="0">
              <a:latin typeface="TTKB Dik Temel Abece" pitchFamily="2" charset="-94"/>
            </a:endParaRPr>
          </a:p>
        </p:txBody>
      </p:sp>
      <p:cxnSp>
        <p:nvCxnSpPr>
          <p:cNvPr id="15" name="14 Düz Ok Bağlayıcısı"/>
          <p:cNvCxnSpPr>
            <a:cxnSpLocks/>
          </p:cNvCxnSpPr>
          <p:nvPr/>
        </p:nvCxnSpPr>
        <p:spPr>
          <a:xfrm>
            <a:off x="1877587" y="9131960"/>
            <a:ext cx="20962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rc_mi" descr="BANT ile ilgili görsel sonucu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3851" y="8836719"/>
            <a:ext cx="603466" cy="50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62F0DF95-2DF3-432B-B57A-67665E5E699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80387" y="0"/>
            <a:ext cx="1660886" cy="1473493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3" name="3B Model 2">
                <a:extLst>
                  <a:ext uri="{FF2B5EF4-FFF2-40B4-BE49-F238E27FC236}">
                    <a16:creationId xmlns:a16="http://schemas.microsoft.com/office/drawing/2014/main" id="{0B4CA9CB-8245-4535-9132-6E95F8EB1B4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72575067"/>
                  </p:ext>
                </p:extLst>
              </p:nvPr>
            </p:nvGraphicFramePr>
            <p:xfrm>
              <a:off x="476672" y="20977"/>
              <a:ext cx="796598" cy="913728"/>
            </p:xfrm>
            <a:graphic>
              <a:graphicData uri="http://schemas.microsoft.com/office/drawing/2017/model3d">
                <am3d:model3d r:embed="rId7">
                  <am3d:spPr>
                    <a:xfrm>
                      <a:off x="0" y="0"/>
                      <a:ext cx="796598" cy="913728"/>
                    </a:xfrm>
                    <a:prstGeom prst="rect">
                      <a:avLst/>
                    </a:prstGeom>
                  </am3d:spPr>
                  <am3d:camera>
                    <am3d:pos x="0" y="0" z="5781157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387945" d="1000000"/>
                    <am3d:preTrans dx="57752273" dy="-38669900" dz="-93494072"/>
                    <am3d:scale>
                      <am3d:sx n="1000000" d="1000000"/>
                      <am3d:sy n="1000000" d="1000000"/>
                      <am3d:sz n="1000000" d="1000000"/>
                    </am3d:scale>
                    <am3d:rot ax="-2478669" ay="169115" az="-148477"/>
                    <am3d:postTrans dx="0" dy="0" dz="0"/>
                  </am3d:trans>
                  <am3d:raster rName="Office3DRenderer" rVer="16.0.8326">
                    <am3d:blip r:embed="rId8"/>
                  </am3d:raster>
                  <am3d:objViewport viewportSz="115696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B Model 2">
                <a:extLst>
                  <a:ext uri="{FF2B5EF4-FFF2-40B4-BE49-F238E27FC236}">
                    <a16:creationId xmlns:a16="http://schemas.microsoft.com/office/drawing/2014/main" xmlns="" id="{0B4CA9CB-8245-4535-9132-6E95F8EB1B4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476672" y="20977"/>
                <a:ext cx="796598" cy="913728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337</Words>
  <PresentationFormat>A4 Kağıt (210x297 mm)</PresentationFormat>
  <Paragraphs>35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2018-08-27T12:37:42Z</dcterms:created>
  <dcterms:modified xsi:type="dcterms:W3CDTF">2020-08-24T17:25:24Z</dcterms:modified>
  <cp:category>https://www.sorubak.com</cp:category>
</cp:coreProperties>
</file>