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1" r:id="rId5"/>
    <p:sldId id="270" r:id="rId6"/>
    <p:sldId id="274" r:id="rId7"/>
    <p:sldId id="269" r:id="rId8"/>
    <p:sldId id="275" r:id="rId9"/>
    <p:sldId id="268" r:id="rId10"/>
    <p:sldId id="267" r:id="rId11"/>
    <p:sldId id="266" r:id="rId12"/>
    <p:sldId id="265" r:id="rId13"/>
    <p:sldId id="276" r:id="rId14"/>
    <p:sldId id="264" r:id="rId15"/>
    <p:sldId id="263" r:id="rId16"/>
    <p:sldId id="277" r:id="rId17"/>
    <p:sldId id="262" r:id="rId18"/>
    <p:sldId id="261" r:id="rId19"/>
    <p:sldId id="260" r:id="rId20"/>
    <p:sldId id="259" r:id="rId21"/>
    <p:sldId id="278" r:id="rId22"/>
    <p:sldId id="287" r:id="rId23"/>
    <p:sldId id="286" r:id="rId24"/>
    <p:sldId id="285" r:id="rId25"/>
    <p:sldId id="284" r:id="rId26"/>
    <p:sldId id="283" r:id="rId27"/>
    <p:sldId id="282" r:id="rId28"/>
    <p:sldId id="281" r:id="rId29"/>
    <p:sldId id="280" r:id="rId30"/>
    <p:sldId id="288" r:id="rId31"/>
    <p:sldId id="279" r:id="rId32"/>
    <p:sldId id="289" r:id="rId33"/>
    <p:sldId id="290" r:id="rId34"/>
    <p:sldId id="293" r:id="rId35"/>
    <p:sldId id="292" r:id="rId36"/>
    <p:sldId id="297" r:id="rId37"/>
    <p:sldId id="295" r:id="rId38"/>
    <p:sldId id="273" r:id="rId3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GEZEGENİMİZİ TANIYALIM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6271" y="2996952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64839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8" y="0"/>
            <a:ext cx="910975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494199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1"/>
            <a:ext cx="9144000" cy="31090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" y="3068960"/>
            <a:ext cx="9235574" cy="37684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76436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3999" cy="6957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0963" y="36481"/>
            <a:ext cx="894207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Uçak hep aynı yönde giderek turunu tamamladığında harekete başladığı noktaya gelir </a:t>
            </a:r>
            <a:r>
              <a:rPr lang="tr-TR" sz="4400" b="1" dirty="0" smtClean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mi?</a:t>
            </a:r>
            <a:endParaRPr lang="tr-TR" sz="4400" b="1" dirty="0">
              <a:solidFill>
                <a:srgbClr val="FF0000"/>
              </a:solidFill>
              <a:latin typeface="Arial Rounded MT Bold" pitchFamily="34" charset="0"/>
              <a:cs typeface="Consolas" pitchFamily="49" charset="0"/>
            </a:endParaRPr>
          </a:p>
          <a:p>
            <a:endParaRPr lang="tr-TR" sz="4400" b="1" dirty="0">
              <a:solidFill>
                <a:srgbClr val="FF0000"/>
              </a:solidFill>
              <a:latin typeface="Arial Rounded MT Bold" pitchFamily="34" charset="0"/>
              <a:cs typeface="Consolas" pitchFamily="49" charset="0"/>
            </a:endParaRPr>
          </a:p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 </a:t>
            </a:r>
          </a:p>
          <a:p>
            <a:endParaRPr lang="tr-TR" sz="4400" b="1" dirty="0">
              <a:solidFill>
                <a:srgbClr val="FF0000"/>
              </a:solidFill>
              <a:latin typeface="Arial Rounded MT Bold" pitchFamily="34" charset="0"/>
              <a:cs typeface="Consolas" pitchFamily="49" charset="0"/>
            </a:endParaRPr>
          </a:p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3705112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3999" cy="6957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0963" y="36481"/>
            <a:ext cx="8942071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Sürekli aynı yöne ve aynı yükseltiden uçan uçağın ilk tekrar </a:t>
            </a:r>
            <a:r>
              <a:rPr lang="tr-TR" sz="5400" b="1" dirty="0" smtClean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kalktığı </a:t>
            </a:r>
            <a:r>
              <a:rPr lang="tr-TR" sz="5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yere gelmesinin sebebi:</a:t>
            </a:r>
          </a:p>
          <a:p>
            <a:r>
              <a:rPr lang="tr-TR" sz="5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Dünyanın "geoit" </a:t>
            </a:r>
            <a:r>
              <a:rPr lang="tr-TR" sz="5400" b="1" dirty="0" smtClean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olmasıdır</a:t>
            </a:r>
            <a:r>
              <a:rPr lang="tr-TR" sz="5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.</a:t>
            </a:r>
          </a:p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 </a:t>
            </a:r>
          </a:p>
          <a:p>
            <a:endParaRPr lang="tr-TR" sz="4400" b="1" dirty="0">
              <a:solidFill>
                <a:srgbClr val="FF0000"/>
              </a:solidFill>
              <a:latin typeface="Arial Rounded MT Bold" pitchFamily="34" charset="0"/>
              <a:cs typeface="Consolas" pitchFamily="49" charset="0"/>
            </a:endParaRPr>
          </a:p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2416170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Steam Topluluğu :: Rehber :: Cute World GIF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0963" y="36481"/>
            <a:ext cx="8942071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Fen Bilimleri Terimi Olarak Geoit: </a:t>
            </a:r>
          </a:p>
          <a:p>
            <a:r>
              <a:rPr lang="tr-TR" sz="5400" b="1" dirty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Yer küresinin geometrik olmayan gerçek biçimine verilen ad.</a:t>
            </a:r>
            <a:r>
              <a:rPr lang="tr-TR" sz="4400" b="1" dirty="0" smtClean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 </a:t>
            </a:r>
            <a:endParaRPr lang="tr-TR" sz="4400" b="1" dirty="0">
              <a:solidFill>
                <a:schemeClr val="bg1"/>
              </a:solidFill>
              <a:latin typeface="Arial Rounded MT Bold" pitchFamily="34" charset="0"/>
              <a:cs typeface="Consolas" pitchFamily="49" charset="0"/>
            </a:endParaRPr>
          </a:p>
          <a:p>
            <a:endParaRPr lang="tr-TR" sz="4400" b="1" dirty="0">
              <a:solidFill>
                <a:srgbClr val="FF0000"/>
              </a:solidFill>
              <a:latin typeface="Arial Rounded MT Bold" pitchFamily="34" charset="0"/>
              <a:cs typeface="Consolas" pitchFamily="49" charset="0"/>
            </a:endParaRPr>
          </a:p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472201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835" y="13111"/>
            <a:ext cx="317916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96483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892016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695" y="0"/>
            <a:ext cx="3143250" cy="3133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695" y="3284984"/>
            <a:ext cx="314325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03369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755508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2" y="13468"/>
            <a:ext cx="2736304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2" y="2780929"/>
            <a:ext cx="9124727" cy="4089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483" y="13468"/>
            <a:ext cx="2736304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2227"/>
            <a:ext cx="2736304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377353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62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62575"/>
            <a:ext cx="9144000" cy="1495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221390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788438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33"/>
            <a:ext cx="4355976" cy="3086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4477"/>
            <a:ext cx="4788024" cy="30567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7" y="3101233"/>
            <a:ext cx="9140730" cy="3756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21746" y="260648"/>
            <a:ext cx="894207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Dünya adı verilen gezegenimizde tüm canlılarla birlikte yaşıyoruz. Üzerinde yaşadığımız bu gezegen hakkında neler biliyoruz? Acaba Dünyanın şekli nasıldır? Dünyanın iç kısmında neler bulunmaktadır? Düşünelim. Düşüncelerimizi arkadaşlarımızla paylaşalım.</a:t>
            </a:r>
          </a:p>
        </p:txBody>
      </p:sp>
    </p:spTree>
    <p:extLst>
      <p:ext uri="{BB962C8B-B14F-4D97-AF65-F5344CB8AC3E}">
        <p14:creationId xmlns="" xmlns:p14="http://schemas.microsoft.com/office/powerpoint/2010/main" val="3947449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63536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6016" cy="3212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427984" cy="3212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" y="3068960"/>
            <a:ext cx="4608512" cy="3789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068960"/>
            <a:ext cx="4419778" cy="37846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53752" y="2473172"/>
            <a:ext cx="89420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Dünya’nın şekli tahmini görselleri</a:t>
            </a:r>
            <a:endParaRPr lang="tr-TR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31984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419355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95322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46" y="0"/>
            <a:ext cx="914804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12380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19"/>
            <a:ext cx="9144000" cy="35629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9144000" cy="32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649843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405062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4" y="0"/>
            <a:ext cx="913145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573424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460326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799381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Görüntüler ve Dünya Gezegeni animasyonlu gif ~ Gifmania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6408712" cy="59766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21746" y="260648"/>
            <a:ext cx="8942071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Üzerinde yaşadığımız gezegenin, yani Dünya'nın özellikleri</a:t>
            </a:r>
            <a:r>
              <a:rPr lang="tr-TR" sz="4000" b="1" dirty="0" smtClean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:</a:t>
            </a:r>
          </a:p>
          <a:p>
            <a:r>
              <a:rPr lang="tr-TR" sz="4000" b="1" dirty="0" smtClean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- </a:t>
            </a:r>
            <a:r>
              <a:rPr lang="tr-TR" sz="4000" b="1" dirty="0" smtClean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Kutuplardan </a:t>
            </a:r>
            <a:r>
              <a:rPr lang="tr-TR" sz="4000" b="1" dirty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basık, ekvatordan şişkindir. Yani tam olarak yuvarlak değildir</a:t>
            </a:r>
            <a:r>
              <a:rPr lang="tr-TR" sz="4000" b="1" dirty="0" smtClean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.</a:t>
            </a:r>
          </a:p>
          <a:p>
            <a:r>
              <a:rPr lang="tr-TR" sz="4000" b="1" dirty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-</a:t>
            </a:r>
            <a:r>
              <a:rPr lang="tr-TR" sz="4000" b="1" dirty="0">
                <a:solidFill>
                  <a:srgbClr val="FFC000"/>
                </a:solidFill>
                <a:latin typeface="Arial Rounded MT Bold" pitchFamily="34" charset="0"/>
                <a:cs typeface="Consolas" pitchFamily="49" charset="0"/>
              </a:rPr>
              <a:t>Dünya'nın 3/4'ü su ile kaplıdır</a:t>
            </a:r>
            <a:r>
              <a:rPr lang="tr-TR" sz="4000" b="1" dirty="0" smtClean="0">
                <a:solidFill>
                  <a:srgbClr val="FFC000"/>
                </a:solidFill>
                <a:latin typeface="Arial Rounded MT Bold" pitchFamily="34" charset="0"/>
                <a:cs typeface="Consolas" pitchFamily="49" charset="0"/>
              </a:rPr>
              <a:t>.</a:t>
            </a:r>
          </a:p>
          <a:p>
            <a:r>
              <a:rPr lang="tr-TR" sz="4000" b="1" dirty="0">
                <a:solidFill>
                  <a:srgbClr val="FFC000"/>
                </a:solidFill>
                <a:latin typeface="Arial Rounded MT Bold" pitchFamily="34" charset="0"/>
                <a:cs typeface="Consolas" pitchFamily="49" charset="0"/>
              </a:rPr>
              <a:t>- </a:t>
            </a:r>
            <a:r>
              <a:rPr lang="tr-TR" sz="3600" b="1" dirty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Dünya'nın güneşte yaşanan büyük bir patlama sonucu, güneşten kopan bir parça olup daha sonra soğuyarak gezegen olduğu düşünülmektedir. Bu diğer gezegenler için de </a:t>
            </a:r>
            <a:r>
              <a:rPr lang="tr-TR" sz="3600" b="1" dirty="0" smtClean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geçerlidir.</a:t>
            </a:r>
            <a:endParaRPr lang="tr-TR" sz="3600" b="1" dirty="0">
              <a:solidFill>
                <a:schemeClr val="bg1"/>
              </a:solidFill>
              <a:latin typeface="Arial Rounded MT Bold" pitchFamily="34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88763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825172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1746" name="Picture 2" descr="Dünyanın Katmanlarını Gösteren Şemalar – Nkf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645533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04362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5842" name="Picture 2" descr="Dünyanın Katmanlarını Gösteren Şemalar – Nkf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300832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995404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53752" y="2473172"/>
            <a:ext cx="8942071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Dünya ekvatordan şişkin kutuplardan basıktır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Bu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şekline geoit denir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Eskiden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dünyanın tepsi gibi dümdüz olduğuna inanılırdı. Eğer dümdüz olsaydı ufuktan karaya doğru yaklaşan bir gemiyi tamamen görürdük. Ancak dünya yuvarlak olduğundan ufuk çizgisinden karaya yaklaşan gemiyi yavaş yavaş görürüz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Önce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direkleri sonra gövdesini görürüz</a:t>
            </a:r>
            <a:r>
              <a:rPr lang="tr-TR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Bu </a:t>
            </a:r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olay dünyanın yuvarlak olduğunun kanıtıdır</a:t>
            </a:r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31967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09"/>
            <a:ext cx="9144000" cy="68313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379693" y="3573016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tr-TR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379693" y="4221088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tr-TR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379693" y="4990529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tr-TR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372200" y="575997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tr-TR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86869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71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2" y="1085850"/>
            <a:ext cx="9123428" cy="1767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9" y="2736823"/>
            <a:ext cx="9105591" cy="1447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2" y="4077072"/>
            <a:ext cx="9144000" cy="1485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8" y="5457825"/>
            <a:ext cx="9105591" cy="1400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6372200" y="1819988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tr-TR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392416" y="3359070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tr-TR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426487" y="4749939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tr-TR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372200" y="5949280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tr-TR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05838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GEZEGENİMİZİ TANIYALIM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DÜNYA’NIN ŞEKLİ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702" y="344605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85007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İş İçerikli Gifler | Yeni Slayt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6408712" cy="56265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21746" y="116632"/>
            <a:ext cx="8942071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- </a:t>
            </a:r>
            <a:r>
              <a:rPr lang="tr-TR" sz="4800" b="1" dirty="0" smtClean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Kendi </a:t>
            </a:r>
            <a:r>
              <a:rPr lang="tr-TR" sz="4800" b="1" dirty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etrafında dönmesiyle, gece ve gündüz; Güneşin etrafında dönmesiyle mevsimler oluşur</a:t>
            </a:r>
            <a:r>
              <a:rPr lang="tr-TR" sz="4800" b="1" dirty="0" smtClean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.</a:t>
            </a:r>
          </a:p>
          <a:p>
            <a:r>
              <a:rPr lang="tr-TR" sz="4800" b="1" dirty="0" smtClean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-</a:t>
            </a:r>
            <a:r>
              <a:rPr lang="tr-TR" sz="4800" b="1" dirty="0" smtClean="0">
                <a:solidFill>
                  <a:srgbClr val="FFFF00"/>
                </a:solidFill>
                <a:latin typeface="Arial Rounded MT Bold" pitchFamily="34" charset="0"/>
                <a:cs typeface="Consolas" pitchFamily="49" charset="0"/>
              </a:rPr>
              <a:t>Dünya'nın </a:t>
            </a:r>
            <a:r>
              <a:rPr lang="tr-TR" sz="4800" b="1" dirty="0">
                <a:solidFill>
                  <a:srgbClr val="FFFF00"/>
                </a:solidFill>
                <a:latin typeface="Arial Rounded MT Bold" pitchFamily="34" charset="0"/>
                <a:cs typeface="Consolas" pitchFamily="49" charset="0"/>
              </a:rPr>
              <a:t>şekli küreye benzer fakat tam bir küre değildir. Dünya  kutuplardan  basık, Ekvator’dan ise şişkindir. </a:t>
            </a:r>
          </a:p>
        </p:txBody>
      </p:sp>
    </p:spTree>
    <p:extLst>
      <p:ext uri="{BB962C8B-B14F-4D97-AF65-F5344CB8AC3E}">
        <p14:creationId xmlns="" xmlns:p14="http://schemas.microsoft.com/office/powerpoint/2010/main" val="6994149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50'den fazla ilham veren hareketli 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38514" y="692696"/>
            <a:ext cx="894207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Dünyanın küreye benzer olduğu nasıl </a:t>
            </a:r>
            <a:r>
              <a:rPr lang="tr-TR" sz="4800" b="1" dirty="0" smtClean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anlaşılır?</a:t>
            </a:r>
          </a:p>
          <a:p>
            <a:r>
              <a:rPr lang="tr-TR" sz="48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1. </a:t>
            </a:r>
            <a:r>
              <a:rPr lang="tr-TR" sz="4800" b="1" dirty="0">
                <a:solidFill>
                  <a:srgbClr val="FFFF00"/>
                </a:solidFill>
                <a:latin typeface="Arial Rounded MT Bold" pitchFamily="34" charset="0"/>
                <a:cs typeface="Consolas" pitchFamily="49" charset="0"/>
              </a:rPr>
              <a:t>Dünyanın etrafını dolaşan denizcilerin sürekli aynı yönde gittiklerinde başlangıç noktasına </a:t>
            </a:r>
            <a:r>
              <a:rPr lang="tr-TR" sz="4800" b="1" dirty="0" smtClean="0">
                <a:solidFill>
                  <a:srgbClr val="FFFF00"/>
                </a:solidFill>
                <a:latin typeface="Arial Rounded MT Bold" pitchFamily="34" charset="0"/>
                <a:cs typeface="Consolas" pitchFamily="49" charset="0"/>
              </a:rPr>
              <a:t>varması.</a:t>
            </a:r>
            <a:endParaRPr lang="tr-TR" sz="4800" b="1" dirty="0">
              <a:solidFill>
                <a:srgbClr val="FFFF00"/>
              </a:solidFill>
              <a:latin typeface="Arial Rounded MT Bold" pitchFamily="34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63029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50'den fazla ilham veren hareketli 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0964" y="41532"/>
            <a:ext cx="894207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2. </a:t>
            </a:r>
            <a:r>
              <a:rPr lang="tr-TR" sz="4400" b="1" dirty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Uzaktan yaklaşan geminin önce bacası sonra gövdesinin görülmesi</a:t>
            </a:r>
          </a:p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3. </a:t>
            </a:r>
            <a:r>
              <a:rPr lang="tr-TR" sz="4400" b="1" dirty="0">
                <a:solidFill>
                  <a:srgbClr val="FFFF00"/>
                </a:solidFill>
                <a:latin typeface="Arial Rounded MT Bold" pitchFamily="34" charset="0"/>
                <a:cs typeface="Consolas" pitchFamily="49" charset="0"/>
              </a:rPr>
              <a:t>Uzaydan çekilmiş fotoğraflar</a:t>
            </a:r>
          </a:p>
          <a:p>
            <a:r>
              <a:rPr lang="tr-TR" sz="4400" b="1" dirty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4. </a:t>
            </a:r>
            <a:r>
              <a:rPr lang="tr-TR" sz="4400" b="1" dirty="0">
                <a:solidFill>
                  <a:schemeClr val="bg1"/>
                </a:solidFill>
                <a:latin typeface="Arial Rounded MT Bold" pitchFamily="34" charset="0"/>
                <a:cs typeface="Consolas" pitchFamily="49" charset="0"/>
              </a:rPr>
              <a:t>Uzaydan çekilen fotoğraflar göstermiştir ki Güneş ve Ay da Dünya gibi küreye benzer bir şekle sahiptir.</a:t>
            </a:r>
          </a:p>
        </p:txBody>
      </p:sp>
    </p:spTree>
    <p:extLst>
      <p:ext uri="{BB962C8B-B14F-4D97-AF65-F5344CB8AC3E}">
        <p14:creationId xmlns="" xmlns:p14="http://schemas.microsoft.com/office/powerpoint/2010/main" val="3988065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2" y="0"/>
            <a:ext cx="911557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522405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2" y="0"/>
            <a:ext cx="9115578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23528" y="5301208"/>
            <a:ext cx="89420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rial Rounded MT Bold" pitchFamily="34" charset="0"/>
                <a:cs typeface="Consolas" pitchFamily="49" charset="0"/>
              </a:rPr>
              <a:t>1.Şekle benzer</a:t>
            </a:r>
            <a:endParaRPr lang="tr-TR" sz="4400" b="1" dirty="0">
              <a:solidFill>
                <a:schemeClr val="bg1"/>
              </a:solidFill>
              <a:latin typeface="Arial Rounded MT Bold" pitchFamily="34" charset="0"/>
              <a:cs typeface="Consolas" pitchFamily="49" charset="0"/>
            </a:endParaRPr>
          </a:p>
        </p:txBody>
      </p:sp>
      <p:cxnSp>
        <p:nvCxnSpPr>
          <p:cNvPr id="5" name="Düz Ok Bağlayıcısı 4"/>
          <p:cNvCxnSpPr/>
          <p:nvPr/>
        </p:nvCxnSpPr>
        <p:spPr>
          <a:xfrm flipH="1" flipV="1">
            <a:off x="3347864" y="4941169"/>
            <a:ext cx="1238347" cy="93610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703796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984"/>
            <a:ext cx="9144000" cy="3557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69494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328</Words>
  <PresentationFormat>Ekran Gösterisi (4:3)</PresentationFormat>
  <Paragraphs>46</Paragraphs>
  <Slides>38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3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2016-09-19T10:44:02Z</dcterms:created>
  <dcterms:modified xsi:type="dcterms:W3CDTF">2020-09-19T10:07:47Z</dcterms:modified>
  <cp:category>https://www.sorubak.com</cp:category>
</cp:coreProperties>
</file>