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72" r:id="rId4"/>
    <p:sldId id="271" r:id="rId5"/>
    <p:sldId id="270" r:id="rId6"/>
    <p:sldId id="269" r:id="rId7"/>
    <p:sldId id="268" r:id="rId8"/>
    <p:sldId id="267" r:id="rId9"/>
    <p:sldId id="266" r:id="rId10"/>
    <p:sldId id="265" r:id="rId11"/>
    <p:sldId id="264" r:id="rId12"/>
    <p:sldId id="263" r:id="rId13"/>
    <p:sldId id="262" r:id="rId14"/>
    <p:sldId id="261" r:id="rId15"/>
    <p:sldId id="260" r:id="rId16"/>
    <p:sldId id="258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47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564F8D-FFCC-4574-B23E-1FE00EACCEF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C92547-A6FC-4CF9-A1CA-D904B0C6BB3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tr-TR" dirty="0" smtClean="0">
              <a:solidFill>
                <a:schemeClr val="bg1"/>
              </a:solidFill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C92547-A6FC-4CF9-A1CA-D904B0C6BB3E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19/09/2020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1.wav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7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GEZEGENİMİZİ TANIYALIM SUNUSU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3462" y="2924944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6648395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705112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42" y="1"/>
            <a:ext cx="9133858" cy="29969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96953"/>
            <a:ext cx="9144000" cy="38684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4722018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328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4984"/>
            <a:ext cx="9144000" cy="357301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4152596" y="2823319"/>
            <a:ext cx="3100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Kara tabakası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971600" y="4005064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Hava tabakası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6156176" y="5877272"/>
            <a:ext cx="1224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su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635896" y="610810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tabakası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8920169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" y="31846"/>
            <a:ext cx="9138727" cy="68261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1844824"/>
            <a:ext cx="6192688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9377353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2165417"/>
            <a:ext cx="367240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Rockwell Extra Bold" pitchFamily="18" charset="0"/>
              </a:rPr>
              <a:t>Gözlenebilir Katmanlar</a:t>
            </a:r>
            <a:r>
              <a:rPr lang="tr-TR" b="1" dirty="0" smtClean="0">
                <a:solidFill>
                  <a:srgbClr val="FF0000"/>
                </a:solidFill>
                <a:latin typeface="Rockwell Extra Bold" pitchFamily="18" charset="0"/>
              </a:rPr>
              <a:t>;</a:t>
            </a:r>
            <a:endParaRPr lang="tr-TR" b="1" dirty="0">
              <a:solidFill>
                <a:srgbClr val="FF0000"/>
              </a:solidFill>
              <a:latin typeface="Rockwell Extra Bold" pitchFamily="18" charset="0"/>
            </a:endParaRPr>
          </a:p>
          <a:p>
            <a:r>
              <a:rPr lang="tr-TR" b="1" dirty="0">
                <a:solidFill>
                  <a:srgbClr val="00B0F0"/>
                </a:solidFill>
                <a:latin typeface="Rockwell Extra Bold" pitchFamily="18" charset="0"/>
              </a:rPr>
              <a:t>A. Hava Küre(Atmosfer) </a:t>
            </a:r>
          </a:p>
          <a:p>
            <a:r>
              <a:rPr lang="tr-TR" b="1" dirty="0">
                <a:solidFill>
                  <a:srgbClr val="00B0F0"/>
                </a:solidFill>
                <a:latin typeface="Rockwell Extra Bold" pitchFamily="18" charset="0"/>
              </a:rPr>
              <a:t>B. Su Küre </a:t>
            </a:r>
          </a:p>
          <a:p>
            <a:r>
              <a:rPr lang="tr-TR" b="1" dirty="0">
                <a:solidFill>
                  <a:srgbClr val="00B0F0"/>
                </a:solidFill>
                <a:latin typeface="Rockwell Extra Bold" pitchFamily="18" charset="0"/>
              </a:rPr>
              <a:t>C. Taş Küre (Yer Kabuğu</a:t>
            </a:r>
            <a:r>
              <a:rPr lang="tr-TR" sz="2000" b="1" dirty="0">
                <a:solidFill>
                  <a:srgbClr val="00B0F0"/>
                </a:solidFill>
                <a:latin typeface="Rockwell Extra Bold" pitchFamily="18" charset="0"/>
              </a:rPr>
              <a:t>)</a:t>
            </a:r>
          </a:p>
        </p:txBody>
      </p:sp>
      <p:sp>
        <p:nvSpPr>
          <p:cNvPr id="5" name="Metin kutusu 4"/>
          <p:cNvSpPr txBox="1"/>
          <p:nvPr/>
        </p:nvSpPr>
        <p:spPr>
          <a:xfrm>
            <a:off x="3923928" y="2180222"/>
            <a:ext cx="45365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Rockwell Extra Bold" pitchFamily="18" charset="0"/>
              </a:rPr>
              <a:t>2.Gözlenemeyen Katmanlar</a:t>
            </a:r>
            <a:r>
              <a:rPr lang="tr-TR" sz="2000" b="1" dirty="0" smtClean="0">
                <a:solidFill>
                  <a:srgbClr val="FF0000"/>
                </a:solidFill>
                <a:latin typeface="Rockwell Extra Bold" pitchFamily="18" charset="0"/>
              </a:rPr>
              <a:t>;</a:t>
            </a:r>
            <a:endParaRPr lang="tr-TR" sz="2000" b="1" dirty="0">
              <a:solidFill>
                <a:srgbClr val="FF0000"/>
              </a:solidFill>
              <a:latin typeface="Rockwell Extra Bold" pitchFamily="18" charset="0"/>
            </a:endParaRPr>
          </a:p>
          <a:p>
            <a:r>
              <a:rPr lang="tr-TR" sz="2000" b="1" dirty="0">
                <a:solidFill>
                  <a:srgbClr val="7030A0"/>
                </a:solidFill>
                <a:latin typeface="Rockwell Extra Bold" pitchFamily="18" charset="0"/>
              </a:rPr>
              <a:t>A. Ateş Küre (Manto) </a:t>
            </a:r>
          </a:p>
          <a:p>
            <a:r>
              <a:rPr lang="tr-TR" sz="2000" b="1" dirty="0">
                <a:solidFill>
                  <a:srgbClr val="7030A0"/>
                </a:solidFill>
                <a:latin typeface="Rockwell Extra Bold" pitchFamily="18" charset="0"/>
              </a:rPr>
              <a:t>B. Ağır Küre (Çekirdek)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465515" y="4869160"/>
            <a:ext cx="78509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Çünkü dünyanın dörtte üçü sularla kaplıdır.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2213905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72" y="2276872"/>
            <a:ext cx="9124528" cy="4581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707904" y="1340768"/>
            <a:ext cx="720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(  )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619672" y="3429000"/>
            <a:ext cx="720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(  )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619672" y="4336603"/>
            <a:ext cx="720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(  )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589584" y="6309320"/>
            <a:ext cx="7200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(  )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7884389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51520" y="188640"/>
            <a:ext cx="86260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FEN BİLİMLERİ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5499" y="980728"/>
            <a:ext cx="8786981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GEZEGENİMİZİ TANIYALIM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83039" y="2852936"/>
            <a:ext cx="9077729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</a:p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ÖZEL İDARE İ.O MALATYA-MERKEZ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422536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2930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93096"/>
            <a:ext cx="9144000" cy="2564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9474495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9" y="0"/>
            <a:ext cx="9129531" cy="4581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81128"/>
            <a:ext cx="9144000" cy="22768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3887632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94149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467544" y="2852936"/>
            <a:ext cx="7560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Dünya’nın düz bir tepsi gibi olduğu, öküzün boynuzları üzerinde duran bir nesne olduğuna inanılırdı.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763029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2051720" y="2420888"/>
            <a:ext cx="3651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 smtClean="0">
                <a:solidFill>
                  <a:srgbClr val="FF0000"/>
                </a:solidFill>
                <a:latin typeface="Rockwell Extra Bold" pitchFamily="18" charset="0"/>
              </a:rPr>
              <a:t>Y</a:t>
            </a:r>
            <a:endParaRPr lang="tr-TR" sz="32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043608" y="3005663"/>
            <a:ext cx="74888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Rockwell Extra Bold" pitchFamily="18" charset="0"/>
              </a:rPr>
              <a:t>Küreye benzer.</a:t>
            </a:r>
            <a:endParaRPr lang="tr-TR" sz="28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2018251" y="3645024"/>
            <a:ext cx="4320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2018251" y="5301208"/>
            <a:ext cx="4320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  <a:latin typeface="Rockwell Extra Bold" pitchFamily="18" charset="0"/>
              </a:rPr>
              <a:t>D</a:t>
            </a:r>
            <a:endParaRPr lang="tr-TR" sz="2800" b="1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522405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043608" y="2564904"/>
            <a:ext cx="74168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Rockwell Extra Bold" pitchFamily="18" charset="0"/>
              </a:rPr>
              <a:t>Dünya’nın şekli çevremizdeki</a:t>
            </a:r>
            <a:r>
              <a:rPr lang="tr-TR" sz="2400" b="1" dirty="0" smtClean="0">
                <a:solidFill>
                  <a:srgbClr val="FF0000"/>
                </a:solidFill>
                <a:latin typeface="Rockwell Extra Bold" pitchFamily="18" charset="0"/>
              </a:rPr>
              <a:t>;</a:t>
            </a:r>
            <a:endParaRPr lang="tr-TR" sz="2400" b="1" dirty="0">
              <a:solidFill>
                <a:srgbClr val="FF0000"/>
              </a:solidFill>
              <a:latin typeface="Rockwell Extra Bold" pitchFamily="18" charset="0"/>
            </a:endParaRPr>
          </a:p>
          <a:p>
            <a:r>
              <a:rPr lang="tr-TR" sz="2400" b="1" dirty="0">
                <a:solidFill>
                  <a:srgbClr val="FF0000"/>
                </a:solidFill>
                <a:latin typeface="Rockwell Extra Bold" pitchFamily="18" charset="0"/>
              </a:rPr>
              <a:t>Top (Futbol topu, basketbol topu, voleybol topu, tenis topu gibi.),</a:t>
            </a:r>
          </a:p>
          <a:p>
            <a:r>
              <a:rPr lang="tr-TR" sz="2400" b="1" dirty="0">
                <a:solidFill>
                  <a:srgbClr val="7030A0"/>
                </a:solidFill>
                <a:latin typeface="Rockwell Extra Bold" pitchFamily="18" charset="0"/>
              </a:rPr>
              <a:t>Meyveler</a:t>
            </a:r>
            <a:r>
              <a:rPr lang="tr-TR" sz="2400" b="1" dirty="0">
                <a:solidFill>
                  <a:srgbClr val="FF0000"/>
                </a:solidFill>
                <a:latin typeface="Rockwell Extra Bold" pitchFamily="18" charset="0"/>
              </a:rPr>
              <a:t> (portakal, mandalina, elma, limon, karpuz, kavun gibi.),</a:t>
            </a:r>
          </a:p>
          <a:p>
            <a:r>
              <a:rPr lang="tr-TR" sz="2400" b="1" dirty="0">
                <a:solidFill>
                  <a:srgbClr val="FF0000"/>
                </a:solidFill>
                <a:latin typeface="Rockwell Extra Bold" pitchFamily="18" charset="0"/>
              </a:rPr>
              <a:t>Yumurta vb. cisimlere benzetilebilir.</a:t>
            </a:r>
          </a:p>
        </p:txBody>
      </p:sp>
    </p:spTree>
    <p:extLst>
      <p:ext uri="{BB962C8B-B14F-4D97-AF65-F5344CB8AC3E}">
        <p14:creationId xmlns="" xmlns:p14="http://schemas.microsoft.com/office/powerpoint/2010/main" val="31694947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3" y="0"/>
            <a:ext cx="9154683" cy="4725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83" y="4725144"/>
            <a:ext cx="9154683" cy="2132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4941994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5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07643610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  <p:sndAc>
          <p:stSnd>
            <p:snd r:embed="rId4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143</Words>
  <PresentationFormat>Ekran Gösterisi (4:3)</PresentationFormat>
  <Paragraphs>34</Paragraphs>
  <Slides>16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2016-09-19T10:44:02Z</dcterms:created>
  <dcterms:modified xsi:type="dcterms:W3CDTF">2020-09-19T10:03:56Z</dcterms:modified>
  <cp:category>https://www.sorubak.com</cp:category>
</cp:coreProperties>
</file>