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71" r:id="rId4"/>
    <p:sldId id="272" r:id="rId5"/>
    <p:sldId id="270" r:id="rId6"/>
    <p:sldId id="268" r:id="rId7"/>
    <p:sldId id="269" r:id="rId8"/>
    <p:sldId id="267" r:id="rId9"/>
    <p:sldId id="266" r:id="rId10"/>
    <p:sldId id="265" r:id="rId11"/>
    <p:sldId id="264" r:id="rId12"/>
    <p:sldId id="263" r:id="rId13"/>
    <p:sldId id="262" r:id="rId14"/>
    <p:sldId id="261" r:id="rId15"/>
    <p:sldId id="279" r:id="rId16"/>
    <p:sldId id="278" r:id="rId17"/>
    <p:sldId id="277" r:id="rId18"/>
    <p:sldId id="273" r:id="rId19"/>
    <p:sldId id="276" r:id="rId20"/>
    <p:sldId id="280" r:id="rId21"/>
    <p:sldId id="275" r:id="rId22"/>
    <p:sldId id="274" r:id="rId23"/>
    <p:sldId id="260" r:id="rId24"/>
    <p:sldId id="259" r:id="rId25"/>
    <p:sldId id="281" r:id="rId26"/>
    <p:sldId id="288" r:id="rId27"/>
    <p:sldId id="287" r:id="rId28"/>
    <p:sldId id="286" r:id="rId29"/>
    <p:sldId id="285" r:id="rId30"/>
    <p:sldId id="284" r:id="rId31"/>
    <p:sldId id="283" r:id="rId32"/>
    <p:sldId id="282" r:id="rId33"/>
    <p:sldId id="294" r:id="rId34"/>
    <p:sldId id="293" r:id="rId35"/>
    <p:sldId id="292" r:id="rId36"/>
    <p:sldId id="299" r:id="rId37"/>
    <p:sldId id="291" r:id="rId38"/>
    <p:sldId id="298" r:id="rId39"/>
    <p:sldId id="297" r:id="rId40"/>
    <p:sldId id="296" r:id="rId41"/>
    <p:sldId id="295" r:id="rId42"/>
    <p:sldId id="290" r:id="rId43"/>
    <p:sldId id="300" r:id="rId44"/>
    <p:sldId id="258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CACD4-AC28-4A99-A030-B5DA432539FF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F4437-2498-450C-819E-A00A97F3F39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4437-2498-450C-819E-A00A97F3F39D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 ORGANLARI-GÖREVLERİ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61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0511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" y="0"/>
            <a:ext cx="9142575" cy="971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-7849" y="671691"/>
            <a:ext cx="9151848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*Cevap: 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Güneşli bir havada güneş gözlüğü kullanmalıyız. Bilgisayarlarda fazla vakit geçirmemeliyiz. Sağlıklı beslenmeliyiz. Eğer ailemizde göz hastası olanlar var ise bizimde gidip </a:t>
            </a:r>
            <a:r>
              <a:rPr lang="tr-TR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muayene 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olmamız gerekmektedir</a:t>
            </a:r>
            <a:r>
              <a:rPr lang="tr-TR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Başkasının 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kullandığı numaralı gözlükleri asla kendimiz </a:t>
            </a:r>
            <a:r>
              <a:rPr lang="tr-TR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kullanmamalıyız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2201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▷ Göz Kırpma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600" y="1362084"/>
            <a:ext cx="1728192" cy="1440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▷ Göz Kırpma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792" y="1340768"/>
            <a:ext cx="1728192" cy="1440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▷ Göz Kırpma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62084"/>
            <a:ext cx="1728192" cy="1440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892016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292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" y="2924945"/>
            <a:ext cx="9137460" cy="3959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77353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7" y="0"/>
            <a:ext cx="913163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221390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11"/>
            <a:ext cx="9144000" cy="3543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8611"/>
            <a:ext cx="9144000" cy="3299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22513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3875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2636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3"/>
            <a:ext cx="9144000" cy="4221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43032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48" y="0"/>
            <a:ext cx="916754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51542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19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562" y="1027171"/>
            <a:ext cx="91518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Kulaklarımızı 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temiz tutmalı ve sivri uçlu cisimlerle kulaklarımızı karıştırmamalıyız.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508" y="2781497"/>
            <a:ext cx="91518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Kulaklarımızı soğuktan korumalıyız.</a:t>
            </a:r>
            <a:endParaRPr lang="tr-TR" sz="3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7848" y="3981826"/>
            <a:ext cx="915184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Yüksek sesli ortamlarda bulunmamalıyız ve kulaklıkla yüksek sesli müzik dinlememeliyiz.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74732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771800" cy="3267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52820"/>
            <a:ext cx="3287393" cy="32142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194" y="22511"/>
            <a:ext cx="3055493" cy="3244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54498"/>
            <a:ext cx="9114686" cy="3603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19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562" y="1027171"/>
            <a:ext cx="91518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Kulağımız ağrıdığında doktora gitmeliyiz.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562" y="2492896"/>
            <a:ext cx="91518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Kulaklarımızı şiddetli darbelerden korumalıyız.</a:t>
            </a:r>
            <a:endParaRPr lang="tr-TR" sz="3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7848" y="3693225"/>
            <a:ext cx="915184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Patlama sesi gibi şiddetli seslerin olduğu ortamlarda oluşan basıncın kulak zarımıza zarar vermesini engellemek için ağzımızı açmalıyız.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10612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38" y="0"/>
            <a:ext cx="915113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928305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64761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91" y="19116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5"/>
            <a:ext cx="9144000" cy="6856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▷ Burun Karıştırma: Hareketli Resimleri, Gifleri &amp; Animasyonları - %100  ÜCRETSİZ!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35"/>
            <a:ext cx="2088232" cy="2419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▷ Burun Karıştırma: Hareketli Resimleri, Gifleri &amp; Animasyonları - %100  ÜCRETSİZ!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136" y="0"/>
            <a:ext cx="2088232" cy="2419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▷ Burun Karıştırma: Hareketli Resimleri, Gifleri &amp; Animasyonları - %100  ÜCRETSİZ!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35"/>
            <a:ext cx="2088232" cy="2419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▷ Burun Karıştırma: Hareketli Resimleri, Gifleri &amp; Animasyonları - %100  ÜCRETSİZ!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995" y="-1"/>
            <a:ext cx="2088232" cy="2419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788438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" y="0"/>
            <a:ext cx="9115044" cy="1190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2" y="1190625"/>
            <a:ext cx="9146201" cy="5667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63536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200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0274"/>
            <a:ext cx="9144000" cy="4657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333874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211137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19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1019175"/>
            <a:ext cx="9135438" cy="5838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283643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272683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0" y="-34280"/>
            <a:ext cx="9145310" cy="3333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9471"/>
            <a:ext cx="9036496" cy="35585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291115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duyu organlarımız görevleri nelerdir keshikaran.xy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*Cevap: </a:t>
            </a:r>
            <a:r>
              <a:rPr lang="tr-TR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Renklerini gözlerimiz sayesinde algılarız. Seslerini kulaklarımız sayesinde algılarız. Sert ve yumuşak olmasını iste dokunarak tenimizle algılarız. Tatlarını ise dilimizle algılarız. Görme duyusu</a:t>
            </a:r>
            <a:r>
              <a:rPr lang="tr-TR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duyma </a:t>
            </a:r>
            <a:r>
              <a:rPr lang="tr-TR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duyusu, dokunma hissetme duyusu, tatma duyusu</a:t>
            </a:r>
            <a:r>
              <a:rPr lang="tr-TR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koku </a:t>
            </a:r>
            <a:r>
              <a:rPr lang="tr-TR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alma duyusu</a:t>
            </a:r>
            <a:endParaRPr lang="tr-TR" sz="3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66"/>
            <a:ext cx="9144000" cy="1095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2" y="1034688"/>
            <a:ext cx="9117957" cy="58233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91613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902512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" y="18402"/>
            <a:ext cx="9134369" cy="6839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691680" y="3516981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GÖZ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635896" y="3441818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BURUN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948264" y="3473145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DİL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99791" y="5805264"/>
            <a:ext cx="1584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KULAK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08104" y="580526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DERİ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28702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627784" y="198884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627784" y="252953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Ö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627784" y="316739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27784" y="370808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627784" y="436510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627784" y="488832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619672" y="371170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2082521" y="371531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059832" y="371531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563888" y="373579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139952" y="373579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602801" y="370808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065650" y="3696527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650473" y="488832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tr-TR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195736" y="488832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tr-TR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3059832" y="488832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İ</a:t>
            </a:r>
            <a:endParaRPr lang="tr-TR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1619672" y="541154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İ</a:t>
            </a:r>
            <a:endParaRPr lang="tr-TR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1678182" y="593838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tr-TR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5065650" y="25331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tr-TR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5065650" y="321257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endParaRPr lang="tr-TR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5065650" y="423853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endParaRPr lang="tr-TR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5065650" y="476175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tr-TR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06861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475596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" y="0"/>
            <a:ext cx="913728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755381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Elif müzik dinlemek için işitme duyusunu, babası ise kitap okurken görme duyusunu kullandı.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99015" y="2060848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Elif </a:t>
            </a:r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 babası koklama duyuları sayesinde mutfaktan gelen yanık kokusunu hissettiler. Böylece kekin daha fazla yanıp yangın çıkmasını önlediler.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79512" y="3573016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Elif, tat alma duyu organım yani dilini kullanarak hamurun tadını almıştır.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9503" y="490298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Göz: </a:t>
            </a:r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Yüz havlumuz temiz ve kendimize ait olmalıdır.</a:t>
            </a:r>
          </a:p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Kulak: </a:t>
            </a:r>
            <a:r>
              <a:rPr lang="tr-TR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Kulaklıkla uzun süre ve yüksek sesle müzik dinlememeliyiz.</a:t>
            </a:r>
          </a:p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Burun: </a:t>
            </a:r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Burnumuzun içindeki kılları koparmamalıyız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Dil: </a:t>
            </a:r>
            <a:r>
              <a:rPr lang="tr-TR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Çok sıcak ve soğuk yiyecekleri, içecekleri tüketmemeliyiz.</a:t>
            </a:r>
          </a:p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Deri: </a:t>
            </a:r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Düzenli olarak banyo yapmalıyız.</a:t>
            </a:r>
          </a:p>
        </p:txBody>
      </p:sp>
    </p:spTree>
    <p:extLst>
      <p:ext uri="{BB962C8B-B14F-4D97-AF65-F5344CB8AC3E}">
        <p14:creationId xmlns="" xmlns:p14="http://schemas.microsoft.com/office/powerpoint/2010/main" val="4099403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0" y="0"/>
            <a:ext cx="9112130" cy="1619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0" y="1484784"/>
            <a:ext cx="9112130" cy="537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923928" y="2923203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8316416" y="360197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148064" y="450912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156176" y="530120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7236296" y="5938411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08336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475656" y="1694711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475656" y="272111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475656" y="3861048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475656" y="486916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475656" y="580526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44750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64" y="18225"/>
            <a:ext cx="9159164" cy="6839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779912" y="2420888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kırık cam parçaları derimizin yaralanmasına neden olur.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779912" y="5301208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 maddeler burnumuzu tahriş edebilir, zehirlenmemize sebep olabilir.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30630215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75856" y="1175482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görme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sorunumuz tedavi 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edilemediği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için artabilir.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491880" y="3068960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yüksek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ses kulak sağlığımızı olumsuz yönde etkileyebilir.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308678" y="5877272"/>
            <a:ext cx="5583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sıcak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yiyecek ve içecekler dil sağlığımızı olumsuz yönde etkileyebilir.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7060480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Beş Duyumuz Duyu Organları ve Görevleri - PDF Ücretsiz indir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7" y="6571"/>
            <a:ext cx="9112843" cy="6807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547922" y="105273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547922" y="537321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20626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04"/>
            <a:ext cx="9144000" cy="6850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419872" y="170080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39552" y="501317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1916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084168" y="184482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27584" y="494116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4680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899592" y="1628800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769149" y="573325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71496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 ORGANLARI-GÖREVLERİ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2536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220"/>
            <a:ext cx="9144000" cy="6870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8" y="0"/>
            <a:ext cx="913181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59"/>
            <a:ext cx="9144000" cy="6839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" y="21138"/>
            <a:ext cx="9137282" cy="6836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76436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348</Words>
  <PresentationFormat>Ekran Gösterisi (4:3)</PresentationFormat>
  <Paragraphs>75</Paragraphs>
  <Slides>44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2016-09-19T10:44:02Z</dcterms:created>
  <dcterms:modified xsi:type="dcterms:W3CDTF">2020-09-19T09:56:28Z</dcterms:modified>
  <cp:category>https://www.sorubak.com</cp:category>
</cp:coreProperties>
</file>