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3A5AB4-67C7-425F-B752-CD60538743F7}" v="16" dt="2020-09-01T14:33:11.0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F5F024-8BF4-40FD-AAA7-4A3659E06EF6}" type="datetimeFigureOut">
              <a:rPr lang="tr-TR" smtClean="0"/>
              <a:pPr/>
              <a:t>02/09/2020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DE1A16-2016-4452-AC14-90DE9DDC5C7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E1A16-2016-4452-AC14-90DE9DDC5C73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A76BE8C-3803-4991-AE89-AA6AEA4419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2E28F6C4-7047-4882-9945-BD60E9E4F7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7149DFC2-0425-4C1D-A009-B984FC7A5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63FB-C1A4-4CDF-BAF0-DA9B2A028A6E}" type="datetimeFigureOut">
              <a:rPr lang="tr-TR" smtClean="0"/>
              <a:pPr/>
              <a:t>02/09/2020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FDFA6415-DE6F-4BFD-90AB-6447B64FF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34664178-BF0C-46C1-8223-5423582BC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C05-441E-4B49-BFE6-B56960375B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17973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0A56CC1-EAAB-4DC8-8C7C-7752E1DEF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E6EB93C1-DFF6-4C23-B449-A52E0494D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8D180306-2CE0-49F5-913D-A2A5E66F2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63FB-C1A4-4CDF-BAF0-DA9B2A028A6E}" type="datetimeFigureOut">
              <a:rPr lang="tr-TR" smtClean="0"/>
              <a:pPr/>
              <a:t>02/09/2020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F38DA403-FD41-4E02-B33F-09B239C21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3F7AE32A-77A3-4288-AE14-3D0ED5A61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C05-441E-4B49-BFE6-B56960375B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80819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EBB7BCB2-D062-42A9-92B3-6082B29923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F219B1F2-8E4F-48F9-B090-CF24F7D65D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C25D6546-171D-4ECC-93D5-9AE94207B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63FB-C1A4-4CDF-BAF0-DA9B2A028A6E}" type="datetimeFigureOut">
              <a:rPr lang="tr-TR" smtClean="0"/>
              <a:pPr/>
              <a:t>02/09/2020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FACDC878-2E15-428D-848F-1885311F4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38B1DA39-5AA1-4EA5-8319-7A60EA15B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C05-441E-4B49-BFE6-B56960375B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01570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558A50E-FF47-4975-92A3-B5CC6F3E1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EA25046-1C1D-4171-A49F-3E09C40D0D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E48E41A9-FDAD-47BA-8685-F66C12C74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63FB-C1A4-4CDF-BAF0-DA9B2A028A6E}" type="datetimeFigureOut">
              <a:rPr lang="tr-TR" smtClean="0"/>
              <a:pPr/>
              <a:t>02/09/2020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740953DF-109A-4FB4-B2E5-3206913D1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491CF77F-98FC-43FA-A3F0-6573D4AAD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C05-441E-4B49-BFE6-B56960375B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64200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05D9CCB-8A9D-4C49-A342-660DA1FE6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7222C6DD-9DB0-4E2B-B397-2B1459328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833A8042-C091-4F32-815D-3E0179B98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63FB-C1A4-4CDF-BAF0-DA9B2A028A6E}" type="datetimeFigureOut">
              <a:rPr lang="tr-TR" smtClean="0"/>
              <a:pPr/>
              <a:t>02/09/2020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808F4000-47AE-4D77-A7DC-96AF81947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5129B2C4-1973-4866-AF97-96976A4C0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C05-441E-4B49-BFE6-B56960375B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20447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D7463BC-50CD-49CF-94CA-8A6DD493F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FC95DC3-AF6C-4A11-9825-632D301863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3D6E13B4-FD35-4E8A-A017-330CACC273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47D8930A-D03E-4C0D-B79E-56DAB0CC4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63FB-C1A4-4CDF-BAF0-DA9B2A028A6E}" type="datetimeFigureOut">
              <a:rPr lang="tr-TR" smtClean="0"/>
              <a:pPr/>
              <a:t>02/09/2020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5EE7C226-5627-4F6D-B5B5-D00FEE1CD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FD5E1C2C-85F9-4278-9244-B0A9EABE8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C05-441E-4B49-BFE6-B56960375B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32823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860F0C3-2D06-4B0D-82DE-7BD9A3A21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9B45E557-6B4E-408C-8640-A84175AC4C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8B43960F-6B5D-44D9-A714-FE390C7410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02A07BCD-318A-4ACD-9F0D-603B978BE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3828EC91-13A7-462B-AE39-CD85F68A7B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5AB7265C-71E3-422C-A756-D00703E8E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63FB-C1A4-4CDF-BAF0-DA9B2A028A6E}" type="datetimeFigureOut">
              <a:rPr lang="tr-TR" smtClean="0"/>
              <a:pPr/>
              <a:t>02/09/2020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34FDF35C-59B9-45FB-9CF0-ACA90BA4D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2FFB84B3-8205-48FB-89DE-FAB735107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C05-441E-4B49-BFE6-B56960375B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18623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9B45244-402F-4C33-8BF6-765100D40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88610E2B-AF2E-4DD4-8026-949AEC86C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63FB-C1A4-4CDF-BAF0-DA9B2A028A6E}" type="datetimeFigureOut">
              <a:rPr lang="tr-TR" smtClean="0"/>
              <a:pPr/>
              <a:t>02/09/2020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463568E1-7345-4437-9350-681BF10F1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575502E5-DEC9-475F-8C61-CAAE0DE36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C05-441E-4B49-BFE6-B56960375B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12376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39A07438-04B5-4818-9C38-AFEBE8A4F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63FB-C1A4-4CDF-BAF0-DA9B2A028A6E}" type="datetimeFigureOut">
              <a:rPr lang="tr-TR" smtClean="0"/>
              <a:pPr/>
              <a:t>02/09/2020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B2BBD697-9E7B-45EA-809F-27AC30125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FEFFECD2-05C0-4035-AE92-AF82E94BF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C05-441E-4B49-BFE6-B56960375B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14428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7C31016-6D75-46FD-A056-69D24007B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FEDB700-1476-48E5-8471-1FA51CEF2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A8D50682-DF2D-42C3-94C4-243BD8D2AE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3D8184EB-3A69-4F2E-93C9-3ABD04782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63FB-C1A4-4CDF-BAF0-DA9B2A028A6E}" type="datetimeFigureOut">
              <a:rPr lang="tr-TR" smtClean="0"/>
              <a:pPr/>
              <a:t>02/09/2020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5574C821-6681-4123-A007-9153ABCA2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2AA93CE4-00F7-4767-9AB1-CDE30D751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C05-441E-4B49-BFE6-B56960375B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73958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27112BD-1749-4AE3-AA18-FAF8BF91A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9D108FFA-FA67-4329-8457-D10132F98D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0D4A2650-12D9-431E-995F-CA16A823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15EE6FB2-F390-4E60-BFB7-97129FAC3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63FB-C1A4-4CDF-BAF0-DA9B2A028A6E}" type="datetimeFigureOut">
              <a:rPr lang="tr-TR" smtClean="0"/>
              <a:pPr/>
              <a:t>02/09/2020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81BDE3D2-C62F-4308-8431-A3FFBF8C9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049D3D54-2404-46CC-8D94-4A779A5AF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1CC05-441E-4B49-BFE6-B56960375B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36658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B44FBCA8-8535-4550-84F6-98EC83DC8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5125F887-8B8C-4EF5-9BCC-4F274EA1B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5A229675-0388-4EBE-B1CB-A8C13AB46D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463FB-C1A4-4CDF-BAF0-DA9B2A028A6E}" type="datetimeFigureOut">
              <a:rPr lang="tr-TR" smtClean="0"/>
              <a:pPr/>
              <a:t>02/09/2020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D455AFAA-8FCC-47BC-9FB0-D75564A221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FFCAD693-9272-4E65-8B68-BFF2487901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E1CC05-441E-4B49-BFE6-B56960375B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80188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16C5FA50-8D52-4617-AF91-5C7B1C8352F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C49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u="sng" dirty="0" smtClean="0"/>
              <a:t>www.</a:t>
            </a:r>
            <a:r>
              <a:rPr lang="tr-TR" u="sng" dirty="0" err="1" smtClean="0"/>
              <a:t>egitimhane</a:t>
            </a:r>
            <a:r>
              <a:rPr lang="tr-TR" u="sng" dirty="0" smtClean="0"/>
              <a:t>.com</a:t>
            </a:r>
            <a:endParaRPr lang="en-US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F81CC9E-C53C-48F7-B63C-18097E9D0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3496" y="618681"/>
            <a:ext cx="2613872" cy="479456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>
                <a:solidFill>
                  <a:srgbClr val="FFFFFF"/>
                </a:solidFill>
              </a:rPr>
              <a:t>HAYVANLARIN HAYATIMIZDAKİ </a:t>
            </a:r>
            <a:r>
              <a:rPr lang="tr-TR" sz="2800" dirty="0">
                <a:solidFill>
                  <a:srgbClr val="FFFFFF"/>
                </a:solidFill>
              </a:rPr>
              <a:t>Ö</a:t>
            </a:r>
            <a:r>
              <a:rPr lang="en-US" sz="2800" dirty="0">
                <a:solidFill>
                  <a:srgbClr val="FFFFFF"/>
                </a:solidFill>
              </a:rPr>
              <a:t>NEMİ</a:t>
            </a:r>
          </a:p>
        </p:txBody>
      </p:sp>
      <p:sp>
        <p:nvSpPr>
          <p:cNvPr id="13" name="Rounded Rectangle 9">
            <a:extLst>
              <a:ext uri="{FF2B5EF4-FFF2-40B4-BE49-F238E27FC236}">
                <a16:creationId xmlns="" xmlns:a16="http://schemas.microsoft.com/office/drawing/2014/main" id="{E223798C-12AD-4B0C-A50C-D676347D67C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3354" y="484632"/>
            <a:ext cx="8129016" cy="572414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çayır, dik, küçük, pek çok içeren bir resim&#10;&#10;Açıklama otomatik olarak oluşturuldu">
            <a:extLst>
              <a:ext uri="{FF2B5EF4-FFF2-40B4-BE49-F238E27FC236}">
                <a16:creationId xmlns="" xmlns:a16="http://schemas.microsoft.com/office/drawing/2014/main" id="{D10E346F-EC64-4666-921D-EFAF2D03A34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939" r="15391"/>
          <a:stretch/>
        </p:blipFill>
        <p:spPr>
          <a:xfrm>
            <a:off x="976251" y="942538"/>
            <a:ext cx="7163222" cy="480833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val="42791940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1707FC24-6981-43D9-B525-C7832BA224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6F54B79-BA94-486E-9BCE-5C8E343C9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HİNDİ</a:t>
            </a:r>
          </a:p>
        </p:txBody>
      </p:sp>
      <p:pic>
        <p:nvPicPr>
          <p:cNvPr id="6" name="Resim Yer Tutucusu 5" descr="kuş, hindi, açık hava, çayır içeren bir resim&#10;&#10;Açıklama otomatik olarak oluşturuldu">
            <a:extLst>
              <a:ext uri="{FF2B5EF4-FFF2-40B4-BE49-F238E27FC236}">
                <a16:creationId xmlns="" xmlns:a16="http://schemas.microsoft.com/office/drawing/2014/main" id="{3F95A1F4-8529-49A7-8189-D79523CEA06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518" r="8518"/>
          <a:stretch>
            <a:fillRect/>
          </a:stretch>
        </p:blipFill>
        <p:spPr>
          <a:xfrm>
            <a:off x="5153822" y="845962"/>
            <a:ext cx="6553545" cy="51740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234680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5">
            <a:extLst>
              <a:ext uri="{FF2B5EF4-FFF2-40B4-BE49-F238E27FC236}">
                <a16:creationId xmlns="" xmlns:a16="http://schemas.microsoft.com/office/drawing/2014/main" id="{65FA3168-0F11-4EFB-9267-D7C6CC996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614" y="1783959"/>
            <a:ext cx="4087306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ÖRDEK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E49CC64F-7275-4E33-961B-0C5CDC43987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Resim Yer Tutucusu 7" descr="çayır, açık hava, kuş, dik içeren bir resim&#10;&#10;Açıklama otomatik olarak oluşturuldu">
            <a:extLst>
              <a:ext uri="{FF2B5EF4-FFF2-40B4-BE49-F238E27FC236}">
                <a16:creationId xmlns="" xmlns:a16="http://schemas.microsoft.com/office/drawing/2014/main" id="{F3AD157D-6FFA-40AC-A7D0-7EA241CD8A2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955" r="3906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="" xmlns:p14="http://schemas.microsoft.com/office/powerpoint/2010/main" val="8301122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1707FC24-6981-43D9-B525-C7832BA224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91A84B6-4212-487F-8E95-2EE4F7113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KAZ</a:t>
            </a:r>
          </a:p>
        </p:txBody>
      </p:sp>
      <p:pic>
        <p:nvPicPr>
          <p:cNvPr id="6" name="Resim Yer Tutucusu 5" descr="kuş, kaz, dik, açık hava içeren bir resim&#10;&#10;Açıklama otomatik olarak oluşturuldu">
            <a:extLst>
              <a:ext uri="{FF2B5EF4-FFF2-40B4-BE49-F238E27FC236}">
                <a16:creationId xmlns="" xmlns:a16="http://schemas.microsoft.com/office/drawing/2014/main" id="{B63FCE92-4AA2-4501-8B3A-24EB376BAD8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371" r="14371"/>
          <a:stretch>
            <a:fillRect/>
          </a:stretch>
        </p:blipFill>
        <p:spPr>
          <a:xfrm>
            <a:off x="5153822" y="846336"/>
            <a:ext cx="6553545" cy="51732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016362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1707FC24-6981-43D9-B525-C7832BA224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9CD1307-2731-4E2C-A9B4-F19DC2DB7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BILDIRCIN</a:t>
            </a:r>
          </a:p>
        </p:txBody>
      </p:sp>
      <p:pic>
        <p:nvPicPr>
          <p:cNvPr id="6" name="Resim Yer Tutucusu 5" descr="kuş, çayır, açık hava, dik içeren bir resim&#10;&#10;Açıklama otomatik olarak oluşturuldu">
            <a:extLst>
              <a:ext uri="{FF2B5EF4-FFF2-40B4-BE49-F238E27FC236}">
                <a16:creationId xmlns="" xmlns:a16="http://schemas.microsoft.com/office/drawing/2014/main" id="{A0AC34CA-0A8C-4166-8EA0-2BC36D29C4A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645" b="6645"/>
          <a:stretch>
            <a:fillRect/>
          </a:stretch>
        </p:blipFill>
        <p:spPr>
          <a:xfrm>
            <a:off x="5153822" y="845584"/>
            <a:ext cx="6553545" cy="51747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04029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4" name="Rectangle 38">
            <a:extLst>
              <a:ext uri="{FF2B5EF4-FFF2-40B4-BE49-F238E27FC236}">
                <a16:creationId xmlns="" xmlns:a16="http://schemas.microsoft.com/office/drawing/2014/main" id="{FFD48BC7-DC40-47DE-87EE-9F4B6ECB9AB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65" name="Freeform: Shape 40">
            <a:extLst>
              <a:ext uri="{FF2B5EF4-FFF2-40B4-BE49-F238E27FC236}">
                <a16:creationId xmlns="" xmlns:a16="http://schemas.microsoft.com/office/drawing/2014/main" id="{E502BBC7-2C76-46F3-BC24-5985BC13DB8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66" name="Freeform: Shape 42">
            <a:extLst>
              <a:ext uri="{FF2B5EF4-FFF2-40B4-BE49-F238E27FC236}">
                <a16:creationId xmlns="" xmlns:a16="http://schemas.microsoft.com/office/drawing/2014/main" id="{C7F28D52-2A5F-4D23-81AE-7CB8B591C7A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121664" y="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8177734-2718-4A55-87D3-027469687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3" y="1999615"/>
            <a:ext cx="9144000" cy="27640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5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5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GÜCÜNDEN FAYDALANDIĞIMIZ HAYVANLAR</a:t>
            </a:r>
          </a:p>
        </p:txBody>
      </p:sp>
      <p:sp>
        <p:nvSpPr>
          <p:cNvPr id="67" name="Rectangle 44">
            <a:extLst>
              <a:ext uri="{FF2B5EF4-FFF2-40B4-BE49-F238E27FC236}">
                <a16:creationId xmlns="" xmlns:a16="http://schemas.microsoft.com/office/drawing/2014/main" id="{3629484E-3792-4B3D-89AD-7C8A1ED0E0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85806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1707FC24-6981-43D9-B525-C7832BA224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2A1C5A3-F168-4AEE-A6C2-105D0B55F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AT</a:t>
            </a:r>
          </a:p>
        </p:txBody>
      </p:sp>
      <p:pic>
        <p:nvPicPr>
          <p:cNvPr id="6" name="Resim Yer Tutucusu 5" descr="çayır, memeli, açık hava, alan içeren bir resim&#10;&#10;Açıklama otomatik olarak oluşturuldu">
            <a:extLst>
              <a:ext uri="{FF2B5EF4-FFF2-40B4-BE49-F238E27FC236}">
                <a16:creationId xmlns="" xmlns:a16="http://schemas.microsoft.com/office/drawing/2014/main" id="{E1EBE69E-2A43-4E08-8C0A-F84B550CE6D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914" r="16914"/>
          <a:stretch>
            <a:fillRect/>
          </a:stretch>
        </p:blipFill>
        <p:spPr>
          <a:xfrm>
            <a:off x="5153822" y="845602"/>
            <a:ext cx="6553545" cy="51747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1393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82580B8-5AEA-403B-B206-1B2F69285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614" y="1783959"/>
            <a:ext cx="4087306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EŞEK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E49CC64F-7275-4E33-961B-0C5CDC43987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Resim Yer Tutucusu 5" descr="çayır, açık hava, memeli, alan içeren bir resim&#10;&#10;Açıklama otomatik olarak oluşturuldu">
            <a:extLst>
              <a:ext uri="{FF2B5EF4-FFF2-40B4-BE49-F238E27FC236}">
                <a16:creationId xmlns="" xmlns:a16="http://schemas.microsoft.com/office/drawing/2014/main" id="{4775DEA7-FA47-4714-9F5B-6C8907131F4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942" r="16905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="" xmlns:p14="http://schemas.microsoft.com/office/powerpoint/2010/main" val="5554583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F7274D2-8C04-41B3-9805-8DC0AFA19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3" y="3320859"/>
            <a:ext cx="4524973" cy="207633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800"/>
              <a:t>KATIR</a:t>
            </a:r>
          </a:p>
        </p:txBody>
      </p:sp>
      <p:sp>
        <p:nvSpPr>
          <p:cNvPr id="19" name="Freeform: Shape 10">
            <a:extLst>
              <a:ext uri="{FF2B5EF4-FFF2-40B4-BE49-F238E27FC236}">
                <a16:creationId xmlns="" xmlns:a16="http://schemas.microsoft.com/office/drawing/2014/main" id="{BCC55ACC-A2F6-403C-A3A4-D59B3734D45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857312" y="381000"/>
            <a:ext cx="6334689" cy="6477000"/>
          </a:xfrm>
          <a:custGeom>
            <a:avLst/>
            <a:gdLst>
              <a:gd name="connsiteX0" fmla="*/ 3561588 w 6334689"/>
              <a:gd name="connsiteY0" fmla="*/ 0 h 6477000"/>
              <a:gd name="connsiteX1" fmla="*/ 6309883 w 6334689"/>
              <a:gd name="connsiteY1" fmla="*/ 1296087 h 6477000"/>
              <a:gd name="connsiteX2" fmla="*/ 6334689 w 6334689"/>
              <a:gd name="connsiteY2" fmla="*/ 1329261 h 6477000"/>
              <a:gd name="connsiteX3" fmla="*/ 6334689 w 6334689"/>
              <a:gd name="connsiteY3" fmla="*/ 5793916 h 6477000"/>
              <a:gd name="connsiteX4" fmla="*/ 6309883 w 6334689"/>
              <a:gd name="connsiteY4" fmla="*/ 5827089 h 6477000"/>
              <a:gd name="connsiteX5" fmla="*/ 5760467 w 6334689"/>
              <a:gd name="connsiteY5" fmla="*/ 6363539 h 6477000"/>
              <a:gd name="connsiteX6" fmla="*/ 5607796 w 6334689"/>
              <a:gd name="connsiteY6" fmla="*/ 6477000 h 6477000"/>
              <a:gd name="connsiteX7" fmla="*/ 1519571 w 6334689"/>
              <a:gd name="connsiteY7" fmla="*/ 6477000 h 6477000"/>
              <a:gd name="connsiteX8" fmla="*/ 1296088 w 6334689"/>
              <a:gd name="connsiteY8" fmla="*/ 6309883 h 6477000"/>
              <a:gd name="connsiteX9" fmla="*/ 0 w 6334689"/>
              <a:gd name="connsiteY9" fmla="*/ 3561588 h 6477000"/>
              <a:gd name="connsiteX10" fmla="*/ 3561588 w 6334689"/>
              <a:gd name="connsiteY10" fmla="*/ 0 h 647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34689" h="6477000">
                <a:moveTo>
                  <a:pt x="3561588" y="0"/>
                </a:moveTo>
                <a:cubicBezTo>
                  <a:pt x="4668032" y="0"/>
                  <a:pt x="5656635" y="504534"/>
                  <a:pt x="6309883" y="1296087"/>
                </a:cubicBezTo>
                <a:lnTo>
                  <a:pt x="6334689" y="1329261"/>
                </a:lnTo>
                <a:lnTo>
                  <a:pt x="6334689" y="5793916"/>
                </a:lnTo>
                <a:lnTo>
                  <a:pt x="6309883" y="5827089"/>
                </a:lnTo>
                <a:cubicBezTo>
                  <a:pt x="6146571" y="6024977"/>
                  <a:pt x="5962299" y="6204927"/>
                  <a:pt x="5760467" y="6363539"/>
                </a:cubicBezTo>
                <a:lnTo>
                  <a:pt x="5607796" y="6477000"/>
                </a:lnTo>
                <a:lnTo>
                  <a:pt x="1519571" y="6477000"/>
                </a:lnTo>
                <a:lnTo>
                  <a:pt x="1296088" y="6309883"/>
                </a:lnTo>
                <a:cubicBezTo>
                  <a:pt x="504535" y="5656635"/>
                  <a:pt x="0" y="4668032"/>
                  <a:pt x="0" y="3561588"/>
                </a:cubicBezTo>
                <a:cubicBezTo>
                  <a:pt x="0" y="1594577"/>
                  <a:pt x="1594577" y="0"/>
                  <a:pt x="3561588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Resim Yer Tutucusu 5" descr="çit, açık hava, at, dik içeren bir resim&#10;&#10;Açıklama otomatik olarak oluşturuldu">
            <a:extLst>
              <a:ext uri="{FF2B5EF4-FFF2-40B4-BE49-F238E27FC236}">
                <a16:creationId xmlns="" xmlns:a16="http://schemas.microsoft.com/office/drawing/2014/main" id="{1ED17B3A-5BC9-4EE4-8FB1-F3379EB905B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658" r="22097"/>
          <a:stretch/>
        </p:blipFill>
        <p:spPr>
          <a:xfrm>
            <a:off x="6021086" y="544777"/>
            <a:ext cx="6170914" cy="6313225"/>
          </a:xfrm>
          <a:custGeom>
            <a:avLst/>
            <a:gdLst/>
            <a:ahLst/>
            <a:cxnLst/>
            <a:rect l="l" t="t" r="r" b="b"/>
            <a:pathLst>
              <a:path w="6170914" h="6313225">
                <a:moveTo>
                  <a:pt x="3397813" y="0"/>
                </a:moveTo>
                <a:cubicBezTo>
                  <a:pt x="4453378" y="0"/>
                  <a:pt x="5396522" y="481334"/>
                  <a:pt x="6019731" y="1236489"/>
                </a:cubicBezTo>
                <a:lnTo>
                  <a:pt x="6170914" y="1438663"/>
                </a:lnTo>
                <a:lnTo>
                  <a:pt x="6170914" y="5356963"/>
                </a:lnTo>
                <a:lnTo>
                  <a:pt x="6019731" y="5559138"/>
                </a:lnTo>
                <a:cubicBezTo>
                  <a:pt x="5786028" y="5842321"/>
                  <a:pt x="5507333" y="6086998"/>
                  <a:pt x="5194591" y="6282226"/>
                </a:cubicBezTo>
                <a:lnTo>
                  <a:pt x="5141791" y="6313225"/>
                </a:lnTo>
                <a:lnTo>
                  <a:pt x="1659199" y="6313225"/>
                </a:lnTo>
                <a:lnTo>
                  <a:pt x="1498064" y="6215333"/>
                </a:lnTo>
                <a:cubicBezTo>
                  <a:pt x="594240" y="5604721"/>
                  <a:pt x="0" y="4570663"/>
                  <a:pt x="0" y="3397813"/>
                </a:cubicBezTo>
                <a:cubicBezTo>
                  <a:pt x="0" y="1521253"/>
                  <a:pt x="1521253" y="0"/>
                  <a:pt x="339781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="" xmlns:p14="http://schemas.microsoft.com/office/powerpoint/2010/main" val="29217278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66B332A4-D438-4773-A77F-5ED49A448D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DF9AD32D-FF05-44F4-BD4D-9CEE89B71EB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13F4255-C12F-4AED-9327-7FC49615D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3974124"/>
          </a:xfrm>
        </p:spPr>
        <p:txBody>
          <a:bodyPr>
            <a:normAutofit/>
          </a:bodyPr>
          <a:lstStyle/>
          <a:p>
            <a:pPr algn="ctr"/>
            <a:r>
              <a:rPr lang="tr-TR" sz="5400">
                <a:solidFill>
                  <a:schemeClr val="bg1">
                    <a:lumMod val="95000"/>
                    <a:lumOff val="5000"/>
                  </a:schemeClr>
                </a:solidFill>
              </a:rPr>
              <a:t>BEKÇİ OLARAK KULLANDIĞIMIZ HAYVANLAR</a:t>
            </a:r>
          </a:p>
        </p:txBody>
      </p:sp>
    </p:spTree>
    <p:extLst>
      <p:ext uri="{BB962C8B-B14F-4D97-AF65-F5344CB8AC3E}">
        <p14:creationId xmlns="" xmlns:p14="http://schemas.microsoft.com/office/powerpoint/2010/main" val="4060062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1707FC24-6981-43D9-B525-C7832BA224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BBCC275-ECA9-41A2-AB62-15E6CCFE6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ÇOBAN KÖPEĞİ</a:t>
            </a:r>
          </a:p>
        </p:txBody>
      </p:sp>
      <p:pic>
        <p:nvPicPr>
          <p:cNvPr id="6" name="Resim Yer Tutucusu 5" descr="çayır, açık hava, alan, memeli içeren bir resim&#10;&#10;Açıklama otomatik olarak oluşturuldu">
            <a:extLst>
              <a:ext uri="{FF2B5EF4-FFF2-40B4-BE49-F238E27FC236}">
                <a16:creationId xmlns="" xmlns:a16="http://schemas.microsoft.com/office/drawing/2014/main" id="{DD568036-A6DB-4DCE-8AA1-5D5237117DC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371" r="14371"/>
          <a:stretch>
            <a:fillRect/>
          </a:stretch>
        </p:blipFill>
        <p:spPr>
          <a:xfrm>
            <a:off x="5153822" y="846335"/>
            <a:ext cx="6553545" cy="51732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43918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="" xmlns:a16="http://schemas.microsoft.com/office/drawing/2014/main" id="{4E1BEB12-92AF-4445-98AD-4C7756E7C93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D0522C2C-7B5C-48A7-A969-03941E5D2E7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Freeform 13">
            <a:extLst>
              <a:ext uri="{FF2B5EF4-FFF2-40B4-BE49-F238E27FC236}">
                <a16:creationId xmlns="" xmlns:a16="http://schemas.microsoft.com/office/drawing/2014/main" id="{9C682A1A-5B2D-4111-BBD6-620165633E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="" xmlns:a16="http://schemas.microsoft.com/office/drawing/2014/main" id="{D6EE29F2-D77F-4BD0-A20B-334D316A1C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209800" y="209969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Arc 14">
            <a:extLst>
              <a:ext uri="{FF2B5EF4-FFF2-40B4-BE49-F238E27FC236}">
                <a16:creationId xmlns="" xmlns:a16="http://schemas.microsoft.com/office/drawing/2014/main" id="{22D09ED2-868F-42C6-866E-F92E0CEF314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520172">
            <a:off x="1613162" y="1492572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E0B5CB3-AF52-439A-908A-1F0CC08D2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1939159"/>
            <a:ext cx="7644627" cy="275108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7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ETİNDEN, SÜTÜNDEN VE DERİSİNDEN FAYDALANDIĞIMIZ HAYVANLAR</a:t>
            </a:r>
          </a:p>
        </p:txBody>
      </p:sp>
    </p:spTree>
    <p:extLst>
      <p:ext uri="{BB962C8B-B14F-4D97-AF65-F5344CB8AC3E}">
        <p14:creationId xmlns="" xmlns:p14="http://schemas.microsoft.com/office/powerpoint/2010/main" val="28280697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B653DA0-ABDB-40C3-B982-68A0A5D79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6628" y="1783959"/>
            <a:ext cx="4645250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/>
              <a:t>BEKÇİ KÖPEĞİ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1DB7C82F-AB7E-4F0C-B829-FA1B9C41518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Resim Yer Tutucusu 5" descr="köpek, oturma, memeli, açık hava içeren bir resim&#10;&#10;Açıklama otomatik olarak oluşturuldu">
            <a:extLst>
              <a:ext uri="{FF2B5EF4-FFF2-40B4-BE49-F238E27FC236}">
                <a16:creationId xmlns="" xmlns:a16="http://schemas.microsoft.com/office/drawing/2014/main" id="{FCD4C762-A8FA-400B-B667-B1E18CC411D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005" r="-1" b="12004"/>
          <a:stretch/>
        </p:blipFill>
        <p:spPr>
          <a:xfrm>
            <a:off x="20" y="10"/>
            <a:ext cx="6024134" cy="6857990"/>
          </a:xfrm>
          <a:custGeom>
            <a:avLst/>
            <a:gdLst/>
            <a:ahLst/>
            <a:cxnLst/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="" xmlns:p14="http://schemas.microsoft.com/office/powerpoint/2010/main" val="13090942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10">
            <a:extLst>
              <a:ext uri="{FF2B5EF4-FFF2-40B4-BE49-F238E27FC236}">
                <a16:creationId xmlns="" xmlns:a16="http://schemas.microsoft.com/office/drawing/2014/main" id="{A81E7530-396C-45F0-92F4-A885648D163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bina, açık hava, yol, cadde içeren bir resim&#10;&#10;Açıklama otomatik olarak oluşturuldu">
            <a:extLst>
              <a:ext uri="{FF2B5EF4-FFF2-40B4-BE49-F238E27FC236}">
                <a16:creationId xmlns="" xmlns:a16="http://schemas.microsoft.com/office/drawing/2014/main" id="{3A0F66EB-765D-4F05-9D03-8D2E676F492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98" r="1853"/>
          <a:stretch/>
        </p:blipFill>
        <p:spPr>
          <a:xfrm>
            <a:off x="603671" y="0"/>
            <a:ext cx="11588329" cy="6857999"/>
          </a:xfrm>
          <a:prstGeom prst="rect">
            <a:avLst/>
          </a:prstGeom>
        </p:spPr>
      </p:pic>
      <p:sp>
        <p:nvSpPr>
          <p:cNvPr id="40" name="Rectangle 12">
            <a:extLst>
              <a:ext uri="{FF2B5EF4-FFF2-40B4-BE49-F238E27FC236}">
                <a16:creationId xmlns="" xmlns:a16="http://schemas.microsoft.com/office/drawing/2014/main" id="{7316481C-0A49-4796-812B-0D64F063B72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121F08B-64C6-4E10-888C-565F8FEC4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9" y="721805"/>
            <a:ext cx="3874686" cy="214752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>
                <a:solidFill>
                  <a:schemeClr val="bg1"/>
                </a:solidFill>
              </a:rPr>
              <a:t>Hazırlayan:</a:t>
            </a:r>
          </a:p>
        </p:txBody>
      </p:sp>
      <p:sp>
        <p:nvSpPr>
          <p:cNvPr id="41" name="Rectangle 14">
            <a:extLst>
              <a:ext uri="{FF2B5EF4-FFF2-40B4-BE49-F238E27FC236}">
                <a16:creationId xmlns="" xmlns:a16="http://schemas.microsoft.com/office/drawing/2014/main" id="{A5271697-90F1-4A23-8EF2-0179F2EAFA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81DE8B58-F373-409E-A253-4380A66091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18" name="Rectangle 64">
              <a:extLst>
                <a:ext uri="{FF2B5EF4-FFF2-40B4-BE49-F238E27FC236}">
                  <a16:creationId xmlns="" xmlns:a16="http://schemas.microsoft.com/office/drawing/2014/main" id="{F5ACE265-D22D-48CC-99DE-EB81AE9229E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66">
              <a:extLst>
                <a:ext uri="{FF2B5EF4-FFF2-40B4-BE49-F238E27FC236}">
                  <a16:creationId xmlns="" xmlns:a16="http://schemas.microsoft.com/office/drawing/2014/main" id="{6FE80EEA-F4ED-4436-8861-0BEAAEFE761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64">
              <a:extLst>
                <a:ext uri="{FF2B5EF4-FFF2-40B4-BE49-F238E27FC236}">
                  <a16:creationId xmlns="" xmlns:a16="http://schemas.microsoft.com/office/drawing/2014/main" id="{C3642BC8-86E8-47D0-8846-3E4D49E4B46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66">
              <a:extLst>
                <a:ext uri="{FF2B5EF4-FFF2-40B4-BE49-F238E27FC236}">
                  <a16:creationId xmlns="" xmlns:a16="http://schemas.microsoft.com/office/drawing/2014/main" id="{82D35214-3634-4180-BF0E-45B6145161C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64">
              <a:extLst>
                <a:ext uri="{FF2B5EF4-FFF2-40B4-BE49-F238E27FC236}">
                  <a16:creationId xmlns="" xmlns:a16="http://schemas.microsoft.com/office/drawing/2014/main" id="{15BE89E6-3D1C-42B5-A950-E72889F8BB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6">
              <a:extLst>
                <a:ext uri="{FF2B5EF4-FFF2-40B4-BE49-F238E27FC236}">
                  <a16:creationId xmlns="" xmlns:a16="http://schemas.microsoft.com/office/drawing/2014/main" id="{473771CC-5097-4E08-9606-24B0BC9A0D1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4">
              <a:extLst>
                <a:ext uri="{FF2B5EF4-FFF2-40B4-BE49-F238E27FC236}">
                  <a16:creationId xmlns="" xmlns:a16="http://schemas.microsoft.com/office/drawing/2014/main" id="{BE872634-00DA-47BD-880D-5C05FFADCC2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6">
              <a:extLst>
                <a:ext uri="{FF2B5EF4-FFF2-40B4-BE49-F238E27FC236}">
                  <a16:creationId xmlns="" xmlns:a16="http://schemas.microsoft.com/office/drawing/2014/main" id="{4F151F5C-DE9B-460E-BC51-471F4A8A5A2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4">
              <a:extLst>
                <a:ext uri="{FF2B5EF4-FFF2-40B4-BE49-F238E27FC236}">
                  <a16:creationId xmlns="" xmlns:a16="http://schemas.microsoft.com/office/drawing/2014/main" id="{34557B8A-4D2F-4D0D-B746-59EA85318C4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6">
              <a:extLst>
                <a:ext uri="{FF2B5EF4-FFF2-40B4-BE49-F238E27FC236}">
                  <a16:creationId xmlns="" xmlns:a16="http://schemas.microsoft.com/office/drawing/2014/main" id="{C764CD8E-E409-4E9B-8E87-746DDE36DA2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4">
              <a:extLst>
                <a:ext uri="{FF2B5EF4-FFF2-40B4-BE49-F238E27FC236}">
                  <a16:creationId xmlns="" xmlns:a16="http://schemas.microsoft.com/office/drawing/2014/main" id="{8E27A01D-2F01-4286-9453-3FBF6E84856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6">
              <a:extLst>
                <a:ext uri="{FF2B5EF4-FFF2-40B4-BE49-F238E27FC236}">
                  <a16:creationId xmlns="" xmlns:a16="http://schemas.microsoft.com/office/drawing/2014/main" id="{460487A5-12EB-422E-9588-8FF06FAF739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4">
              <a:extLst>
                <a:ext uri="{FF2B5EF4-FFF2-40B4-BE49-F238E27FC236}">
                  <a16:creationId xmlns="" xmlns:a16="http://schemas.microsoft.com/office/drawing/2014/main" id="{7D522D20-C9F7-4B34-9066-4B43ADAABD4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6">
              <a:extLst>
                <a:ext uri="{FF2B5EF4-FFF2-40B4-BE49-F238E27FC236}">
                  <a16:creationId xmlns="" xmlns:a16="http://schemas.microsoft.com/office/drawing/2014/main" id="{97B04F2C-295B-447A-8941-0AD4F55516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4">
              <a:extLst>
                <a:ext uri="{FF2B5EF4-FFF2-40B4-BE49-F238E27FC236}">
                  <a16:creationId xmlns="" xmlns:a16="http://schemas.microsoft.com/office/drawing/2014/main" id="{17D7FF91-B366-4534-B9B4-5710926EE7C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6">
              <a:extLst>
                <a:ext uri="{FF2B5EF4-FFF2-40B4-BE49-F238E27FC236}">
                  <a16:creationId xmlns="" xmlns:a16="http://schemas.microsoft.com/office/drawing/2014/main" id="{B5B8116C-ADD9-4826-9C37-270377E8FF4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4">
              <a:extLst>
                <a:ext uri="{FF2B5EF4-FFF2-40B4-BE49-F238E27FC236}">
                  <a16:creationId xmlns="" xmlns:a16="http://schemas.microsoft.com/office/drawing/2014/main" id="{22D01D96-8DB8-40BF-83AC-4CA49EC2639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6">
              <a:extLst>
                <a:ext uri="{FF2B5EF4-FFF2-40B4-BE49-F238E27FC236}">
                  <a16:creationId xmlns="" xmlns:a16="http://schemas.microsoft.com/office/drawing/2014/main" id="{44B584CD-5E60-4B15-847C-B30D15DA1A4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4">
              <a:extLst>
                <a:ext uri="{FF2B5EF4-FFF2-40B4-BE49-F238E27FC236}">
                  <a16:creationId xmlns="" xmlns:a16="http://schemas.microsoft.com/office/drawing/2014/main" id="{CF2BB7DC-B968-4F0B-9748-BF0E6E297C2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6">
              <a:extLst>
                <a:ext uri="{FF2B5EF4-FFF2-40B4-BE49-F238E27FC236}">
                  <a16:creationId xmlns="" xmlns:a16="http://schemas.microsoft.com/office/drawing/2014/main" id="{CF12C159-3F09-4861-9450-ECD5DB31009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D9F5512A-48E1-4C07-B75E-3CCC517B68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BB9B93F0-AAB1-46F2-A50E-3B7FE080C0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6649" y="3379979"/>
            <a:ext cx="3874685" cy="318635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bg1"/>
                </a:solidFill>
              </a:rPr>
              <a:t>Mutlu KIRICI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1800">
                <a:solidFill>
                  <a:schemeClr val="bg1"/>
                </a:solidFill>
              </a:rPr>
              <a:t>Yunus Emre İlkokulu Yıldırım/ BURSA</a:t>
            </a:r>
          </a:p>
        </p:txBody>
      </p:sp>
    </p:spTree>
    <p:extLst>
      <p:ext uri="{BB962C8B-B14F-4D97-AF65-F5344CB8AC3E}">
        <p14:creationId xmlns="" xmlns:p14="http://schemas.microsoft.com/office/powerpoint/2010/main" val="2460669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>
            <a:extLst>
              <a:ext uri="{FF2B5EF4-FFF2-40B4-BE49-F238E27FC236}">
                <a16:creationId xmlns="" xmlns:a16="http://schemas.microsoft.com/office/drawing/2014/main" id="{5196431A-6970-49C2-8EDC-AEDEEEB34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614" y="1783959"/>
            <a:ext cx="4087306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İNEK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E49CC64F-7275-4E33-961B-0C5CDC43987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Resim Yer Tutucusu 5" descr="çayır, inek, açık hava, alan içeren bir resim&#10;&#10;Açıklama otomatik olarak oluşturuldu">
            <a:extLst>
              <a:ext uri="{FF2B5EF4-FFF2-40B4-BE49-F238E27FC236}">
                <a16:creationId xmlns="" xmlns:a16="http://schemas.microsoft.com/office/drawing/2014/main" id="{5254B47F-5C58-4341-8DF4-DC9E2A8BC49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237" r="29214" b="-1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="" xmlns:p14="http://schemas.microsoft.com/office/powerpoint/2010/main" val="30858260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1707FC24-6981-43D9-B525-C7832BA224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D9D5E36-F151-4B37-91C5-62D430313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KOYUN</a:t>
            </a:r>
          </a:p>
        </p:txBody>
      </p:sp>
      <p:pic>
        <p:nvPicPr>
          <p:cNvPr id="6" name="Resim Yer Tutucusu 5" descr="çayır, açık hava, memeli, dik içeren bir resim&#10;&#10;Açıklama otomatik olarak oluşturuldu">
            <a:extLst>
              <a:ext uri="{FF2B5EF4-FFF2-40B4-BE49-F238E27FC236}">
                <a16:creationId xmlns="" xmlns:a16="http://schemas.microsoft.com/office/drawing/2014/main" id="{51B5EE01-97FF-44C8-BFB5-5FB8DF746F0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343" r="11343"/>
          <a:stretch>
            <a:fillRect/>
          </a:stretch>
        </p:blipFill>
        <p:spPr>
          <a:xfrm>
            <a:off x="5153822" y="847629"/>
            <a:ext cx="6553545" cy="51706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99265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2B856E8-04B0-4760-BC9E-255BBA6D8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614" y="1783959"/>
            <a:ext cx="4087306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KEÇİ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E49CC64F-7275-4E33-961B-0C5CDC43987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Resim Yer Tutucusu 5" descr="çayır, açık hava, memeli, alan içeren bir resim&#10;&#10;Açıklama otomatik olarak oluşturuldu">
            <a:extLst>
              <a:ext uri="{FF2B5EF4-FFF2-40B4-BE49-F238E27FC236}">
                <a16:creationId xmlns="" xmlns:a16="http://schemas.microsoft.com/office/drawing/2014/main" id="{5AB70C1C-03E3-4379-8B78-9F181167027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902" r="9904" b="2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="" xmlns:p14="http://schemas.microsoft.com/office/powerpoint/2010/main" val="37494551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15">
            <a:extLst>
              <a:ext uri="{FF2B5EF4-FFF2-40B4-BE49-F238E27FC236}">
                <a16:creationId xmlns="" xmlns:a16="http://schemas.microsoft.com/office/drawing/2014/main" id="{5A59F003-E00A-43F9-91DC-CC54E3B8746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sim Yer Tutucusu 5" descr="çayır, açık hava, inek, memeli içeren bir resim&#10;&#10;Açıklama otomatik olarak oluşturuldu">
            <a:extLst>
              <a:ext uri="{FF2B5EF4-FFF2-40B4-BE49-F238E27FC236}">
                <a16:creationId xmlns="" xmlns:a16="http://schemas.microsoft.com/office/drawing/2014/main" id="{EE222AEF-8CB0-44A0-9D82-71B50575BE3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81"/>
          <a:stretch/>
        </p:blipFill>
        <p:spPr>
          <a:xfrm>
            <a:off x="20" y="10"/>
            <a:ext cx="12191981" cy="6857990"/>
          </a:xfrm>
          <a:prstGeom prst="rect">
            <a:avLst/>
          </a:prstGeom>
        </p:spPr>
      </p:pic>
      <p:sp>
        <p:nvSpPr>
          <p:cNvPr id="26" name="Rectangle 17">
            <a:extLst>
              <a:ext uri="{FF2B5EF4-FFF2-40B4-BE49-F238E27FC236}">
                <a16:creationId xmlns="" xmlns:a16="http://schemas.microsoft.com/office/drawing/2014/main" id="{D74A4382-E3AD-430A-9A1F-DFA3E0E77A7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6200000">
            <a:off x="3799868" y="-1534136"/>
            <a:ext cx="4592270" cy="12192001"/>
          </a:xfrm>
          <a:prstGeom prst="rect">
            <a:avLst/>
          </a:prstGeom>
          <a:gradFill>
            <a:gsLst>
              <a:gs pos="35000">
                <a:schemeClr val="bg1">
                  <a:alpha val="46000"/>
                </a:schemeClr>
              </a:gs>
              <a:gs pos="21000">
                <a:schemeClr val="bg1">
                  <a:alpha val="3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9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86B8AC5-F4BB-40D0-BC5D-3B0E637B4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553" y="3091928"/>
            <a:ext cx="9078562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/>
              <a:t>MANDA</a:t>
            </a:r>
          </a:p>
        </p:txBody>
      </p:sp>
      <p:sp>
        <p:nvSpPr>
          <p:cNvPr id="27" name="Rectangle: Rounded Corners 19">
            <a:extLst>
              <a:ext uri="{FF2B5EF4-FFF2-40B4-BE49-F238E27FC236}">
                <a16:creationId xmlns="" xmlns:a16="http://schemas.microsoft.com/office/drawing/2014/main" id="{79F40191-0F44-4FD1-82CC-ACB507C14BE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5575039"/>
            <a:ext cx="9785897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024286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1707FC24-6981-43D9-B525-C7832BA224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E843F1A-3016-4AB2-815E-10A6B243E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DEVE</a:t>
            </a:r>
          </a:p>
        </p:txBody>
      </p:sp>
      <p:pic>
        <p:nvPicPr>
          <p:cNvPr id="6" name="Resim Yer Tutucusu 5" descr="açık hava, memeli, sahil, su içeren bir resim&#10;&#10;Açıklama otomatik olarak oluşturuldu">
            <a:extLst>
              <a:ext uri="{FF2B5EF4-FFF2-40B4-BE49-F238E27FC236}">
                <a16:creationId xmlns="" xmlns:a16="http://schemas.microsoft.com/office/drawing/2014/main" id="{4CE203DF-69FD-4071-B17C-167A5C37F3A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339" r="18339"/>
          <a:stretch>
            <a:fillRect/>
          </a:stretch>
        </p:blipFill>
        <p:spPr>
          <a:xfrm>
            <a:off x="5153822" y="845583"/>
            <a:ext cx="6553545" cy="51747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71421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="" xmlns:a16="http://schemas.microsoft.com/office/drawing/2014/main" id="{9AFC454B-A080-4D23-B177-6D5356C6E6E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D0522C2C-7B5C-48A7-A969-03941E5D2E7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-9427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Freeform 13">
            <a:extLst>
              <a:ext uri="{FF2B5EF4-FFF2-40B4-BE49-F238E27FC236}">
                <a16:creationId xmlns="" xmlns:a16="http://schemas.microsoft.com/office/drawing/2014/main" id="{9C682A1A-5B2D-4111-BBD6-620165633E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="" xmlns:a16="http://schemas.microsoft.com/office/drawing/2014/main" id="{D6EE29F2-D77F-4BD0-A20B-334D316A1C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758029" y="333478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Arc 14">
            <a:extLst>
              <a:ext uri="{FF2B5EF4-FFF2-40B4-BE49-F238E27FC236}">
                <a16:creationId xmlns="" xmlns:a16="http://schemas.microsoft.com/office/drawing/2014/main" id="{22D09ED2-868F-42C6-866E-F92E0CEF314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8520172">
            <a:off x="1474479" y="1096414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267DE03-7B75-4FCF-8C90-3525EA092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1939159"/>
            <a:ext cx="7644627" cy="275108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51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YUMURTASINDAN VE ETİNDEN FAYDALANDIĞIMIZ HAYVANLAR</a:t>
            </a:r>
          </a:p>
        </p:txBody>
      </p:sp>
    </p:spTree>
    <p:extLst>
      <p:ext uri="{BB962C8B-B14F-4D97-AF65-F5344CB8AC3E}">
        <p14:creationId xmlns="" xmlns:p14="http://schemas.microsoft.com/office/powerpoint/2010/main" val="2538940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0">
            <a:extLst>
              <a:ext uri="{FF2B5EF4-FFF2-40B4-BE49-F238E27FC236}">
                <a16:creationId xmlns="" xmlns:a16="http://schemas.microsoft.com/office/drawing/2014/main" id="{1707FC24-6981-43D9-B525-C7832BA224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BE90751-EE43-46F7-86B7-CEECA9314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TAVUK</a:t>
            </a:r>
          </a:p>
        </p:txBody>
      </p:sp>
      <p:pic>
        <p:nvPicPr>
          <p:cNvPr id="6" name="Resim Yer Tutucusu 5" descr="çayır, açık hava, kuş, dik içeren bir resim&#10;&#10;Açıklama otomatik olarak oluşturuldu">
            <a:extLst>
              <a:ext uri="{FF2B5EF4-FFF2-40B4-BE49-F238E27FC236}">
                <a16:creationId xmlns="" xmlns:a16="http://schemas.microsoft.com/office/drawing/2014/main" id="{F931985C-FF6F-4C55-BF31-5A9D7DD756D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32" r="13232"/>
          <a:stretch>
            <a:fillRect/>
          </a:stretch>
        </p:blipFill>
        <p:spPr>
          <a:xfrm>
            <a:off x="5153822" y="848484"/>
            <a:ext cx="6553545" cy="51689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53714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49</Words>
  <PresentationFormat>Özel</PresentationFormat>
  <Paragraphs>25</Paragraphs>
  <Slides>21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Office Teması</vt:lpstr>
      <vt:lpstr>HAYVANLARIN HAYATIMIZDAKİ ÖNEMİ</vt:lpstr>
      <vt:lpstr>ETİNDEN, SÜTÜNDEN VE DERİSİNDEN FAYDALANDIĞIMIZ HAYVANLAR</vt:lpstr>
      <vt:lpstr>İNEK</vt:lpstr>
      <vt:lpstr>KOYUN</vt:lpstr>
      <vt:lpstr>KEÇİ</vt:lpstr>
      <vt:lpstr>MANDA</vt:lpstr>
      <vt:lpstr>DEVE</vt:lpstr>
      <vt:lpstr>YUMURTASINDAN VE ETİNDEN FAYDALANDIĞIMIZ HAYVANLAR</vt:lpstr>
      <vt:lpstr>TAVUK</vt:lpstr>
      <vt:lpstr>HİNDİ</vt:lpstr>
      <vt:lpstr>ÖRDEK</vt:lpstr>
      <vt:lpstr>KAZ</vt:lpstr>
      <vt:lpstr>BILDIRCIN</vt:lpstr>
      <vt:lpstr> GÜCÜNDEN FAYDALANDIĞIMIZ HAYVANLAR</vt:lpstr>
      <vt:lpstr>AT</vt:lpstr>
      <vt:lpstr>EŞEK</vt:lpstr>
      <vt:lpstr>KATIR</vt:lpstr>
      <vt:lpstr>BEKÇİ OLARAK KULLANDIĞIMIZ HAYVANLAR</vt:lpstr>
      <vt:lpstr>ÇOBAN KÖPEĞİ</vt:lpstr>
      <vt:lpstr>BEKÇİ KÖPEĞİ</vt:lpstr>
      <vt:lpstr>Hazırlayan: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2020-09-01T13:53:40Z</dcterms:created>
  <dcterms:modified xsi:type="dcterms:W3CDTF">2020-09-02T13:10:57Z</dcterms:modified>
  <cp:category>https://www.sorubak.com</cp:category>
</cp:coreProperties>
</file>