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65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E50341-7B26-4081-AF4D-F2A1250730F5}" v="17" dt="2020-09-07T14:00:45.3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7" d="100"/>
          <a:sy n="87" d="100"/>
        </p:scale>
        <p:origin x="-7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EEFF62-9C69-4451-8EC9-813F97B0F84B}" type="datetimeFigureOut">
              <a:rPr lang="tr-TR" smtClean="0"/>
              <a:pPr/>
              <a:t>09/09/2020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AE3494-4218-4B1D-9BC8-E186320882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0452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E3494-4218-4B1D-9BC8-E186320882D3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4762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</a:extLst>
          </p:cNvPr>
          <p:cNvSpPr/>
          <p:nvPr/>
        </p:nvSpPr>
        <p:spPr>
          <a:xfrm>
            <a:off x="0" y="0"/>
            <a:ext cx="3496422" cy="6858000"/>
          </a:xfrm>
          <a:custGeom>
            <a:avLst/>
            <a:gdLst>
              <a:gd name="connsiteX0" fmla="*/ 0 w 3496422"/>
              <a:gd name="connsiteY0" fmla="*/ 0 h 6858000"/>
              <a:gd name="connsiteX1" fmla="*/ 1873399 w 3496422"/>
              <a:gd name="connsiteY1" fmla="*/ 0 h 6858000"/>
              <a:gd name="connsiteX2" fmla="*/ 1895523 w 3496422"/>
              <a:gd name="connsiteY2" fmla="*/ 14997 h 6858000"/>
              <a:gd name="connsiteX3" fmla="*/ 3496422 w 3496422"/>
              <a:gd name="connsiteY3" fmla="*/ 3621656 h 6858000"/>
              <a:gd name="connsiteX4" fmla="*/ 1622072 w 3496422"/>
              <a:gd name="connsiteY4" fmla="*/ 6374814 h 6858000"/>
              <a:gd name="connsiteX5" fmla="*/ 1105424 w 3496422"/>
              <a:gd name="connsiteY5" fmla="*/ 6780599 h 6858000"/>
              <a:gd name="connsiteX6" fmla="*/ 993668 w 3496422"/>
              <a:gd name="connsiteY6" fmla="*/ 6858000 h 6858000"/>
              <a:gd name="connsiteX7" fmla="*/ 0 w 34964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4295" y="1346268"/>
            <a:ext cx="7060135" cy="3285207"/>
          </a:xfrm>
        </p:spPr>
        <p:txBody>
          <a:bodyPr anchor="b">
            <a:noAutofit/>
          </a:bodyPr>
          <a:lstStyle>
            <a:lvl1pPr algn="l">
              <a:lnSpc>
                <a:spcPct val="120000"/>
              </a:lnSpc>
              <a:defRPr sz="5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2312" y="4631475"/>
            <a:ext cx="7052117" cy="1150200"/>
          </a:xfrm>
        </p:spPr>
        <p:txBody>
          <a:bodyPr lIns="109728" tIns="109728" rIns="109728" bIns="91440"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="" xmlns:a16="http://schemas.microsoft.com/office/drawing/2014/main" id="{123E5C65-E22A-4865-9449-10140D62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54295" y="617415"/>
            <a:ext cx="7123723" cy="457200"/>
          </a:xfrm>
        </p:spPr>
        <p:txBody>
          <a:bodyPr/>
          <a:lstStyle>
            <a:lvl1pPr algn="l">
              <a:defRPr/>
            </a:lvl1pPr>
          </a:lstStyle>
          <a:p>
            <a:fld id="{12241623-A064-4BED-B073-BA4D61433402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24" name="Footer Placeholder 23">
            <a:extLst>
              <a:ext uri="{FF2B5EF4-FFF2-40B4-BE49-F238E27FC236}">
                <a16:creationId xmlns="" xmlns:a16="http://schemas.microsoft.com/office/drawing/2014/main" id="{EF9C3DE0-E7F5-4B4D-B5AF-CDE724CE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5" y="6170490"/>
            <a:ext cx="5588349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5" name="Slide Number Placeholder 24">
            <a:extLst>
              <a:ext uri="{FF2B5EF4-FFF2-40B4-BE49-F238E27FC236}">
                <a16:creationId xmlns="" xmlns:a16="http://schemas.microsoft.com/office/drawing/2014/main" id="{48C1E146-840A-4217-B63E-62E5CF89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00" y="6170490"/>
            <a:ext cx="1198829" cy="457200"/>
          </a:xfrm>
        </p:spPr>
        <p:txBody>
          <a:bodyPr/>
          <a:lstStyle>
            <a:lvl1pPr algn="r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</a:extLst>
          </p:cNvPr>
          <p:cNvSpPr/>
          <p:nvPr/>
        </p:nvSpPr>
        <p:spPr>
          <a:xfrm>
            <a:off x="1375409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</a:extLst>
          </p:cNvPr>
          <p:cNvSpPr/>
          <p:nvPr/>
        </p:nvSpPr>
        <p:spPr>
          <a:xfrm>
            <a:off x="1155402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</a:extLst>
          </p:cNvPr>
          <p:cNvSpPr/>
          <p:nvPr/>
        </p:nvSpPr>
        <p:spPr>
          <a:xfrm>
            <a:off x="924161" y="0"/>
            <a:ext cx="2261351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6745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6397E4A-EB6A-4FA6-AA4F-69EA0C70F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6ED0C-1DA7-41F0-94CF-6218B1FEDFF1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51A2F5D-7AC4-4F91-965A-7B6A45D6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26E8B86-CDB8-482F-9D9F-1BFDA363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06322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CF02AB-6034-4B88-BC5A-7C17CB0EF809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A1005B08-D2D4-455C-AA62-1200E43E7AF9}"/>
              </a:ext>
            </a:extLst>
          </p:cNvPr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1515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="" xmlns:a16="http://schemas.microsoft.com/office/drawing/2014/main" id="{6923EF53-7767-4C94-BEF6-D4529279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E5F3-28EE-488F-BD53-B744C06C3DEC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="" xmlns:a16="http://schemas.microsoft.com/office/drawing/2014/main" id="{ACF12700-F905-4CFA-970C-C81E05A6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="" xmlns:a16="http://schemas.microsoft.com/office/drawing/2014/main" id="{DA1B1EE2-BCA3-432B-A32D-B04C7F1D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2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B84A89F5-6982-40AE-8108-88B93E85C8FF}"/>
              </a:ext>
            </a:extLst>
          </p:cNvPr>
          <p:cNvGrpSpPr/>
          <p:nvPr/>
        </p:nvGrpSpPr>
        <p:grpSpPr>
          <a:xfrm>
            <a:off x="3124577" y="0"/>
            <a:ext cx="4389519" cy="2916937"/>
            <a:chOff x="3124577" y="0"/>
            <a:chExt cx="4389519" cy="2916937"/>
          </a:xfrm>
        </p:grpSpPr>
        <p:sp>
          <p:nvSpPr>
            <p:cNvPr id="49" name="Freeform: Shape 48">
              <a:extLst>
                <a:ext uri="{FF2B5EF4-FFF2-40B4-BE49-F238E27FC236}">
                  <a16:creationId xmlns="" xmlns:a16="http://schemas.microsoft.com/office/drawing/2014/main" id="{B80BED93-E30B-4492-A268-84C33CA4F067}"/>
                </a:ext>
              </a:extLst>
            </p:cNvPr>
            <p:cNvSpPr/>
            <p:nvPr/>
          </p:nvSpPr>
          <p:spPr>
            <a:xfrm>
              <a:off x="3320637" y="0"/>
              <a:ext cx="4013331" cy="2742133"/>
            </a:xfrm>
            <a:custGeom>
              <a:avLst/>
              <a:gdLst>
                <a:gd name="connsiteX0" fmla="*/ 294151 w 4013331"/>
                <a:gd name="connsiteY0" fmla="*/ 0 h 2742133"/>
                <a:gd name="connsiteX1" fmla="*/ 3844057 w 4013331"/>
                <a:gd name="connsiteY1" fmla="*/ 0 h 2742133"/>
                <a:gd name="connsiteX2" fmla="*/ 3892490 w 4013331"/>
                <a:gd name="connsiteY2" fmla="*/ 131440 h 2742133"/>
                <a:gd name="connsiteX3" fmla="*/ 4013331 w 4013331"/>
                <a:gd name="connsiteY3" fmla="*/ 941251 h 2742133"/>
                <a:gd name="connsiteX4" fmla="*/ 3804827 w 4013331"/>
                <a:gd name="connsiteY4" fmla="*/ 1540292 h 2742133"/>
                <a:gd name="connsiteX5" fmla="*/ 3187498 w 4013331"/>
                <a:gd name="connsiteY5" fmla="*/ 2098087 h 2742133"/>
                <a:gd name="connsiteX6" fmla="*/ 3051769 w 4013331"/>
                <a:gd name="connsiteY6" fmla="*/ 2204787 h 2742133"/>
                <a:gd name="connsiteX7" fmla="*/ 1936476 w 4013331"/>
                <a:gd name="connsiteY7" fmla="*/ 2742133 h 2742133"/>
                <a:gd name="connsiteX8" fmla="*/ 467303 w 4013331"/>
                <a:gd name="connsiteY8" fmla="*/ 1868695 h 2742133"/>
                <a:gd name="connsiteX9" fmla="*/ 310732 w 4013331"/>
                <a:gd name="connsiteY9" fmla="*/ 1645244 h 2742133"/>
                <a:gd name="connsiteX10" fmla="*/ 0 w 4013331"/>
                <a:gd name="connsiteY10" fmla="*/ 941251 h 2742133"/>
                <a:gd name="connsiteX11" fmla="*/ 187749 w 4013331"/>
                <a:gd name="connsiteY11" fmla="*/ 183076 h 2742133"/>
                <a:gd name="connsiteX12" fmla="*/ 288888 w 4013331"/>
                <a:gd name="connsiteY12" fmla="*/ 7329 h 274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13331" h="2742133">
                  <a:moveTo>
                    <a:pt x="294151" y="0"/>
                  </a:moveTo>
                  <a:lnTo>
                    <a:pt x="3844057" y="0"/>
                  </a:lnTo>
                  <a:lnTo>
                    <a:pt x="3892490" y="131440"/>
                  </a:lnTo>
                  <a:cubicBezTo>
                    <a:pt x="3971777" y="378867"/>
                    <a:pt x="4013331" y="652783"/>
                    <a:pt x="4013331" y="941251"/>
                  </a:cubicBezTo>
                  <a:cubicBezTo>
                    <a:pt x="4013331" y="1171430"/>
                    <a:pt x="3948997" y="1356167"/>
                    <a:pt x="3804827" y="1540292"/>
                  </a:cubicBezTo>
                  <a:cubicBezTo>
                    <a:pt x="3654026" y="1732895"/>
                    <a:pt x="3427436" y="1910292"/>
                    <a:pt x="3187498" y="2098087"/>
                  </a:cubicBezTo>
                  <a:cubicBezTo>
                    <a:pt x="3143231" y="2132693"/>
                    <a:pt x="3097499" y="2168522"/>
                    <a:pt x="3051769" y="2204787"/>
                  </a:cubicBezTo>
                  <a:cubicBezTo>
                    <a:pt x="2642425" y="2529345"/>
                    <a:pt x="2343664" y="2742133"/>
                    <a:pt x="1936476" y="2742133"/>
                  </a:cubicBezTo>
                  <a:cubicBezTo>
                    <a:pt x="1316045" y="2742133"/>
                    <a:pt x="876647" y="2480932"/>
                    <a:pt x="467303" y="1868695"/>
                  </a:cubicBezTo>
                  <a:cubicBezTo>
                    <a:pt x="413736" y="1788559"/>
                    <a:pt x="361372" y="1715679"/>
                    <a:pt x="310732" y="1645244"/>
                  </a:cubicBezTo>
                  <a:cubicBezTo>
                    <a:pt x="100850" y="1353195"/>
                    <a:pt x="0" y="1201315"/>
                    <a:pt x="0" y="941251"/>
                  </a:cubicBezTo>
                  <a:cubicBezTo>
                    <a:pt x="0" y="683021"/>
                    <a:pt x="63214" y="427935"/>
                    <a:pt x="187749" y="183076"/>
                  </a:cubicBezTo>
                  <a:cubicBezTo>
                    <a:pt x="218215" y="123194"/>
                    <a:pt x="251953" y="64578"/>
                    <a:pt x="288888" y="732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="" xmlns:a16="http://schemas.microsoft.com/office/drawing/2014/main" id="{965F60C1-CD8B-4326-9B24-3D197CF382A6}"/>
                </a:ext>
              </a:extLst>
            </p:cNvPr>
            <p:cNvSpPr/>
            <p:nvPr/>
          </p:nvSpPr>
          <p:spPr>
            <a:xfrm>
              <a:off x="3566319" y="0"/>
              <a:ext cx="3401415" cy="2440484"/>
            </a:xfrm>
            <a:custGeom>
              <a:avLst/>
              <a:gdLst>
                <a:gd name="connsiteX0" fmla="*/ 332917 w 3401415"/>
                <a:gd name="connsiteY0" fmla="*/ 0 h 2440484"/>
                <a:gd name="connsiteX1" fmla="*/ 3207137 w 3401415"/>
                <a:gd name="connsiteY1" fmla="*/ 0 h 2440484"/>
                <a:gd name="connsiteX2" fmla="*/ 3242654 w 3401415"/>
                <a:gd name="connsiteY2" fmla="*/ 74937 h 2440484"/>
                <a:gd name="connsiteX3" fmla="*/ 3401415 w 3401415"/>
                <a:gd name="connsiteY3" fmla="*/ 914184 h 2440484"/>
                <a:gd name="connsiteX4" fmla="*/ 3224702 w 3401415"/>
                <a:gd name="connsiteY4" fmla="*/ 1421888 h 2440484"/>
                <a:gd name="connsiteX5" fmla="*/ 2701498 w 3401415"/>
                <a:gd name="connsiteY5" fmla="*/ 1894635 h 2440484"/>
                <a:gd name="connsiteX6" fmla="*/ 2586463 w 3401415"/>
                <a:gd name="connsiteY6" fmla="*/ 1985068 h 2440484"/>
                <a:gd name="connsiteX7" fmla="*/ 1641219 w 3401415"/>
                <a:gd name="connsiteY7" fmla="*/ 2440484 h 2440484"/>
                <a:gd name="connsiteX8" fmla="*/ 396053 w 3401415"/>
                <a:gd name="connsiteY8" fmla="*/ 1700219 h 2440484"/>
                <a:gd name="connsiteX9" fmla="*/ 263354 w 3401415"/>
                <a:gd name="connsiteY9" fmla="*/ 1510839 h 2440484"/>
                <a:gd name="connsiteX10" fmla="*/ 0 w 3401415"/>
                <a:gd name="connsiteY10" fmla="*/ 914184 h 2440484"/>
                <a:gd name="connsiteX11" fmla="*/ 159122 w 3401415"/>
                <a:gd name="connsiteY11" fmla="*/ 271610 h 2440484"/>
                <a:gd name="connsiteX12" fmla="*/ 244841 w 3401415"/>
                <a:gd name="connsiteY12" fmla="*/ 122658 h 244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01415" h="2440484">
                  <a:moveTo>
                    <a:pt x="332917" y="0"/>
                  </a:moveTo>
                  <a:lnTo>
                    <a:pt x="3207137" y="0"/>
                  </a:lnTo>
                  <a:lnTo>
                    <a:pt x="3242654" y="74937"/>
                  </a:lnTo>
                  <a:cubicBezTo>
                    <a:pt x="3346386" y="322243"/>
                    <a:pt x="3401415" y="608579"/>
                    <a:pt x="3401415" y="914184"/>
                  </a:cubicBezTo>
                  <a:cubicBezTo>
                    <a:pt x="3401415" y="1109268"/>
                    <a:pt x="3346890" y="1265837"/>
                    <a:pt x="3224702" y="1421888"/>
                  </a:cubicBezTo>
                  <a:cubicBezTo>
                    <a:pt x="3096894" y="1585125"/>
                    <a:pt x="2904852" y="1735475"/>
                    <a:pt x="2701498" y="1894635"/>
                  </a:cubicBezTo>
                  <a:cubicBezTo>
                    <a:pt x="2663980" y="1923966"/>
                    <a:pt x="2625221" y="1954332"/>
                    <a:pt x="2586463" y="1985068"/>
                  </a:cubicBezTo>
                  <a:cubicBezTo>
                    <a:pt x="2239532" y="2260140"/>
                    <a:pt x="1986324" y="2440484"/>
                    <a:pt x="1641219" y="2440484"/>
                  </a:cubicBezTo>
                  <a:cubicBezTo>
                    <a:pt x="1115386" y="2440484"/>
                    <a:pt x="742984" y="2219109"/>
                    <a:pt x="396053" y="1700219"/>
                  </a:cubicBezTo>
                  <a:cubicBezTo>
                    <a:pt x="350653" y="1632303"/>
                    <a:pt x="306273" y="1570535"/>
                    <a:pt x="263354" y="1510839"/>
                  </a:cubicBezTo>
                  <a:cubicBezTo>
                    <a:pt x="85473" y="1263318"/>
                    <a:pt x="0" y="1134597"/>
                    <a:pt x="0" y="914184"/>
                  </a:cubicBezTo>
                  <a:cubicBezTo>
                    <a:pt x="0" y="695327"/>
                    <a:pt x="53576" y="479135"/>
                    <a:pt x="159122" y="271610"/>
                  </a:cubicBezTo>
                  <a:cubicBezTo>
                    <a:pt x="184943" y="220858"/>
                    <a:pt x="213538" y="171179"/>
                    <a:pt x="244841" y="122658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="" xmlns:a16="http://schemas.microsoft.com/office/drawing/2014/main" id="{69511D06-104E-440E-8049-4CDCE4B87E96}"/>
                </a:ext>
              </a:extLst>
            </p:cNvPr>
            <p:cNvSpPr/>
            <p:nvPr/>
          </p:nvSpPr>
          <p:spPr>
            <a:xfrm>
              <a:off x="3232490" y="0"/>
              <a:ext cx="4164597" cy="2817185"/>
            </a:xfrm>
            <a:custGeom>
              <a:avLst/>
              <a:gdLst>
                <a:gd name="connsiteX0" fmla="*/ 237339 w 4130517"/>
                <a:gd name="connsiteY0" fmla="*/ 0 h 2806419"/>
                <a:gd name="connsiteX1" fmla="*/ 3997489 w 4130517"/>
                <a:gd name="connsiteY1" fmla="*/ 0 h 2806419"/>
                <a:gd name="connsiteX2" fmla="*/ 4006148 w 4130517"/>
                <a:gd name="connsiteY2" fmla="*/ 24333 h 2806419"/>
                <a:gd name="connsiteX3" fmla="*/ 4130517 w 4130517"/>
                <a:gd name="connsiteY3" fmla="*/ 887307 h 2806419"/>
                <a:gd name="connsiteX4" fmla="*/ 3915925 w 4130517"/>
                <a:gd name="connsiteY4" fmla="*/ 1525677 h 2806419"/>
                <a:gd name="connsiteX5" fmla="*/ 3280571 w 4130517"/>
                <a:gd name="connsiteY5" fmla="*/ 2120090 h 2806419"/>
                <a:gd name="connsiteX6" fmla="*/ 3140878 w 4130517"/>
                <a:gd name="connsiteY6" fmla="*/ 2233796 h 2806419"/>
                <a:gd name="connsiteX7" fmla="*/ 1993019 w 4130517"/>
                <a:gd name="connsiteY7" fmla="*/ 2806419 h 2806419"/>
                <a:gd name="connsiteX8" fmla="*/ 480948 w 4130517"/>
                <a:gd name="connsiteY8" fmla="*/ 1875638 h 2806419"/>
                <a:gd name="connsiteX9" fmla="*/ 319805 w 4130517"/>
                <a:gd name="connsiteY9" fmla="*/ 1637519 h 2806419"/>
                <a:gd name="connsiteX10" fmla="*/ 0 w 4130517"/>
                <a:gd name="connsiteY10" fmla="*/ 887307 h 2806419"/>
                <a:gd name="connsiteX11" fmla="*/ 193231 w 4130517"/>
                <a:gd name="connsiteY11" fmla="*/ 79360 h 280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30517" h="2806419">
                  <a:moveTo>
                    <a:pt x="237339" y="0"/>
                  </a:moveTo>
                  <a:lnTo>
                    <a:pt x="3997489" y="0"/>
                  </a:lnTo>
                  <a:lnTo>
                    <a:pt x="4006148" y="24333"/>
                  </a:lnTo>
                  <a:cubicBezTo>
                    <a:pt x="4087750" y="288004"/>
                    <a:pt x="4130517" y="579903"/>
                    <a:pt x="4130517" y="887307"/>
                  </a:cubicBezTo>
                  <a:cubicBezTo>
                    <a:pt x="4130517" y="1132599"/>
                    <a:pt x="4064304" y="1329464"/>
                    <a:pt x="3915925" y="1525677"/>
                  </a:cubicBezTo>
                  <a:cubicBezTo>
                    <a:pt x="3760721" y="1730924"/>
                    <a:pt x="3527514" y="1919967"/>
                    <a:pt x="3280571" y="2120090"/>
                  </a:cubicBezTo>
                  <a:cubicBezTo>
                    <a:pt x="3235011" y="2156968"/>
                    <a:pt x="3187944" y="2195151"/>
                    <a:pt x="3140878" y="2233796"/>
                  </a:cubicBezTo>
                  <a:cubicBezTo>
                    <a:pt x="2719582" y="2579662"/>
                    <a:pt x="2412097" y="2806419"/>
                    <a:pt x="1993019" y="2806419"/>
                  </a:cubicBezTo>
                  <a:cubicBezTo>
                    <a:pt x="1354472" y="2806419"/>
                    <a:pt x="902244" y="2528070"/>
                    <a:pt x="480948" y="1875638"/>
                  </a:cubicBezTo>
                  <a:cubicBezTo>
                    <a:pt x="425816" y="1790244"/>
                    <a:pt x="371924" y="1712578"/>
                    <a:pt x="319805" y="1637519"/>
                  </a:cubicBezTo>
                  <a:cubicBezTo>
                    <a:pt x="103795" y="1326296"/>
                    <a:pt x="0" y="1164446"/>
                    <a:pt x="0" y="887307"/>
                  </a:cubicBezTo>
                  <a:cubicBezTo>
                    <a:pt x="0" y="612125"/>
                    <a:pt x="65060" y="340293"/>
                    <a:pt x="193231" y="7936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="" xmlns:a16="http://schemas.microsoft.com/office/drawing/2014/main" id="{164F6B39-7B0A-4839-9F52-1FFA2044F248}"/>
                </a:ext>
              </a:extLst>
            </p:cNvPr>
            <p:cNvSpPr/>
            <p:nvPr/>
          </p:nvSpPr>
          <p:spPr>
            <a:xfrm>
              <a:off x="3124577" y="0"/>
              <a:ext cx="4389519" cy="2916937"/>
            </a:xfrm>
            <a:custGeom>
              <a:avLst/>
              <a:gdLst>
                <a:gd name="connsiteX0" fmla="*/ 208215 w 4389519"/>
                <a:gd name="connsiteY0" fmla="*/ 0 h 2916937"/>
                <a:gd name="connsiteX1" fmla="*/ 4284014 w 4389519"/>
                <a:gd name="connsiteY1" fmla="*/ 0 h 2916937"/>
                <a:gd name="connsiteX2" fmla="*/ 4335794 w 4389519"/>
                <a:gd name="connsiteY2" fmla="*/ 207911 h 2916937"/>
                <a:gd name="connsiteX3" fmla="*/ 4376420 w 4389519"/>
                <a:gd name="connsiteY3" fmla="*/ 1078865 h 2916937"/>
                <a:gd name="connsiteX4" fmla="*/ 4090147 w 4389519"/>
                <a:gd name="connsiteY4" fmla="*/ 1734728 h 2916937"/>
                <a:gd name="connsiteX5" fmla="*/ 3362552 w 4389519"/>
                <a:gd name="connsiteY5" fmla="*/ 2305097 h 2916937"/>
                <a:gd name="connsiteX6" fmla="*/ 3204152 w 4389519"/>
                <a:gd name="connsiteY6" fmla="*/ 2412521 h 2916937"/>
                <a:gd name="connsiteX7" fmla="*/ 1936072 w 4389519"/>
                <a:gd name="connsiteY7" fmla="*/ 2912360 h 2916937"/>
                <a:gd name="connsiteX8" fmla="*/ 421690 w 4389519"/>
                <a:gd name="connsiteY8" fmla="*/ 1787063 h 2916937"/>
                <a:gd name="connsiteX9" fmla="*/ 273167 w 4389519"/>
                <a:gd name="connsiteY9" fmla="*/ 1520080 h 2916937"/>
                <a:gd name="connsiteX10" fmla="*/ 4118 w 4389519"/>
                <a:gd name="connsiteY10" fmla="*/ 696338 h 2916937"/>
                <a:gd name="connsiteX11" fmla="*/ 175984 w 4389519"/>
                <a:gd name="connsiteY11" fmla="*/ 60381 h 29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9519" h="2916937">
                  <a:moveTo>
                    <a:pt x="208215" y="0"/>
                  </a:moveTo>
                  <a:lnTo>
                    <a:pt x="4284014" y="0"/>
                  </a:lnTo>
                  <a:lnTo>
                    <a:pt x="4335794" y="207911"/>
                  </a:lnTo>
                  <a:cubicBezTo>
                    <a:pt x="4388748" y="479686"/>
                    <a:pt x="4403109" y="773803"/>
                    <a:pt x="4376420" y="1078865"/>
                  </a:cubicBezTo>
                  <a:cubicBezTo>
                    <a:pt x="4353703" y="1338514"/>
                    <a:pt x="4265383" y="1540772"/>
                    <a:pt x="4090147" y="1734728"/>
                  </a:cubicBezTo>
                  <a:cubicBezTo>
                    <a:pt x="3906850" y="1937616"/>
                    <a:pt x="3642485" y="2116128"/>
                    <a:pt x="3362552" y="2305097"/>
                  </a:cubicBezTo>
                  <a:cubicBezTo>
                    <a:pt x="3310910" y="2339914"/>
                    <a:pt x="3257553" y="2375972"/>
                    <a:pt x="3204152" y="2412521"/>
                  </a:cubicBezTo>
                  <a:cubicBezTo>
                    <a:pt x="2726165" y="2739616"/>
                    <a:pt x="2379682" y="2951171"/>
                    <a:pt x="1936072" y="2912360"/>
                  </a:cubicBezTo>
                  <a:cubicBezTo>
                    <a:pt x="1260148" y="2853224"/>
                    <a:pt x="807225" y="2516700"/>
                    <a:pt x="421690" y="1787063"/>
                  </a:cubicBezTo>
                  <a:cubicBezTo>
                    <a:pt x="371240" y="1691563"/>
                    <a:pt x="321385" y="1604361"/>
                    <a:pt x="273167" y="1520080"/>
                  </a:cubicBezTo>
                  <a:cubicBezTo>
                    <a:pt x="73334" y="1170636"/>
                    <a:pt x="-21548" y="989700"/>
                    <a:pt x="4118" y="696338"/>
                  </a:cubicBezTo>
                  <a:cubicBezTo>
                    <a:pt x="23232" y="477870"/>
                    <a:pt x="80908" y="264786"/>
                    <a:pt x="175984" y="60381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03099122-D80B-4389-A1CF-52C635217F4B}"/>
              </a:ext>
            </a:extLst>
          </p:cNvPr>
          <p:cNvGrpSpPr/>
          <p:nvPr/>
        </p:nvGrpSpPr>
        <p:grpSpPr>
          <a:xfrm>
            <a:off x="8122942" y="0"/>
            <a:ext cx="4069058" cy="3547008"/>
            <a:chOff x="8122942" y="0"/>
            <a:chExt cx="4069058" cy="3547008"/>
          </a:xfrm>
        </p:grpSpPr>
        <p:sp>
          <p:nvSpPr>
            <p:cNvPr id="54" name="Freeform: Shape 53">
              <a:extLst>
                <a:ext uri="{FF2B5EF4-FFF2-40B4-BE49-F238E27FC236}">
                  <a16:creationId xmlns="" xmlns:a16="http://schemas.microsoft.com/office/drawing/2014/main" id="{CA535D59-CDAA-4AA9-84AC-A6142E857FE2}"/>
                </a:ext>
              </a:extLst>
            </p:cNvPr>
            <p:cNvSpPr/>
            <p:nvPr/>
          </p:nvSpPr>
          <p:spPr>
            <a:xfrm>
              <a:off x="8122942" y="0"/>
              <a:ext cx="4069058" cy="3547008"/>
            </a:xfrm>
            <a:custGeom>
              <a:avLst/>
              <a:gdLst>
                <a:gd name="connsiteX0" fmla="*/ 305212 w 4069058"/>
                <a:gd name="connsiteY0" fmla="*/ 0 h 3547008"/>
                <a:gd name="connsiteX1" fmla="*/ 4069058 w 4069058"/>
                <a:gd name="connsiteY1" fmla="*/ 0 h 3547008"/>
                <a:gd name="connsiteX2" fmla="*/ 4069058 w 4069058"/>
                <a:gd name="connsiteY2" fmla="*/ 2865785 h 3547008"/>
                <a:gd name="connsiteX3" fmla="*/ 3996814 w 4069058"/>
                <a:gd name="connsiteY3" fmla="*/ 2947457 h 3547008"/>
                <a:gd name="connsiteX4" fmla="*/ 2732780 w 4069058"/>
                <a:gd name="connsiteY4" fmla="*/ 3541640 h 3547008"/>
                <a:gd name="connsiteX5" fmla="*/ 1317550 w 4069058"/>
                <a:gd name="connsiteY5" fmla="*/ 3015110 h 3547008"/>
                <a:gd name="connsiteX6" fmla="*/ 1140977 w 4069058"/>
                <a:gd name="connsiteY6" fmla="*/ 2901419 h 3547008"/>
                <a:gd name="connsiteX7" fmla="*/ 330269 w 4069058"/>
                <a:gd name="connsiteY7" fmla="*/ 2297252 h 3547008"/>
                <a:gd name="connsiteX8" fmla="*/ 13299 w 4069058"/>
                <a:gd name="connsiteY8" fmla="*/ 1599966 h 3547008"/>
                <a:gd name="connsiteX9" fmla="*/ 217457 w 4069058"/>
                <a:gd name="connsiteY9" fmla="*/ 178659 h 354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69058" h="3547008">
                  <a:moveTo>
                    <a:pt x="305212" y="0"/>
                  </a:moveTo>
                  <a:lnTo>
                    <a:pt x="4069058" y="0"/>
                  </a:lnTo>
                  <a:lnTo>
                    <a:pt x="4069058" y="2865785"/>
                  </a:lnTo>
                  <a:lnTo>
                    <a:pt x="3996814" y="2947457"/>
                  </a:lnTo>
                  <a:cubicBezTo>
                    <a:pt x="3654887" y="3311545"/>
                    <a:pt x="3252443" y="3496175"/>
                    <a:pt x="2732780" y="3541640"/>
                  </a:cubicBezTo>
                  <a:cubicBezTo>
                    <a:pt x="2236701" y="3585041"/>
                    <a:pt x="1850359" y="3361306"/>
                    <a:pt x="1317550" y="3015110"/>
                  </a:cubicBezTo>
                  <a:cubicBezTo>
                    <a:pt x="1258026" y="2976425"/>
                    <a:pt x="1198546" y="2938265"/>
                    <a:pt x="1140977" y="2901419"/>
                  </a:cubicBezTo>
                  <a:cubicBezTo>
                    <a:pt x="828927" y="2701433"/>
                    <a:pt x="534230" y="2512513"/>
                    <a:pt x="330269" y="2297252"/>
                  </a:cubicBezTo>
                  <a:cubicBezTo>
                    <a:pt x="135278" y="2091465"/>
                    <a:pt x="37487" y="1876435"/>
                    <a:pt x="13299" y="1599966"/>
                  </a:cubicBezTo>
                  <a:cubicBezTo>
                    <a:pt x="-32170" y="1080250"/>
                    <a:pt x="39709" y="589889"/>
                    <a:pt x="217457" y="178659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="" xmlns:a16="http://schemas.microsoft.com/office/drawing/2014/main" id="{CD6948CC-6D51-4092-887C-B0664DC102C7}"/>
                </a:ext>
              </a:extLst>
            </p:cNvPr>
            <p:cNvSpPr/>
            <p:nvPr/>
          </p:nvSpPr>
          <p:spPr>
            <a:xfrm flipH="1">
              <a:off x="8319994" y="0"/>
              <a:ext cx="3872006" cy="3321595"/>
            </a:xfrm>
            <a:custGeom>
              <a:avLst/>
              <a:gdLst>
                <a:gd name="connsiteX0" fmla="*/ 3466434 w 3872006"/>
                <a:gd name="connsiteY0" fmla="*/ 0 h 3321595"/>
                <a:gd name="connsiteX1" fmla="*/ 65800 w 3872006"/>
                <a:gd name="connsiteY1" fmla="*/ 0 h 3321595"/>
                <a:gd name="connsiteX2" fmla="*/ 0 w 3872006"/>
                <a:gd name="connsiteY2" fmla="*/ 59511 h 3321595"/>
                <a:gd name="connsiteX3" fmla="*/ 0 w 3872006"/>
                <a:gd name="connsiteY3" fmla="*/ 2518435 h 3321595"/>
                <a:gd name="connsiteX4" fmla="*/ 80122 w 3872006"/>
                <a:gd name="connsiteY4" fmla="*/ 2618704 h 3321595"/>
                <a:gd name="connsiteX5" fmla="*/ 1549501 w 3872006"/>
                <a:gd name="connsiteY5" fmla="*/ 3321595 h 3321595"/>
                <a:gd name="connsiteX6" fmla="*/ 2796711 w 3872006"/>
                <a:gd name="connsiteY6" fmla="*/ 2749441 h 3321595"/>
                <a:gd name="connsiteX7" fmla="*/ 2948494 w 3872006"/>
                <a:gd name="connsiteY7" fmla="*/ 2635829 h 3321595"/>
                <a:gd name="connsiteX8" fmla="*/ 3638840 w 3872006"/>
                <a:gd name="connsiteY8" fmla="*/ 2041901 h 3321595"/>
                <a:gd name="connsiteX9" fmla="*/ 3872006 w 3872006"/>
                <a:gd name="connsiteY9" fmla="*/ 1404055 h 3321595"/>
                <a:gd name="connsiteX10" fmla="*/ 3467973 w 3872006"/>
                <a:gd name="connsiteY10" fmla="*/ 1974 h 332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2006" h="3321595">
                  <a:moveTo>
                    <a:pt x="3466434" y="0"/>
                  </a:moveTo>
                  <a:lnTo>
                    <a:pt x="65800" y="0"/>
                  </a:lnTo>
                  <a:lnTo>
                    <a:pt x="0" y="59511"/>
                  </a:lnTo>
                  <a:lnTo>
                    <a:pt x="0" y="2518435"/>
                  </a:lnTo>
                  <a:lnTo>
                    <a:pt x="80122" y="2618704"/>
                  </a:lnTo>
                  <a:cubicBezTo>
                    <a:pt x="490323" y="3108658"/>
                    <a:pt x="942414" y="3321595"/>
                    <a:pt x="1549501" y="3321595"/>
                  </a:cubicBezTo>
                  <a:cubicBezTo>
                    <a:pt x="2004852" y="3321595"/>
                    <a:pt x="2338950" y="3095023"/>
                    <a:pt x="2796711" y="2749441"/>
                  </a:cubicBezTo>
                  <a:cubicBezTo>
                    <a:pt x="2847850" y="2710827"/>
                    <a:pt x="2898991" y="2672676"/>
                    <a:pt x="2948494" y="2635829"/>
                  </a:cubicBezTo>
                  <a:cubicBezTo>
                    <a:pt x="3216812" y="2435869"/>
                    <a:pt x="3470203" y="2246981"/>
                    <a:pt x="3638840" y="2041901"/>
                  </a:cubicBezTo>
                  <a:cubicBezTo>
                    <a:pt x="3800062" y="1845849"/>
                    <a:pt x="3872006" y="1649145"/>
                    <a:pt x="3872006" y="1404055"/>
                  </a:cubicBezTo>
                  <a:cubicBezTo>
                    <a:pt x="3872006" y="866538"/>
                    <a:pt x="3729694" y="376466"/>
                    <a:pt x="3467973" y="1974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="" xmlns:a16="http://schemas.microsoft.com/office/drawing/2014/main" id="{F5F9FD94-99CC-42AD-8E66-CF99E8FD5A94}"/>
                </a:ext>
              </a:extLst>
            </p:cNvPr>
            <p:cNvSpPr/>
            <p:nvPr/>
          </p:nvSpPr>
          <p:spPr>
            <a:xfrm flipH="1">
              <a:off x="8729240" y="9274"/>
              <a:ext cx="3462454" cy="3010961"/>
            </a:xfrm>
            <a:custGeom>
              <a:avLst/>
              <a:gdLst>
                <a:gd name="connsiteX0" fmla="*/ 2953507 w 3462454"/>
                <a:gd name="connsiteY0" fmla="*/ 0 h 3010961"/>
                <a:gd name="connsiteX1" fmla="*/ 477652 w 3462454"/>
                <a:gd name="connsiteY1" fmla="*/ 0 h 3010961"/>
                <a:gd name="connsiteX2" fmla="*/ 327396 w 3462454"/>
                <a:gd name="connsiteY2" fmla="*/ 113681 h 3010961"/>
                <a:gd name="connsiteX3" fmla="*/ 46554 w 3462454"/>
                <a:gd name="connsiteY3" fmla="*/ 391785 h 3010961"/>
                <a:gd name="connsiteX4" fmla="*/ 0 w 3462454"/>
                <a:gd name="connsiteY4" fmla="*/ 453516 h 3010961"/>
                <a:gd name="connsiteX5" fmla="*/ 0 w 3462454"/>
                <a:gd name="connsiteY5" fmla="*/ 2083461 h 3010961"/>
                <a:gd name="connsiteX6" fmla="*/ 26382 w 3462454"/>
                <a:gd name="connsiteY6" fmla="*/ 2118637 h 3010961"/>
                <a:gd name="connsiteX7" fmla="*/ 101620 w 3462454"/>
                <a:gd name="connsiteY7" fmla="*/ 2222744 h 3010961"/>
                <a:gd name="connsiteX8" fmla="*/ 1494064 w 3462454"/>
                <a:gd name="connsiteY8" fmla="*/ 3010961 h 3010961"/>
                <a:gd name="connsiteX9" fmla="*/ 2551110 w 3462454"/>
                <a:gd name="connsiteY9" fmla="*/ 2526044 h 3010961"/>
                <a:gd name="connsiteX10" fmla="*/ 2679751 w 3462454"/>
                <a:gd name="connsiteY10" fmla="*/ 2429754 h 3010961"/>
                <a:gd name="connsiteX11" fmla="*/ 3264840 w 3462454"/>
                <a:gd name="connsiteY11" fmla="*/ 1926383 h 3010961"/>
                <a:gd name="connsiteX12" fmla="*/ 3462454 w 3462454"/>
                <a:gd name="connsiteY12" fmla="*/ 1385790 h 3010961"/>
                <a:gd name="connsiteX13" fmla="*/ 3018820 w 3462454"/>
                <a:gd name="connsiteY13" fmla="*/ 67626 h 301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62454" h="3010961">
                  <a:moveTo>
                    <a:pt x="2953507" y="0"/>
                  </a:moveTo>
                  <a:lnTo>
                    <a:pt x="477652" y="0"/>
                  </a:lnTo>
                  <a:lnTo>
                    <a:pt x="327396" y="113681"/>
                  </a:lnTo>
                  <a:cubicBezTo>
                    <a:pt x="222344" y="200626"/>
                    <a:pt x="128536" y="293564"/>
                    <a:pt x="46554" y="391785"/>
                  </a:cubicBezTo>
                  <a:lnTo>
                    <a:pt x="0" y="453516"/>
                  </a:lnTo>
                  <a:lnTo>
                    <a:pt x="0" y="2083461"/>
                  </a:lnTo>
                  <a:lnTo>
                    <a:pt x="26382" y="2118637"/>
                  </a:lnTo>
                  <a:cubicBezTo>
                    <a:pt x="51135" y="2152065"/>
                    <a:pt x="76235" y="2186586"/>
                    <a:pt x="101620" y="2222744"/>
                  </a:cubicBezTo>
                  <a:cubicBezTo>
                    <a:pt x="489585" y="2775245"/>
                    <a:pt x="906035" y="3010961"/>
                    <a:pt x="1494064" y="3010961"/>
                  </a:cubicBezTo>
                  <a:cubicBezTo>
                    <a:pt x="1879987" y="3010961"/>
                    <a:pt x="2163144" y="2818935"/>
                    <a:pt x="2551110" y="2526044"/>
                  </a:cubicBezTo>
                  <a:cubicBezTo>
                    <a:pt x="2594452" y="2493317"/>
                    <a:pt x="2637795" y="2460984"/>
                    <a:pt x="2679751" y="2429754"/>
                  </a:cubicBezTo>
                  <a:cubicBezTo>
                    <a:pt x="2907158" y="2260282"/>
                    <a:pt x="3121914" y="2100194"/>
                    <a:pt x="3264840" y="1926383"/>
                  </a:cubicBezTo>
                  <a:cubicBezTo>
                    <a:pt x="3401480" y="1760224"/>
                    <a:pt x="3462454" y="1593511"/>
                    <a:pt x="3462454" y="1385790"/>
                  </a:cubicBezTo>
                  <a:cubicBezTo>
                    <a:pt x="3462454" y="865148"/>
                    <a:pt x="3304918" y="397028"/>
                    <a:pt x="3018820" y="67626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="" xmlns:a16="http://schemas.microsoft.com/office/drawing/2014/main" id="{F47D3E70-A759-410D-B5DB-855218E138C3}"/>
                </a:ext>
              </a:extLst>
            </p:cNvPr>
            <p:cNvSpPr/>
            <p:nvPr/>
          </p:nvSpPr>
          <p:spPr>
            <a:xfrm flipH="1">
              <a:off x="8243247" y="9274"/>
              <a:ext cx="3948447" cy="3411460"/>
            </a:xfrm>
            <a:custGeom>
              <a:avLst/>
              <a:gdLst>
                <a:gd name="connsiteX0" fmla="*/ 3564894 w 3904481"/>
                <a:gd name="connsiteY0" fmla="*/ 0 h 3411460"/>
                <a:gd name="connsiteX1" fmla="*/ 0 w 3904481"/>
                <a:gd name="connsiteY1" fmla="*/ 0 h 3411460"/>
                <a:gd name="connsiteX2" fmla="*/ 0 w 3904481"/>
                <a:gd name="connsiteY2" fmla="*/ 2659993 h 3411460"/>
                <a:gd name="connsiteX3" fmla="*/ 1876 w 3904481"/>
                <a:gd name="connsiteY3" fmla="*/ 2662425 h 3411460"/>
                <a:gd name="connsiteX4" fmla="*/ 1514161 w 3904481"/>
                <a:gd name="connsiteY4" fmla="*/ 3411460 h 3411460"/>
                <a:gd name="connsiteX5" fmla="*/ 2797788 w 3904481"/>
                <a:gd name="connsiteY5" fmla="*/ 2801744 h 3411460"/>
                <a:gd name="connsiteX6" fmla="*/ 2954004 w 3904481"/>
                <a:gd name="connsiteY6" fmla="*/ 2680673 h 3411460"/>
                <a:gd name="connsiteX7" fmla="*/ 3664508 w 3904481"/>
                <a:gd name="connsiteY7" fmla="*/ 2047754 h 3411460"/>
                <a:gd name="connsiteX8" fmla="*/ 3904481 w 3904481"/>
                <a:gd name="connsiteY8" fmla="*/ 1368033 h 3411460"/>
                <a:gd name="connsiteX9" fmla="*/ 3596499 w 3904481"/>
                <a:gd name="connsiteY9" fmla="*/ 52268 h 341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4481" h="3411460">
                  <a:moveTo>
                    <a:pt x="3564894" y="0"/>
                  </a:moveTo>
                  <a:lnTo>
                    <a:pt x="0" y="0"/>
                  </a:lnTo>
                  <a:lnTo>
                    <a:pt x="0" y="2659993"/>
                  </a:lnTo>
                  <a:lnTo>
                    <a:pt x="1876" y="2662425"/>
                  </a:lnTo>
                  <a:cubicBezTo>
                    <a:pt x="424055" y="3184544"/>
                    <a:pt x="889346" y="3411460"/>
                    <a:pt x="1514161" y="3411460"/>
                  </a:cubicBezTo>
                  <a:cubicBezTo>
                    <a:pt x="1982808" y="3411460"/>
                    <a:pt x="2326661" y="3170014"/>
                    <a:pt x="2797788" y="2801744"/>
                  </a:cubicBezTo>
                  <a:cubicBezTo>
                    <a:pt x="2850420" y="2760595"/>
                    <a:pt x="2903054" y="2719940"/>
                    <a:pt x="2954004" y="2680673"/>
                  </a:cubicBezTo>
                  <a:cubicBezTo>
                    <a:pt x="3230156" y="2467586"/>
                    <a:pt x="3490946" y="2266297"/>
                    <a:pt x="3664508" y="2047754"/>
                  </a:cubicBezTo>
                  <a:cubicBezTo>
                    <a:pt x="3830437" y="1838832"/>
                    <a:pt x="3904481" y="1629214"/>
                    <a:pt x="3904481" y="1368033"/>
                  </a:cubicBezTo>
                  <a:cubicBezTo>
                    <a:pt x="3904481" y="877057"/>
                    <a:pt x="3796872" y="423228"/>
                    <a:pt x="3596499" y="52268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90302A25-2D4F-4AD5-B0E9-C12184C3599E}"/>
              </a:ext>
            </a:extLst>
          </p:cNvPr>
          <p:cNvGrpSpPr/>
          <p:nvPr/>
        </p:nvGrpSpPr>
        <p:grpSpPr>
          <a:xfrm>
            <a:off x="-1" y="1355238"/>
            <a:ext cx="4381339" cy="5510713"/>
            <a:chOff x="0" y="1347287"/>
            <a:chExt cx="4259808" cy="5510713"/>
          </a:xfrm>
        </p:grpSpPr>
        <p:sp>
          <p:nvSpPr>
            <p:cNvPr id="59" name="Freeform: Shape 58">
              <a:extLst>
                <a:ext uri="{FF2B5EF4-FFF2-40B4-BE49-F238E27FC236}">
                  <a16:creationId xmlns="" xmlns:a16="http://schemas.microsoft.com/office/drawing/2014/main" id="{E227AF03-773A-4B1E-8FED-67198038E60D}"/>
                </a:ext>
              </a:extLst>
            </p:cNvPr>
            <p:cNvSpPr/>
            <p:nvPr/>
          </p:nvSpPr>
          <p:spPr>
            <a:xfrm>
              <a:off x="0" y="1676545"/>
              <a:ext cx="4174269" cy="5181455"/>
            </a:xfrm>
            <a:custGeom>
              <a:avLst/>
              <a:gdLst>
                <a:gd name="connsiteX0" fmla="*/ 1155130 w 4174269"/>
                <a:gd name="connsiteY0" fmla="*/ 990 h 5181455"/>
                <a:gd name="connsiteX1" fmla="*/ 2396955 w 4174269"/>
                <a:gd name="connsiteY1" fmla="*/ 367328 h 5181455"/>
                <a:gd name="connsiteX2" fmla="*/ 3827960 w 4174269"/>
                <a:gd name="connsiteY2" fmla="*/ 4749328 h 5181455"/>
                <a:gd name="connsiteX3" fmla="*/ 3561502 w 4174269"/>
                <a:gd name="connsiteY3" fmla="*/ 5090948 h 5181455"/>
                <a:gd name="connsiteX4" fmla="*/ 3452726 w 4174269"/>
                <a:gd name="connsiteY4" fmla="*/ 5181455 h 5181455"/>
                <a:gd name="connsiteX5" fmla="*/ 0 w 4174269"/>
                <a:gd name="connsiteY5" fmla="*/ 5181455 h 5181455"/>
                <a:gd name="connsiteX6" fmla="*/ 0 w 4174269"/>
                <a:gd name="connsiteY6" fmla="*/ 251605 h 5181455"/>
                <a:gd name="connsiteX7" fmla="*/ 157396 w 4174269"/>
                <a:gd name="connsiteY7" fmla="*/ 182600 h 5181455"/>
                <a:gd name="connsiteX8" fmla="*/ 1155130 w 4174269"/>
                <a:gd name="connsiteY8" fmla="*/ 990 h 518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4269" h="5181455">
                  <a:moveTo>
                    <a:pt x="1155130" y="990"/>
                  </a:moveTo>
                  <a:cubicBezTo>
                    <a:pt x="1564667" y="12730"/>
                    <a:pt x="1984593" y="129250"/>
                    <a:pt x="2396955" y="367328"/>
                  </a:cubicBezTo>
                  <a:cubicBezTo>
                    <a:pt x="3871760" y="1218807"/>
                    <a:pt x="4678347" y="3276416"/>
                    <a:pt x="3827960" y="4749328"/>
                  </a:cubicBezTo>
                  <a:cubicBezTo>
                    <a:pt x="3748235" y="4887417"/>
                    <a:pt x="3658928" y="4998272"/>
                    <a:pt x="3561502" y="5090948"/>
                  </a:cubicBezTo>
                  <a:lnTo>
                    <a:pt x="3452726" y="5181455"/>
                  </a:lnTo>
                  <a:lnTo>
                    <a:pt x="0" y="5181455"/>
                  </a:lnTo>
                  <a:lnTo>
                    <a:pt x="0" y="251605"/>
                  </a:lnTo>
                  <a:lnTo>
                    <a:pt x="157396" y="182600"/>
                  </a:lnTo>
                  <a:cubicBezTo>
                    <a:pt x="475610" y="54980"/>
                    <a:pt x="811718" y="-8854"/>
                    <a:pt x="1155130" y="99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="" xmlns:a16="http://schemas.microsoft.com/office/drawing/2014/main" id="{D6FE8FAD-8A4A-49E1-AFAF-A074482295A9}"/>
                </a:ext>
              </a:extLst>
            </p:cNvPr>
            <p:cNvSpPr/>
            <p:nvPr/>
          </p:nvSpPr>
          <p:spPr>
            <a:xfrm>
              <a:off x="0" y="1347287"/>
              <a:ext cx="4259808" cy="5510713"/>
            </a:xfrm>
            <a:custGeom>
              <a:avLst/>
              <a:gdLst>
                <a:gd name="connsiteX0" fmla="*/ 948905 w 4259808"/>
                <a:gd name="connsiteY0" fmla="*/ 1556 h 5510713"/>
                <a:gd name="connsiteX1" fmla="*/ 2304106 w 4259808"/>
                <a:gd name="connsiteY1" fmla="*/ 405867 h 5510713"/>
                <a:gd name="connsiteX2" fmla="*/ 3890982 w 4259808"/>
                <a:gd name="connsiteY2" fmla="*/ 5156588 h 5510713"/>
                <a:gd name="connsiteX3" fmla="*/ 3680329 w 4259808"/>
                <a:gd name="connsiteY3" fmla="*/ 5445948 h 5510713"/>
                <a:gd name="connsiteX4" fmla="*/ 3616504 w 4259808"/>
                <a:gd name="connsiteY4" fmla="*/ 5510713 h 5510713"/>
                <a:gd name="connsiteX5" fmla="*/ 0 w 4259808"/>
                <a:gd name="connsiteY5" fmla="*/ 5510713 h 5510713"/>
                <a:gd name="connsiteX6" fmla="*/ 0 w 4259808"/>
                <a:gd name="connsiteY6" fmla="*/ 144797 h 5510713"/>
                <a:gd name="connsiteX7" fmla="*/ 164164 w 4259808"/>
                <a:gd name="connsiteY7" fmla="*/ 92266 h 5510713"/>
                <a:gd name="connsiteX8" fmla="*/ 948905 w 4259808"/>
                <a:gd name="connsiteY8" fmla="*/ 1556 h 551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9808" h="5510713">
                  <a:moveTo>
                    <a:pt x="948905" y="1556"/>
                  </a:moveTo>
                  <a:cubicBezTo>
                    <a:pt x="1395136" y="16867"/>
                    <a:pt x="1853354" y="145625"/>
                    <a:pt x="2304106" y="405867"/>
                  </a:cubicBezTo>
                  <a:cubicBezTo>
                    <a:pt x="3916211" y="1336616"/>
                    <a:pt x="4808028" y="3568218"/>
                    <a:pt x="3890982" y="5156588"/>
                  </a:cubicBezTo>
                  <a:cubicBezTo>
                    <a:pt x="3826502" y="5268272"/>
                    <a:pt x="3756052" y="5363347"/>
                    <a:pt x="3680329" y="5445948"/>
                  </a:cubicBezTo>
                  <a:lnTo>
                    <a:pt x="3616504" y="5510713"/>
                  </a:lnTo>
                  <a:lnTo>
                    <a:pt x="0" y="5510713"/>
                  </a:lnTo>
                  <a:lnTo>
                    <a:pt x="0" y="144797"/>
                  </a:lnTo>
                  <a:lnTo>
                    <a:pt x="164164" y="92266"/>
                  </a:lnTo>
                  <a:cubicBezTo>
                    <a:pt x="418657" y="23914"/>
                    <a:pt x="681631" y="-7614"/>
                    <a:pt x="948905" y="1556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="" xmlns:a16="http://schemas.microsoft.com/office/drawing/2014/main" id="{0A7C4DFB-FDFD-4F28-8B00-287EB75C79EB}"/>
                </a:ext>
              </a:extLst>
            </p:cNvPr>
            <p:cNvSpPr/>
            <p:nvPr/>
          </p:nvSpPr>
          <p:spPr>
            <a:xfrm>
              <a:off x="0" y="1592806"/>
              <a:ext cx="4029221" cy="5265194"/>
            </a:xfrm>
            <a:custGeom>
              <a:avLst/>
              <a:gdLst>
                <a:gd name="connsiteX0" fmla="*/ 812878 w 4029221"/>
                <a:gd name="connsiteY0" fmla="*/ 840 h 5265194"/>
                <a:gd name="connsiteX1" fmla="*/ 960980 w 4029221"/>
                <a:gd name="connsiteY1" fmla="*/ 1442 h 5265194"/>
                <a:gd name="connsiteX2" fmla="*/ 2216856 w 4029221"/>
                <a:gd name="connsiteY2" fmla="*/ 376120 h 5265194"/>
                <a:gd name="connsiteX3" fmla="*/ 3687427 w 4029221"/>
                <a:gd name="connsiteY3" fmla="*/ 4778650 h 5265194"/>
                <a:gd name="connsiteX4" fmla="*/ 3267677 w 4029221"/>
                <a:gd name="connsiteY4" fmla="*/ 5245601 h 5265194"/>
                <a:gd name="connsiteX5" fmla="*/ 3237167 w 4029221"/>
                <a:gd name="connsiteY5" fmla="*/ 5265194 h 5265194"/>
                <a:gd name="connsiteX6" fmla="*/ 0 w 4029221"/>
                <a:gd name="connsiteY6" fmla="*/ 5265194 h 5265194"/>
                <a:gd name="connsiteX7" fmla="*/ 0 w 4029221"/>
                <a:gd name="connsiteY7" fmla="*/ 162790 h 5265194"/>
                <a:gd name="connsiteX8" fmla="*/ 58408 w 4029221"/>
                <a:gd name="connsiteY8" fmla="*/ 139352 h 5265194"/>
                <a:gd name="connsiteX9" fmla="*/ 812878 w 4029221"/>
                <a:gd name="connsiteY9" fmla="*/ 840 h 526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9221" h="5265194">
                  <a:moveTo>
                    <a:pt x="812878" y="840"/>
                  </a:moveTo>
                  <a:cubicBezTo>
                    <a:pt x="862065" y="-449"/>
                    <a:pt x="911443" y="-258"/>
                    <a:pt x="960980" y="1442"/>
                  </a:cubicBezTo>
                  <a:cubicBezTo>
                    <a:pt x="1374507" y="15631"/>
                    <a:pt x="1799140" y="134952"/>
                    <a:pt x="2216856" y="376120"/>
                  </a:cubicBezTo>
                  <a:cubicBezTo>
                    <a:pt x="3710806" y="1238652"/>
                    <a:pt x="4537261" y="3306696"/>
                    <a:pt x="3687427" y="4778650"/>
                  </a:cubicBezTo>
                  <a:cubicBezTo>
                    <a:pt x="3567917" y="4985647"/>
                    <a:pt x="3426282" y="5131074"/>
                    <a:pt x="3267677" y="5245601"/>
                  </a:cubicBezTo>
                  <a:lnTo>
                    <a:pt x="3237167" y="5265194"/>
                  </a:lnTo>
                  <a:lnTo>
                    <a:pt x="0" y="5265194"/>
                  </a:lnTo>
                  <a:lnTo>
                    <a:pt x="0" y="162790"/>
                  </a:lnTo>
                  <a:lnTo>
                    <a:pt x="58408" y="139352"/>
                  </a:lnTo>
                  <a:cubicBezTo>
                    <a:pt x="301661" y="55163"/>
                    <a:pt x="554646" y="7607"/>
                    <a:pt x="812878" y="840"/>
                  </a:cubicBezTo>
                  <a:close/>
                </a:path>
              </a:pathLst>
            </a:custGeom>
            <a:noFill/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="" xmlns:a16="http://schemas.microsoft.com/office/drawing/2014/main" id="{B6E867DF-0B62-429A-A554-CBE585048439}"/>
                </a:ext>
              </a:extLst>
            </p:cNvPr>
            <p:cNvSpPr/>
            <p:nvPr/>
          </p:nvSpPr>
          <p:spPr>
            <a:xfrm>
              <a:off x="0" y="2147333"/>
              <a:ext cx="3702048" cy="4710667"/>
            </a:xfrm>
            <a:custGeom>
              <a:avLst/>
              <a:gdLst>
                <a:gd name="connsiteX0" fmla="*/ 1057511 w 3702048"/>
                <a:gd name="connsiteY0" fmla="*/ 1243 h 4710667"/>
                <a:gd name="connsiteX1" fmla="*/ 2139959 w 3702048"/>
                <a:gd name="connsiteY1" fmla="*/ 324180 h 4710667"/>
                <a:gd name="connsiteX2" fmla="*/ 3407455 w 3702048"/>
                <a:gd name="connsiteY2" fmla="*/ 4118750 h 4710667"/>
                <a:gd name="connsiteX3" fmla="*/ 2754080 w 3702048"/>
                <a:gd name="connsiteY3" fmla="*/ 4690965 h 4710667"/>
                <a:gd name="connsiteX4" fmla="*/ 2711405 w 3702048"/>
                <a:gd name="connsiteY4" fmla="*/ 4710667 h 4710667"/>
                <a:gd name="connsiteX5" fmla="*/ 0 w 3702048"/>
                <a:gd name="connsiteY5" fmla="*/ 4710667 h 4710667"/>
                <a:gd name="connsiteX6" fmla="*/ 0 w 3702048"/>
                <a:gd name="connsiteY6" fmla="*/ 239601 h 4710667"/>
                <a:gd name="connsiteX7" fmla="*/ 72857 w 3702048"/>
                <a:gd name="connsiteY7" fmla="*/ 203063 h 4710667"/>
                <a:gd name="connsiteX8" fmla="*/ 1057511 w 3702048"/>
                <a:gd name="connsiteY8" fmla="*/ 1243 h 471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2048" h="4710667">
                  <a:moveTo>
                    <a:pt x="1057511" y="1243"/>
                  </a:moveTo>
                  <a:cubicBezTo>
                    <a:pt x="1413932" y="13473"/>
                    <a:pt x="1779927" y="116316"/>
                    <a:pt x="2139959" y="324180"/>
                  </a:cubicBezTo>
                  <a:cubicBezTo>
                    <a:pt x="3427605" y="1067603"/>
                    <a:pt x="4139931" y="2850064"/>
                    <a:pt x="3407455" y="4118750"/>
                  </a:cubicBezTo>
                  <a:cubicBezTo>
                    <a:pt x="3235777" y="4416105"/>
                    <a:pt x="3011128" y="4566048"/>
                    <a:pt x="2754080" y="4690965"/>
                  </a:cubicBezTo>
                  <a:lnTo>
                    <a:pt x="2711405" y="4710667"/>
                  </a:lnTo>
                  <a:lnTo>
                    <a:pt x="0" y="4710667"/>
                  </a:lnTo>
                  <a:lnTo>
                    <a:pt x="0" y="239601"/>
                  </a:lnTo>
                  <a:lnTo>
                    <a:pt x="72857" y="203063"/>
                  </a:lnTo>
                  <a:cubicBezTo>
                    <a:pt x="383165" y="61024"/>
                    <a:pt x="715942" y="-10476"/>
                    <a:pt x="1057511" y="1243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4296" y="3420734"/>
            <a:ext cx="6665976" cy="2129674"/>
          </a:xfrm>
        </p:spPr>
        <p:txBody>
          <a:bodyPr anchor="b">
            <a:noAutofit/>
          </a:bodyPr>
          <a:lstStyle>
            <a:lvl1pPr algn="l">
              <a:lnSpc>
                <a:spcPct val="110000"/>
              </a:lnSpc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Footer Placeholder 22">
            <a:extLst>
              <a:ext uri="{FF2B5EF4-FFF2-40B4-BE49-F238E27FC236}">
                <a16:creationId xmlns="" xmlns:a16="http://schemas.microsoft.com/office/drawing/2014/main" id="{E197B67B-BA44-4D2A-B31D-35A89323C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6" y="6170490"/>
            <a:ext cx="5713314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="" xmlns:a16="http://schemas.microsoft.com/office/drawing/2014/main" id="{1D718595-24D3-4517-A62E-C1F49340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54295" y="5550408"/>
            <a:ext cx="6665975" cy="512064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="" xmlns:a16="http://schemas.microsoft.com/office/drawing/2014/main" id="{3C6217BB-A228-414D-92D9-E1D1EFEB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0080" y="6170491"/>
            <a:ext cx="2840083" cy="457200"/>
          </a:xfrm>
        </p:spPr>
        <p:txBody>
          <a:bodyPr/>
          <a:lstStyle>
            <a:lvl1pPr algn="l">
              <a:defRPr/>
            </a:lvl1pPr>
          </a:lstStyle>
          <a:p>
            <a:fld id="{E72EB70D-CD01-44DA-83B3-8FEB3383D307}" type="datetime1">
              <a:rPr lang="en-US" smtClean="0"/>
              <a:pPr/>
              <a:t>9/9/2020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87136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2024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029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7C1D6427-F07F-4D50-B151-455100AF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8CFD-9357-46BE-A189-D637A67C8730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="" xmlns:a16="http://schemas.microsoft.com/office/drawing/2014/main" id="{479EFBB2-C5E0-4D57-AB1D-3AA907EC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7AE6B7E1-F60B-4D08-9052-423D6FBFA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99263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1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024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0290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30000"/>
              </a:lnSpc>
              <a:spcBef>
                <a:spcPts val="930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30290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="" xmlns:a16="http://schemas.microsoft.com/office/drawing/2014/main" id="{3771BF97-4D2A-43A4-8CDC-2250017E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742EE-B331-4632-BD10-A82FED6B6FC0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="" xmlns:a16="http://schemas.microsoft.com/office/drawing/2014/main" id="{6020661A-DA07-4679-9226-945B5DD2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="" xmlns:a16="http://schemas.microsoft.com/office/drawing/2014/main" id="{EEFCE38B-E087-4988-BC3A-FE3B55E70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="" xmlns:a16="http://schemas.microsoft.com/office/drawing/2014/main" id="{D3BC439C-E995-4E1F-8DE9-75C32785E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171504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="" xmlns:a16="http://schemas.microsoft.com/office/drawing/2014/main" id="{CF30096C-3491-4EF2-ABB2-D57F3F4B5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A835-D13F-49F4-8F11-5D576AC65FAD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79DA3A85-7147-4F32-944A-B079AF514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EEDDF50D-95C0-4DA2-BBC6-41774FAC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07984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9BEFCA-6D6F-4F26-823F-C86CA694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1799-ACB5-4CB2-86A2-5C574F1C8706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C2EE2C9-E87D-4495-9EDA-6BC0EDC27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E5557A9-903F-4B36-8B06-D9EADF230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88344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640080"/>
            <a:ext cx="3227715" cy="2551751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640080"/>
            <a:ext cx="6949440" cy="545591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="" xmlns:a16="http://schemas.microsoft.com/office/drawing/2014/main" id="{BB904BE8-2080-4FFA-9239-A8929E28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ED5DD0D6-7A82-473E-879B-C6ECD6CCCFEC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="" xmlns:a16="http://schemas.microsoft.com/office/drawing/2014/main" id="{ED5580C6-5CD7-4CDD-977D-0533C84F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94944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518D0320-9B66-443F-8E28-8BCF07E0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7937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="" xmlns:a16="http://schemas.microsoft.com/office/drawing/2014/main" id="{41C2A9DB-B176-4069-8734-5B4ED352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D4605E03-BC17-41A7-854C-DFAB672737DC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="" xmlns:a16="http://schemas.microsoft.com/office/drawing/2014/main" id="{430F9A2F-C2C4-4E1C-B4B3-07ED84F28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464410" cy="45720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="" xmlns:a16="http://schemas.microsoft.com/office/drawing/2014/main" id="{F9BFA0A0-2117-4A10-9DAA-080C2155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9431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0" y="442220"/>
            <a:ext cx="8770571" cy="1345269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2312276"/>
            <a:ext cx="8770571" cy="3651504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0727" y="6170491"/>
            <a:ext cx="284008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4408324-A84C-4A45-93B6-78D079CCE772}" type="datetime1">
              <a:rPr lang="en-US" smtClean="0"/>
              <a:pPr/>
              <a:t>9/9/2020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0240" y="6170490"/>
            <a:ext cx="5667375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3744" y="6170490"/>
            <a:ext cx="1188720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430127AE-B29E-4FDF-99D2-A2F1E7003F74}"/>
              </a:ext>
            </a:extLst>
          </p:cNvPr>
          <p:cNvCxnSpPr/>
          <p:nvPr/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10519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32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430127AE-B29E-4FDF-99D2-A2F1E7003F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="" xmlns:a16="http://schemas.microsoft.com/office/drawing/2014/main" id="{3D5FBB81-B61B-416A-8F5D-A8DDF62530F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F9FC3661-A943-4559-A47F-C2C8DFF308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2619" r="14372" b="-2"/>
          <a:stretch/>
        </p:blipFill>
        <p:spPr>
          <a:xfrm>
            <a:off x="4691118" y="1"/>
            <a:ext cx="7500882" cy="6857999"/>
          </a:xfrm>
          <a:custGeom>
            <a:avLst/>
            <a:gdLst/>
            <a:ahLst/>
            <a:cxnLst/>
            <a:rect l="l" t="t" r="r" b="b"/>
            <a:pathLst>
              <a:path w="7500882" h="6857999">
                <a:moveTo>
                  <a:pt x="898230" y="0"/>
                </a:moveTo>
                <a:lnTo>
                  <a:pt x="7500882" y="0"/>
                </a:lnTo>
                <a:lnTo>
                  <a:pt x="7500882" y="6857999"/>
                </a:lnTo>
                <a:lnTo>
                  <a:pt x="0" y="6857999"/>
                </a:lnTo>
                <a:lnTo>
                  <a:pt x="114106" y="6780598"/>
                </a:lnTo>
                <a:cubicBezTo>
                  <a:pt x="291579" y="6653107"/>
                  <a:pt x="465794" y="6515396"/>
                  <a:pt x="641619" y="6374813"/>
                </a:cubicBezTo>
                <a:cubicBezTo>
                  <a:pt x="1607125" y="5602838"/>
                  <a:pt x="2555378" y="4969130"/>
                  <a:pt x="2555378" y="3621655"/>
                </a:cubicBezTo>
                <a:cubicBezTo>
                  <a:pt x="2555378" y="2093191"/>
                  <a:pt x="1969579" y="754640"/>
                  <a:pt x="920818" y="14996"/>
                </a:cubicBezTo>
                <a:close/>
              </a:path>
            </a:pathLst>
          </a:custGeom>
        </p:spPr>
      </p:pic>
      <p:sp>
        <p:nvSpPr>
          <p:cNvPr id="34" name="Freeform: Shape 33">
            <a:extLst>
              <a:ext uri="{FF2B5EF4-FFF2-40B4-BE49-F238E27FC236}">
                <a16:creationId xmlns="" xmlns:a16="http://schemas.microsoft.com/office/drawing/2014/main" id="{40C0D7D4-D83D-4C58-87D1-955F0A9173D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5853028 w 7476051"/>
              <a:gd name="connsiteY1" fmla="*/ 0 h 6858000"/>
              <a:gd name="connsiteX2" fmla="*/ 5875152 w 7476051"/>
              <a:gd name="connsiteY2" fmla="*/ 14997 h 6858000"/>
              <a:gd name="connsiteX3" fmla="*/ 7476051 w 7476051"/>
              <a:gd name="connsiteY3" fmla="*/ 3621656 h 6858000"/>
              <a:gd name="connsiteX4" fmla="*/ 5601702 w 7476051"/>
              <a:gd name="connsiteY4" fmla="*/ 6374814 h 6858000"/>
              <a:gd name="connsiteX5" fmla="*/ 5085053 w 7476051"/>
              <a:gd name="connsiteY5" fmla="*/ 6780599 h 6858000"/>
              <a:gd name="connsiteX6" fmla="*/ 4973297 w 7476051"/>
              <a:gd name="connsiteY6" fmla="*/ 6858000 h 6858000"/>
              <a:gd name="connsiteX7" fmla="*/ 0 w 747605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2" y="6374814"/>
                </a:cubicBezTo>
                <a:cubicBezTo>
                  <a:pt x="5429499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36" name="Freeform: Shape 35">
            <a:extLst>
              <a:ext uri="{FF2B5EF4-FFF2-40B4-BE49-F238E27FC236}">
                <a16:creationId xmlns="" xmlns:a16="http://schemas.microsoft.com/office/drawing/2014/main" id="{0BA56A81-C9DD-4EBA-9E13-32FFB51CFD4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53" y="0"/>
            <a:ext cx="7307402" cy="6858000"/>
          </a:xfrm>
          <a:custGeom>
            <a:avLst/>
            <a:gdLst>
              <a:gd name="connsiteX0" fmla="*/ 0 w 7097265"/>
              <a:gd name="connsiteY0" fmla="*/ 0 h 6858000"/>
              <a:gd name="connsiteX1" fmla="*/ 5474242 w 7097265"/>
              <a:gd name="connsiteY1" fmla="*/ 0 h 6858000"/>
              <a:gd name="connsiteX2" fmla="*/ 5496366 w 7097265"/>
              <a:gd name="connsiteY2" fmla="*/ 14997 h 6858000"/>
              <a:gd name="connsiteX3" fmla="*/ 7097265 w 7097265"/>
              <a:gd name="connsiteY3" fmla="*/ 3621656 h 6858000"/>
              <a:gd name="connsiteX4" fmla="*/ 5222916 w 7097265"/>
              <a:gd name="connsiteY4" fmla="*/ 6374814 h 6858000"/>
              <a:gd name="connsiteX5" fmla="*/ 4706267 w 7097265"/>
              <a:gd name="connsiteY5" fmla="*/ 6780599 h 6858000"/>
              <a:gd name="connsiteX6" fmla="*/ 4594511 w 7097265"/>
              <a:gd name="connsiteY6" fmla="*/ 6858000 h 6858000"/>
              <a:gd name="connsiteX7" fmla="*/ 0 w 709726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97265" h="6858000">
                <a:moveTo>
                  <a:pt x="0" y="0"/>
                </a:moveTo>
                <a:lnTo>
                  <a:pt x="5474242" y="0"/>
                </a:lnTo>
                <a:lnTo>
                  <a:pt x="5496366" y="14997"/>
                </a:lnTo>
                <a:cubicBezTo>
                  <a:pt x="6523529" y="754641"/>
                  <a:pt x="7097265" y="2093192"/>
                  <a:pt x="7097265" y="3621656"/>
                </a:cubicBezTo>
                <a:cubicBezTo>
                  <a:pt x="7097265" y="4969131"/>
                  <a:pt x="6168540" y="5602839"/>
                  <a:pt x="5222916" y="6374814"/>
                </a:cubicBezTo>
                <a:cubicBezTo>
                  <a:pt x="5050713" y="6515397"/>
                  <a:pt x="4880085" y="6653108"/>
                  <a:pt x="4706267" y="6780599"/>
                </a:cubicBezTo>
                <a:lnTo>
                  <a:pt x="4594511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="" xmlns:a16="http://schemas.microsoft.com/office/drawing/2014/main" id="{15F9A324-404E-4C5D-AFF0-C5D0D84182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39034" y="-1"/>
            <a:ext cx="2535264" cy="6858001"/>
          </a:xfrm>
          <a:custGeom>
            <a:avLst/>
            <a:gdLst>
              <a:gd name="connsiteX0" fmla="*/ 1218585 w 2535264"/>
              <a:gd name="connsiteY0" fmla="*/ 0 h 6858001"/>
              <a:gd name="connsiteX1" fmla="*/ 1236561 w 2535264"/>
              <a:gd name="connsiteY1" fmla="*/ 0 h 6858001"/>
              <a:gd name="connsiteX2" fmla="*/ 1264452 w 2535264"/>
              <a:gd name="connsiteY2" fmla="*/ 24550 h 6858001"/>
              <a:gd name="connsiteX3" fmla="*/ 2528121 w 2535264"/>
              <a:gd name="connsiteY3" fmla="*/ 3710502 h 6858001"/>
              <a:gd name="connsiteX4" fmla="*/ 492890 w 2535264"/>
              <a:gd name="connsiteY4" fmla="*/ 6507511 h 6858001"/>
              <a:gd name="connsiteX5" fmla="*/ 221418 w 2535264"/>
              <a:gd name="connsiteY5" fmla="*/ 6713387 h 6858001"/>
              <a:gd name="connsiteX6" fmla="*/ 20100 w 2535264"/>
              <a:gd name="connsiteY6" fmla="*/ 6858001 h 6858001"/>
              <a:gd name="connsiteX7" fmla="*/ 0 w 2535264"/>
              <a:gd name="connsiteY7" fmla="*/ 6858001 h 6858001"/>
              <a:gd name="connsiteX8" fmla="*/ 202488 w 2535264"/>
              <a:gd name="connsiteY8" fmla="*/ 6712547 h 6858001"/>
              <a:gd name="connsiteX9" fmla="*/ 473961 w 2535264"/>
              <a:gd name="connsiteY9" fmla="*/ 6506670 h 6858001"/>
              <a:gd name="connsiteX10" fmla="*/ 2509192 w 2535264"/>
              <a:gd name="connsiteY10" fmla="*/ 3709662 h 6858001"/>
              <a:gd name="connsiteX11" fmla="*/ 1245521 w 2535264"/>
              <a:gd name="connsiteY11" fmla="*/ 2370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5264" h="6858001">
                <a:moveTo>
                  <a:pt x="1218585" y="0"/>
                </a:moveTo>
                <a:lnTo>
                  <a:pt x="1236561" y="0"/>
                </a:lnTo>
                <a:lnTo>
                  <a:pt x="1264452" y="24550"/>
                </a:lnTo>
                <a:cubicBezTo>
                  <a:pt x="2149109" y="863108"/>
                  <a:pt x="2598329" y="2210814"/>
                  <a:pt x="2528121" y="3710502"/>
                </a:cubicBezTo>
                <a:cubicBezTo>
                  <a:pt x="2462100" y="5120751"/>
                  <a:pt x="1489450" y="5742158"/>
                  <a:pt x="492890" y="6507511"/>
                </a:cubicBezTo>
                <a:cubicBezTo>
                  <a:pt x="402151" y="6577199"/>
                  <a:pt x="311847" y="6646154"/>
                  <a:pt x="221418" y="6713387"/>
                </a:cubicBezTo>
                <a:lnTo>
                  <a:pt x="20100" y="6858001"/>
                </a:lnTo>
                <a:lnTo>
                  <a:pt x="0" y="6858001"/>
                </a:lnTo>
                <a:lnTo>
                  <a:pt x="202488" y="6712547"/>
                </a:lnTo>
                <a:cubicBezTo>
                  <a:pt x="292917" y="6645314"/>
                  <a:pt x="383222" y="6576359"/>
                  <a:pt x="473961" y="6506670"/>
                </a:cubicBezTo>
                <a:cubicBezTo>
                  <a:pt x="1470520" y="5741317"/>
                  <a:pt x="2443170" y="5119911"/>
                  <a:pt x="2509192" y="3709662"/>
                </a:cubicBezTo>
                <a:cubicBezTo>
                  <a:pt x="2579400" y="2209973"/>
                  <a:pt x="2130178" y="862268"/>
                  <a:pt x="1245521" y="237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35562AE-8EE2-4E81-ADF4-6EB90449F9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2518" y="442913"/>
            <a:ext cx="4780129" cy="163988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3200">
                <a:solidFill>
                  <a:schemeClr val="tx1">
                    <a:lumMod val="75000"/>
                    <a:lumOff val="25000"/>
                  </a:schemeClr>
                </a:solidFill>
              </a:rPr>
              <a:t>ELEKTRİK KAYNAKLARI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964FD40-D227-47CA-994B-235BE821729E}"/>
              </a:ext>
            </a:extLst>
          </p:cNvPr>
          <p:cNvSpPr txBox="1"/>
          <p:nvPr/>
        </p:nvSpPr>
        <p:spPr>
          <a:xfrm>
            <a:off x="992518" y="2312988"/>
            <a:ext cx="5368525" cy="3651250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</a:pPr>
            <a:r>
              <a:rPr lang="en-US" spc="150">
                <a:solidFill>
                  <a:schemeClr val="tx1">
                    <a:lumMod val="75000"/>
                    <a:lumOff val="25000"/>
                  </a:schemeClr>
                </a:solidFill>
              </a:rPr>
              <a:t>Şehir Elektriği</a:t>
            </a:r>
          </a:p>
          <a:p>
            <a:pPr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</a:pPr>
            <a:r>
              <a:rPr lang="en-US" spc="150">
                <a:solidFill>
                  <a:schemeClr val="tx1">
                    <a:lumMod val="75000"/>
                    <a:lumOff val="25000"/>
                  </a:schemeClr>
                </a:solidFill>
              </a:rPr>
              <a:t>Pil</a:t>
            </a:r>
          </a:p>
          <a:p>
            <a:pPr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</a:pPr>
            <a:r>
              <a:rPr lang="en-US" spc="150">
                <a:solidFill>
                  <a:schemeClr val="tx1">
                    <a:lumMod val="75000"/>
                    <a:lumOff val="25000"/>
                  </a:schemeClr>
                </a:solidFill>
              </a:rPr>
              <a:t>Batarya</a:t>
            </a:r>
          </a:p>
          <a:p>
            <a:pPr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</a:pPr>
            <a:r>
              <a:rPr lang="en-US" spc="150">
                <a:solidFill>
                  <a:schemeClr val="tx1">
                    <a:lumMod val="75000"/>
                    <a:lumOff val="25000"/>
                  </a:schemeClr>
                </a:solidFill>
              </a:rPr>
              <a:t>Akü</a:t>
            </a:r>
          </a:p>
        </p:txBody>
      </p:sp>
    </p:spTree>
    <p:extLst>
      <p:ext uri="{BB962C8B-B14F-4D97-AF65-F5344CB8AC3E}">
        <p14:creationId xmlns:p14="http://schemas.microsoft.com/office/powerpoint/2010/main" xmlns="" val="3405389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AF50A80E-5DCB-4320-9947-73BF2D6F059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4E9C9717-43F9-44EA-9215-3F2D15B1C73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E66004D1-3DCE-405F-9046-6DE912409E1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D1319957-918B-4BBC-B357-957813808C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3" name="Rectangle 22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F624CBFB-D803-467F-960F-B6A30F8218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3167675" y="-3167677"/>
            <a:ext cx="5856341" cy="12191695"/>
          </a:xfrm>
          <a:custGeom>
            <a:avLst/>
            <a:gdLst>
              <a:gd name="connsiteX0" fmla="*/ 0 w 5856341"/>
              <a:gd name="connsiteY0" fmla="*/ 12191695 h 12191695"/>
              <a:gd name="connsiteX1" fmla="*/ 0 w 5856341"/>
              <a:gd name="connsiteY1" fmla="*/ 0 h 12191695"/>
              <a:gd name="connsiteX2" fmla="*/ 243849 w 5856341"/>
              <a:gd name="connsiteY2" fmla="*/ 0 h 12191695"/>
              <a:gd name="connsiteX3" fmla="*/ 505121 w 5856341"/>
              <a:gd name="connsiteY3" fmla="*/ 0 h 12191695"/>
              <a:gd name="connsiteX4" fmla="*/ 723207 w 5856341"/>
              <a:gd name="connsiteY4" fmla="*/ 0 h 12191695"/>
              <a:gd name="connsiteX5" fmla="*/ 755828 w 5856341"/>
              <a:gd name="connsiteY5" fmla="*/ 0 h 12191695"/>
              <a:gd name="connsiteX6" fmla="*/ 1411868 w 5856341"/>
              <a:gd name="connsiteY6" fmla="*/ 0 h 12191695"/>
              <a:gd name="connsiteX7" fmla="*/ 1421034 w 5856341"/>
              <a:gd name="connsiteY7" fmla="*/ 0 h 12191695"/>
              <a:gd name="connsiteX8" fmla="*/ 1515206 w 5856341"/>
              <a:gd name="connsiteY8" fmla="*/ 0 h 12191695"/>
              <a:gd name="connsiteX9" fmla="*/ 2636151 w 5856341"/>
              <a:gd name="connsiteY9" fmla="*/ 0 h 12191695"/>
              <a:gd name="connsiteX10" fmla="*/ 4637890 w 5856341"/>
              <a:gd name="connsiteY10" fmla="*/ 0 h 12191695"/>
              <a:gd name="connsiteX11" fmla="*/ 4654499 w 5856341"/>
              <a:gd name="connsiteY11" fmla="*/ 26661 h 12191695"/>
              <a:gd name="connsiteX12" fmla="*/ 5856341 w 5856341"/>
              <a:gd name="connsiteY12" fmla="*/ 6438338 h 12191695"/>
              <a:gd name="connsiteX13" fmla="*/ 4449211 w 5856341"/>
              <a:gd name="connsiteY13" fmla="*/ 11332719 h 12191695"/>
              <a:gd name="connsiteX14" fmla="*/ 4061349 w 5856341"/>
              <a:gd name="connsiteY14" fmla="*/ 12054097 h 12191695"/>
              <a:gd name="connsiteX15" fmla="*/ 3977450 w 5856341"/>
              <a:gd name="connsiteY15" fmla="*/ 12191695 h 12191695"/>
              <a:gd name="connsiteX16" fmla="*/ 2636151 w 5856341"/>
              <a:gd name="connsiteY16" fmla="*/ 12191695 h 12191695"/>
              <a:gd name="connsiteX17" fmla="*/ 1421034 w 5856341"/>
              <a:gd name="connsiteY17" fmla="*/ 12191695 h 12191695"/>
              <a:gd name="connsiteX18" fmla="*/ 1411868 w 5856341"/>
              <a:gd name="connsiteY18" fmla="*/ 12191695 h 12191695"/>
              <a:gd name="connsiteX19" fmla="*/ 1283685 w 5856341"/>
              <a:gd name="connsiteY19" fmla="*/ 12191695 h 12191695"/>
              <a:gd name="connsiteX20" fmla="*/ 755828 w 5856341"/>
              <a:gd name="connsiteY20" fmla="*/ 12191695 h 12191695"/>
              <a:gd name="connsiteX21" fmla="*/ 723207 w 5856341"/>
              <a:gd name="connsiteY21" fmla="*/ 12191695 h 12191695"/>
              <a:gd name="connsiteX22" fmla="*/ 505121 w 5856341"/>
              <a:gd name="connsiteY22" fmla="*/ 12191695 h 12191695"/>
              <a:gd name="connsiteX23" fmla="*/ 243849 w 5856341"/>
              <a:gd name="connsiteY23" fmla="*/ 12191695 h 1219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56341" h="12191695">
                <a:moveTo>
                  <a:pt x="0" y="12191695"/>
                </a:moveTo>
                <a:lnTo>
                  <a:pt x="0" y="0"/>
                </a:lnTo>
                <a:lnTo>
                  <a:pt x="243849" y="0"/>
                </a:lnTo>
                <a:lnTo>
                  <a:pt x="505121" y="0"/>
                </a:lnTo>
                <a:lnTo>
                  <a:pt x="723207" y="0"/>
                </a:lnTo>
                <a:lnTo>
                  <a:pt x="755828" y="0"/>
                </a:lnTo>
                <a:lnTo>
                  <a:pt x="1411868" y="0"/>
                </a:lnTo>
                <a:lnTo>
                  <a:pt x="1421034" y="0"/>
                </a:lnTo>
                <a:lnTo>
                  <a:pt x="1515206" y="0"/>
                </a:lnTo>
                <a:lnTo>
                  <a:pt x="2636151" y="0"/>
                </a:lnTo>
                <a:lnTo>
                  <a:pt x="4637890" y="0"/>
                </a:lnTo>
                <a:lnTo>
                  <a:pt x="4654499" y="26661"/>
                </a:lnTo>
                <a:cubicBezTo>
                  <a:pt x="5425621" y="1341551"/>
                  <a:pt x="5856341" y="3721137"/>
                  <a:pt x="5856341" y="6438338"/>
                </a:cubicBezTo>
                <a:cubicBezTo>
                  <a:pt x="5856341" y="8833790"/>
                  <a:pt x="5159120" y="9960353"/>
                  <a:pt x="4449211" y="11332719"/>
                </a:cubicBezTo>
                <a:cubicBezTo>
                  <a:pt x="4319934" y="11582638"/>
                  <a:pt x="4191839" y="11827452"/>
                  <a:pt x="4061349" y="12054097"/>
                </a:cubicBezTo>
                <a:lnTo>
                  <a:pt x="3977450" y="12191695"/>
                </a:lnTo>
                <a:lnTo>
                  <a:pt x="2636151" y="12191695"/>
                </a:lnTo>
                <a:lnTo>
                  <a:pt x="1421034" y="12191695"/>
                </a:lnTo>
                <a:lnTo>
                  <a:pt x="1411868" y="12191695"/>
                </a:lnTo>
                <a:lnTo>
                  <a:pt x="1283685" y="12191695"/>
                </a:lnTo>
                <a:lnTo>
                  <a:pt x="755828" y="12191695"/>
                </a:lnTo>
                <a:lnTo>
                  <a:pt x="723207" y="12191695"/>
                </a:lnTo>
                <a:lnTo>
                  <a:pt x="505121" y="12191695"/>
                </a:lnTo>
                <a:lnTo>
                  <a:pt x="243849" y="1219169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352FF52-CDA0-4B5E-9F70-F7E18BDF5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823" y="1346268"/>
            <a:ext cx="8868354" cy="246366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4600">
                <a:solidFill>
                  <a:schemeClr val="tx1">
                    <a:lumMod val="85000"/>
                    <a:lumOff val="15000"/>
                  </a:schemeClr>
                </a:solidFill>
              </a:rPr>
              <a:t>ŞEHİR ELEKTRİĞİ İLE ÇALIŞAN BAZI CİHAZLAR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FBA7E51E-7B6A-4A79-8F84-47C845C7A2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5146277" y="-874927"/>
            <a:ext cx="1899138" cy="12191695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03C85561-90D2-4AFA-B2C5-F2D61D86C2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5143758" y="-1037574"/>
            <a:ext cx="1904176" cy="12191695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9026B71D-5A6F-48FE-AC6A-D7AAA01806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5247015" y="-1314429"/>
            <a:ext cx="1697663" cy="12191695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9323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9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0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1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2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3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4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56" name="Rectangle 26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DFD65B82-7CE6-4547-A748-BE4437320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045" y="1346200"/>
            <a:ext cx="5624118" cy="32845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BUZDOLABI</a:t>
            </a:r>
          </a:p>
        </p:txBody>
      </p:sp>
      <p:sp>
        <p:nvSpPr>
          <p:cNvPr id="57" name="Freeform: Shape 28">
            <a:extLst>
              <a:ext uri="{FF2B5EF4-FFF2-40B4-BE49-F238E27FC236}">
                <a16:creationId xmlns="" xmlns:a16="http://schemas.microsoft.com/office/drawing/2014/main" id="{96CB0275-66F1-4491-93B8-121D0C7176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8" name="Freeform: Shape 30">
            <a:extLst>
              <a:ext uri="{FF2B5EF4-FFF2-40B4-BE49-F238E27FC236}">
                <a16:creationId xmlns="" xmlns:a16="http://schemas.microsoft.com/office/drawing/2014/main" id="{18D32C3D-8F76-4E99-BE56-0836CC38C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buzdolabı, iç mekan, dolap, cihaz içeren bir resim&#10;&#10;Açıklama otomatik olarak oluşturuldu">
            <a:extLst>
              <a:ext uri="{FF2B5EF4-FFF2-40B4-BE49-F238E27FC236}">
                <a16:creationId xmlns="" xmlns:a16="http://schemas.microsoft.com/office/drawing/2014/main" id="{18230C94-D5D8-4448-85B3-A065DC09C8B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20" r="14391"/>
          <a:stretch/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9" name="Freeform: Shape 32">
            <a:extLst>
              <a:ext uri="{FF2B5EF4-FFF2-40B4-BE49-F238E27FC236}">
                <a16:creationId xmlns="" xmlns:a16="http://schemas.microsoft.com/office/drawing/2014/main" id="{70766076-46F5-42D5-A773-2B3BEF2B8B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7940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AC8EEB0F-BA72-49AC-956F-331B60FDE7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iç mekan, yaşama, televizyon, oda içeren bir resim&#10;&#10;Açıklama otomatik olarak oluşturuldu">
            <a:extLst>
              <a:ext uri="{FF2B5EF4-FFF2-40B4-BE49-F238E27FC236}">
                <a16:creationId xmlns="" xmlns:a16="http://schemas.microsoft.com/office/drawing/2014/main" id="{AE4AE472-AFD1-4E35-9C9F-07334EF9CE4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58"/>
          <a:stretch/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14543B09-440D-4F57-BCB0-A4FCC922D8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930584" y="1948070"/>
            <a:ext cx="5261264" cy="4909930"/>
          </a:xfrm>
          <a:custGeom>
            <a:avLst/>
            <a:gdLst>
              <a:gd name="connsiteX0" fmla="*/ 2739575 w 5261264"/>
              <a:gd name="connsiteY0" fmla="*/ 1369 h 4909930"/>
              <a:gd name="connsiteX1" fmla="*/ 3931992 w 5261264"/>
              <a:gd name="connsiteY1" fmla="*/ 357115 h 4909930"/>
              <a:gd name="connsiteX2" fmla="*/ 5228644 w 5261264"/>
              <a:gd name="connsiteY2" fmla="*/ 1704869 h 4909930"/>
              <a:gd name="connsiteX3" fmla="*/ 5261264 w 5261264"/>
              <a:gd name="connsiteY3" fmla="*/ 1769901 h 4909930"/>
              <a:gd name="connsiteX4" fmla="*/ 5261264 w 5261264"/>
              <a:gd name="connsiteY4" fmla="*/ 4640262 h 4909930"/>
              <a:gd name="connsiteX5" fmla="*/ 5239287 w 5261264"/>
              <a:gd name="connsiteY5" fmla="*/ 4674079 h 4909930"/>
              <a:gd name="connsiteX6" fmla="*/ 5039558 w 5261264"/>
              <a:gd name="connsiteY6" fmla="*/ 4893028 h 4909930"/>
              <a:gd name="connsiteX7" fmla="*/ 5018342 w 5261264"/>
              <a:gd name="connsiteY7" fmla="*/ 4909930 h 4909930"/>
              <a:gd name="connsiteX8" fmla="*/ 962510 w 5261264"/>
              <a:gd name="connsiteY8" fmla="*/ 4909930 h 4909930"/>
              <a:gd name="connsiteX9" fmla="*/ 821338 w 5261264"/>
              <a:gd name="connsiteY9" fmla="*/ 4707517 h 4909930"/>
              <a:gd name="connsiteX10" fmla="*/ 448558 w 5261264"/>
              <a:gd name="connsiteY10" fmla="*/ 3922606 h 4909930"/>
              <a:gd name="connsiteX11" fmla="*/ 221727 w 5261264"/>
              <a:gd name="connsiteY11" fmla="*/ 1588926 h 4909930"/>
              <a:gd name="connsiteX12" fmla="*/ 2739575 w 5261264"/>
              <a:gd name="connsiteY12" fmla="*/ 1369 h 490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1264" h="4909930">
                <a:moveTo>
                  <a:pt x="2739575" y="1369"/>
                </a:moveTo>
                <a:cubicBezTo>
                  <a:pt x="3132207" y="14841"/>
                  <a:pt x="3535383" y="128133"/>
                  <a:pt x="3931992" y="357115"/>
                </a:cubicBezTo>
                <a:cubicBezTo>
                  <a:pt x="4474996" y="670619"/>
                  <a:pt x="4925124" y="1151857"/>
                  <a:pt x="5228644" y="1704869"/>
                </a:cubicBezTo>
                <a:lnTo>
                  <a:pt x="5261264" y="1769901"/>
                </a:lnTo>
                <a:lnTo>
                  <a:pt x="5261264" y="4640262"/>
                </a:lnTo>
                <a:lnTo>
                  <a:pt x="5239287" y="4674079"/>
                </a:lnTo>
                <a:cubicBezTo>
                  <a:pt x="5177453" y="4758643"/>
                  <a:pt x="5110673" y="4830413"/>
                  <a:pt x="5039558" y="4893028"/>
                </a:cubicBezTo>
                <a:lnTo>
                  <a:pt x="5018342" y="4909930"/>
                </a:lnTo>
                <a:lnTo>
                  <a:pt x="962510" y="4909930"/>
                </a:lnTo>
                <a:lnTo>
                  <a:pt x="821338" y="4707517"/>
                </a:lnTo>
                <a:cubicBezTo>
                  <a:pt x="672683" y="4465717"/>
                  <a:pt x="560617" y="4198197"/>
                  <a:pt x="448558" y="3922606"/>
                </a:cubicBezTo>
                <a:cubicBezTo>
                  <a:pt x="120358" y="3115488"/>
                  <a:pt x="-245146" y="2397572"/>
                  <a:pt x="221727" y="1588926"/>
                </a:cubicBezTo>
                <a:cubicBezTo>
                  <a:pt x="801679" y="584418"/>
                  <a:pt x="1736188" y="-33060"/>
                  <a:pt x="2739575" y="1369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0EE80047-1219-42E8-86D3-94F5120503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743449" y="1709530"/>
            <a:ext cx="5448246" cy="5148470"/>
          </a:xfrm>
          <a:custGeom>
            <a:avLst/>
            <a:gdLst>
              <a:gd name="connsiteX0" fmla="*/ 2885375 w 5448246"/>
              <a:gd name="connsiteY0" fmla="*/ 1442 h 5156012"/>
              <a:gd name="connsiteX1" fmla="*/ 4141251 w 5448246"/>
              <a:gd name="connsiteY1" fmla="*/ 376120 h 5156012"/>
              <a:gd name="connsiteX2" fmla="*/ 5315487 w 5448246"/>
              <a:gd name="connsiteY2" fmla="*/ 1482940 h 5156012"/>
              <a:gd name="connsiteX3" fmla="*/ 5448246 w 5448246"/>
              <a:gd name="connsiteY3" fmla="*/ 1697243 h 5156012"/>
              <a:gd name="connsiteX4" fmla="*/ 5448246 w 5448246"/>
              <a:gd name="connsiteY4" fmla="*/ 5009611 h 5156012"/>
              <a:gd name="connsiteX5" fmla="*/ 5416607 w 5448246"/>
              <a:gd name="connsiteY5" fmla="*/ 5046802 h 5156012"/>
              <a:gd name="connsiteX6" fmla="*/ 5344828 w 5448246"/>
              <a:gd name="connsiteY6" fmla="*/ 5119639 h 5156012"/>
              <a:gd name="connsiteX7" fmla="*/ 5300719 w 5448246"/>
              <a:gd name="connsiteY7" fmla="*/ 5156012 h 5156012"/>
              <a:gd name="connsiteX8" fmla="*/ 1002287 w 5448246"/>
              <a:gd name="connsiteY8" fmla="*/ 5156012 h 5156012"/>
              <a:gd name="connsiteX9" fmla="*/ 896888 w 5448246"/>
              <a:gd name="connsiteY9" fmla="*/ 5008616 h 5156012"/>
              <a:gd name="connsiteX10" fmla="*/ 472429 w 5448246"/>
              <a:gd name="connsiteY10" fmla="*/ 4131367 h 5156012"/>
              <a:gd name="connsiteX11" fmla="*/ 233526 w 5448246"/>
              <a:gd name="connsiteY11" fmla="*/ 1673489 h 5156012"/>
              <a:gd name="connsiteX12" fmla="*/ 2885375 w 5448246"/>
              <a:gd name="connsiteY12" fmla="*/ 1442 h 515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48246" h="5156012">
                <a:moveTo>
                  <a:pt x="2885375" y="1442"/>
                </a:moveTo>
                <a:cubicBezTo>
                  <a:pt x="3298901" y="15631"/>
                  <a:pt x="3723535" y="134952"/>
                  <a:pt x="4141251" y="376120"/>
                </a:cubicBezTo>
                <a:cubicBezTo>
                  <a:pt x="4608110" y="645661"/>
                  <a:pt x="5009784" y="1032928"/>
                  <a:pt x="5315487" y="1482940"/>
                </a:cubicBezTo>
                <a:lnTo>
                  <a:pt x="5448246" y="1697243"/>
                </a:lnTo>
                <a:lnTo>
                  <a:pt x="5448246" y="5009611"/>
                </a:lnTo>
                <a:lnTo>
                  <a:pt x="5416607" y="5046802"/>
                </a:lnTo>
                <a:cubicBezTo>
                  <a:pt x="5393215" y="5072317"/>
                  <a:pt x="5369282" y="5096549"/>
                  <a:pt x="5344828" y="5119639"/>
                </a:cubicBezTo>
                <a:lnTo>
                  <a:pt x="5300719" y="5156012"/>
                </a:lnTo>
                <a:lnTo>
                  <a:pt x="1002287" y="5156012"/>
                </a:lnTo>
                <a:lnTo>
                  <a:pt x="896888" y="5008616"/>
                </a:lnTo>
                <a:cubicBezTo>
                  <a:pt x="724221" y="4740911"/>
                  <a:pt x="598320" y="4440975"/>
                  <a:pt x="472429" y="4131367"/>
                </a:cubicBezTo>
                <a:cubicBezTo>
                  <a:pt x="126764" y="3281294"/>
                  <a:pt x="-258192" y="2525170"/>
                  <a:pt x="233526" y="1673489"/>
                </a:cubicBezTo>
                <a:cubicBezTo>
                  <a:pt x="844344" y="615522"/>
                  <a:pt x="1828586" y="-34819"/>
                  <a:pt x="2885375" y="1442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E83B29B1-18A6-4A7A-A498-90E52166799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260959" y="2256518"/>
            <a:ext cx="4930889" cy="4601483"/>
          </a:xfrm>
          <a:custGeom>
            <a:avLst/>
            <a:gdLst>
              <a:gd name="connsiteX0" fmla="*/ 2486925 w 4930889"/>
              <a:gd name="connsiteY0" fmla="*/ 1243 h 4601483"/>
              <a:gd name="connsiteX1" fmla="*/ 3569374 w 4930889"/>
              <a:gd name="connsiteY1" fmla="*/ 324181 h 4601483"/>
              <a:gd name="connsiteX2" fmla="*/ 4856238 w 4930889"/>
              <a:gd name="connsiteY2" fmla="*/ 1766524 h 4601483"/>
              <a:gd name="connsiteX3" fmla="*/ 4930889 w 4930889"/>
              <a:gd name="connsiteY3" fmla="*/ 1950930 h 4601483"/>
              <a:gd name="connsiteX4" fmla="*/ 4930888 w 4930889"/>
              <a:gd name="connsiteY4" fmla="*/ 3928933 h 4601483"/>
              <a:gd name="connsiteX5" fmla="*/ 4836868 w 4930889"/>
              <a:gd name="connsiteY5" fmla="*/ 4118750 h 4601483"/>
              <a:gd name="connsiteX6" fmla="*/ 4475082 w 4930889"/>
              <a:gd name="connsiteY6" fmla="*/ 4521220 h 4601483"/>
              <a:gd name="connsiteX7" fmla="*/ 4350095 w 4930889"/>
              <a:gd name="connsiteY7" fmla="*/ 4601483 h 4601483"/>
              <a:gd name="connsiteX8" fmla="*/ 997316 w 4930889"/>
              <a:gd name="connsiteY8" fmla="*/ 4601483 h 4601483"/>
              <a:gd name="connsiteX9" fmla="*/ 892840 w 4930889"/>
              <a:gd name="connsiteY9" fmla="*/ 4484501 h 4601483"/>
              <a:gd name="connsiteX10" fmla="*/ 407191 w 4930889"/>
              <a:gd name="connsiteY10" fmla="*/ 3560852 h 4601483"/>
              <a:gd name="connsiteX11" fmla="*/ 201279 w 4930889"/>
              <a:gd name="connsiteY11" fmla="*/ 1442391 h 4601483"/>
              <a:gd name="connsiteX12" fmla="*/ 2486925 w 4930889"/>
              <a:gd name="connsiteY12" fmla="*/ 1243 h 460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0889" h="4601483">
                <a:moveTo>
                  <a:pt x="2486925" y="1243"/>
                </a:moveTo>
                <a:cubicBezTo>
                  <a:pt x="2843347" y="13472"/>
                  <a:pt x="3209341" y="116316"/>
                  <a:pt x="3569374" y="324181"/>
                </a:cubicBezTo>
                <a:cubicBezTo>
                  <a:pt x="4132718" y="649428"/>
                  <a:pt x="4585943" y="1173553"/>
                  <a:pt x="4856238" y="1766524"/>
                </a:cubicBezTo>
                <a:lnTo>
                  <a:pt x="4930889" y="1950930"/>
                </a:lnTo>
                <a:lnTo>
                  <a:pt x="4930888" y="3928933"/>
                </a:lnTo>
                <a:lnTo>
                  <a:pt x="4836868" y="4118750"/>
                </a:lnTo>
                <a:cubicBezTo>
                  <a:pt x="4733861" y="4297163"/>
                  <a:pt x="4611785" y="4422507"/>
                  <a:pt x="4475082" y="4521220"/>
                </a:cubicBezTo>
                <a:lnTo>
                  <a:pt x="4350095" y="4601483"/>
                </a:lnTo>
                <a:lnTo>
                  <a:pt x="997316" y="4601483"/>
                </a:lnTo>
                <a:lnTo>
                  <a:pt x="892840" y="4484501"/>
                </a:lnTo>
                <a:cubicBezTo>
                  <a:pt x="678469" y="4214961"/>
                  <a:pt x="542824" y="3894419"/>
                  <a:pt x="407191" y="3560852"/>
                </a:cubicBezTo>
                <a:cubicBezTo>
                  <a:pt x="109259" y="2828169"/>
                  <a:pt x="-222537" y="2176461"/>
                  <a:pt x="201279" y="1442391"/>
                </a:cubicBezTo>
                <a:cubicBezTo>
                  <a:pt x="727747" y="530521"/>
                  <a:pt x="1576073" y="-30011"/>
                  <a:pt x="2486925" y="124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2F6C54FF-A157-4516-AF03-B6E27DFA7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864" y="3075154"/>
            <a:ext cx="3848430" cy="218639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3700"/>
              <a:t>TELEVİZYON</a:t>
            </a:r>
          </a:p>
        </p:txBody>
      </p:sp>
    </p:spTree>
    <p:extLst>
      <p:ext uri="{BB962C8B-B14F-4D97-AF65-F5344CB8AC3E}">
        <p14:creationId xmlns:p14="http://schemas.microsoft.com/office/powerpoint/2010/main" xmlns="" val="797816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9" name="Rectangle 28">
            <a:extLst>
              <a:ext uri="{FF2B5EF4-FFF2-40B4-BE49-F238E27FC236}">
                <a16:creationId xmlns="" xmlns:a16="http://schemas.microsoft.com/office/drawing/2014/main" id="{F3E416D2-D994-4F7A-8F62-B28B11BEBA6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8" name="İçerik Yer Tutucusu 7" descr="elektrik süpürgesi, cihaz, oturma, tablo içeren bir resim&#10;&#10;Açıklama otomatik olarak oluşturuldu">
            <a:extLst>
              <a:ext uri="{FF2B5EF4-FFF2-40B4-BE49-F238E27FC236}">
                <a16:creationId xmlns="" xmlns:a16="http://schemas.microsoft.com/office/drawing/2014/main" id="{D22B1C91-4F5B-4B53-B8B0-5891FCBB82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434" r="-1" b="6301"/>
          <a:stretch/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746D3498-BB0C-4BBC-957B-FC6466C8043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4715949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348024 w 7476051"/>
              <a:gd name="connsiteY1" fmla="*/ 0 h 6858000"/>
              <a:gd name="connsiteX2" fmla="*/ 681975 w 7476051"/>
              <a:gd name="connsiteY2" fmla="*/ 0 h 6858000"/>
              <a:gd name="connsiteX3" fmla="*/ 1555845 w 7476051"/>
              <a:gd name="connsiteY3" fmla="*/ 0 h 6858000"/>
              <a:gd name="connsiteX4" fmla="*/ 1568054 w 7476051"/>
              <a:gd name="connsiteY4" fmla="*/ 0 h 6858000"/>
              <a:gd name="connsiteX5" fmla="*/ 1693495 w 7476051"/>
              <a:gd name="connsiteY5" fmla="*/ 0 h 6858000"/>
              <a:gd name="connsiteX6" fmla="*/ 3186636 w 7476051"/>
              <a:gd name="connsiteY6" fmla="*/ 0 h 6858000"/>
              <a:gd name="connsiteX7" fmla="*/ 5853028 w 7476051"/>
              <a:gd name="connsiteY7" fmla="*/ 0 h 6858000"/>
              <a:gd name="connsiteX8" fmla="*/ 5875152 w 7476051"/>
              <a:gd name="connsiteY8" fmla="*/ 14997 h 6858000"/>
              <a:gd name="connsiteX9" fmla="*/ 7476051 w 7476051"/>
              <a:gd name="connsiteY9" fmla="*/ 3621656 h 6858000"/>
              <a:gd name="connsiteX10" fmla="*/ 5601701 w 7476051"/>
              <a:gd name="connsiteY10" fmla="*/ 6374814 h 6858000"/>
              <a:gd name="connsiteX11" fmla="*/ 5085053 w 7476051"/>
              <a:gd name="connsiteY11" fmla="*/ 6780599 h 6858000"/>
              <a:gd name="connsiteX12" fmla="*/ 4973297 w 7476051"/>
              <a:gd name="connsiteY12" fmla="*/ 6858000 h 6858000"/>
              <a:gd name="connsiteX13" fmla="*/ 3186636 w 7476051"/>
              <a:gd name="connsiteY13" fmla="*/ 6858000 h 6858000"/>
              <a:gd name="connsiteX14" fmla="*/ 1568054 w 7476051"/>
              <a:gd name="connsiteY14" fmla="*/ 6858000 h 6858000"/>
              <a:gd name="connsiteX15" fmla="*/ 1555845 w 7476051"/>
              <a:gd name="connsiteY15" fmla="*/ 6858000 h 6858000"/>
              <a:gd name="connsiteX16" fmla="*/ 1385101 w 7476051"/>
              <a:gd name="connsiteY16" fmla="*/ 6858000 h 6858000"/>
              <a:gd name="connsiteX17" fmla="*/ 681975 w 7476051"/>
              <a:gd name="connsiteY17" fmla="*/ 6858000 h 6858000"/>
              <a:gd name="connsiteX18" fmla="*/ 348024 w 7476051"/>
              <a:gd name="connsiteY18" fmla="*/ 6858000 h 6858000"/>
              <a:gd name="connsiteX19" fmla="*/ 0 w 7476051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348024" y="0"/>
                </a:lnTo>
                <a:lnTo>
                  <a:pt x="681975" y="0"/>
                </a:lnTo>
                <a:lnTo>
                  <a:pt x="1555845" y="0"/>
                </a:lnTo>
                <a:lnTo>
                  <a:pt x="1568054" y="0"/>
                </a:lnTo>
                <a:lnTo>
                  <a:pt x="1693495" y="0"/>
                </a:lnTo>
                <a:lnTo>
                  <a:pt x="3186636" y="0"/>
                </a:ln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1" y="6374814"/>
                </a:cubicBezTo>
                <a:cubicBezTo>
                  <a:pt x="5429498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3186636" y="6858000"/>
                </a:lnTo>
                <a:lnTo>
                  <a:pt x="1568054" y="6858000"/>
                </a:lnTo>
                <a:lnTo>
                  <a:pt x="1555845" y="6858000"/>
                </a:lnTo>
                <a:lnTo>
                  <a:pt x="1385101" y="6858000"/>
                </a:lnTo>
                <a:lnTo>
                  <a:pt x="681975" y="6858000"/>
                </a:lnTo>
                <a:lnTo>
                  <a:pt x="348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7539A79B-DFBA-4781-B0DE-4044B07226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4297492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="" xmlns:a16="http://schemas.microsoft.com/office/drawing/2014/main" id="{3D8EFB43-661E-4B15-BA65-39CC17EF71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4510788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" name="Başlık 5">
            <a:extLst>
              <a:ext uri="{FF2B5EF4-FFF2-40B4-BE49-F238E27FC236}">
                <a16:creationId xmlns="" xmlns:a16="http://schemas.microsoft.com/office/drawing/2014/main" id="{24480741-4C77-4AC6-9222-662B00A59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1675" y="1346268"/>
            <a:ext cx="5932755" cy="328520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bg1"/>
                </a:solidFill>
              </a:rPr>
              <a:t>SÜPÜRGE</a:t>
            </a:r>
          </a:p>
        </p:txBody>
      </p:sp>
    </p:spTree>
    <p:extLst>
      <p:ext uri="{BB962C8B-B14F-4D97-AF65-F5344CB8AC3E}">
        <p14:creationId xmlns:p14="http://schemas.microsoft.com/office/powerpoint/2010/main" xmlns="" val="1291484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E217F32C-75AA-4B97-ADFB-5E2C3C7ECB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İçerik Yer Tutucusu 5" descr="ışık, nesne, tablo, klavye içeren bir resim&#10;&#10;Açıklama otomatik olarak oluşturuldu">
            <a:extLst>
              <a:ext uri="{FF2B5EF4-FFF2-40B4-BE49-F238E27FC236}">
                <a16:creationId xmlns="" xmlns:a16="http://schemas.microsoft.com/office/drawing/2014/main" id="{6826C7B5-8694-41C0-A37C-C06BBFE831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199" b="482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4D76AAEA-AF3A-4616-9F99-E9AA131A51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02336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91D817B-92F8-4DCF-AAEC-ADD9180C9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1346268"/>
            <a:ext cx="5618431" cy="328520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bg1"/>
                </a:solidFill>
              </a:rPr>
              <a:t>ELEKTRİKLİ ISITICI</a:t>
            </a:r>
          </a:p>
        </p:txBody>
      </p:sp>
    </p:spTree>
    <p:extLst>
      <p:ext uri="{BB962C8B-B14F-4D97-AF65-F5344CB8AC3E}">
        <p14:creationId xmlns:p14="http://schemas.microsoft.com/office/powerpoint/2010/main" xmlns="" val="3221042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72D6198-1129-4255-9175-7F63F1679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045" y="1346200"/>
            <a:ext cx="5624118" cy="32845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BULAŞIK MAKİNESİ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96CB0275-66F1-4491-93B8-121D0C7176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18D32C3D-8F76-4E99-BE56-0836CC38C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İçerik Yer Tutucusu 5" descr="iç mekan, oturma, mikrodalga, fırın içeren bir resim&#10;&#10;Açıklama otomatik olarak oluşturuldu">
            <a:extLst>
              <a:ext uri="{FF2B5EF4-FFF2-40B4-BE49-F238E27FC236}">
                <a16:creationId xmlns="" xmlns:a16="http://schemas.microsoft.com/office/drawing/2014/main" id="{E14B0AFD-0E4B-439E-BD72-14D5A00FD2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50" r="3459"/>
          <a:stretch/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70766076-46F5-42D5-A773-2B3BEF2B8B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679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9" name="Rectangle 28">
            <a:extLst>
              <a:ext uri="{FF2B5EF4-FFF2-40B4-BE49-F238E27FC236}">
                <a16:creationId xmlns="" xmlns:a16="http://schemas.microsoft.com/office/drawing/2014/main" id="{AC8EEB0F-BA72-49AC-956F-331B60FDE7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8" name="İçerik Yer Tutucusu 7" descr="şişe içeren bir resim&#10;&#10;Açıklama otomatik olarak oluşturuldu">
            <a:extLst>
              <a:ext uri="{FF2B5EF4-FFF2-40B4-BE49-F238E27FC236}">
                <a16:creationId xmlns="" xmlns:a16="http://schemas.microsoft.com/office/drawing/2014/main" id="{E2B3A08F-C6A1-4AD3-86BA-B2F959150F6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133" b="-1"/>
          <a:stretch/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FB8CE58F-407C-497E-B723-21FD8C6D35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709937" y="721297"/>
            <a:ext cx="5565913" cy="5415406"/>
            <a:chOff x="797792" y="912854"/>
            <a:chExt cx="5298208" cy="5032292"/>
          </a:xfrm>
        </p:grpSpPr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1BE70332-ECAF-47BB-8C7B-BD049452F65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1439" y="1056388"/>
              <a:ext cx="4968823" cy="4748064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="" xmlns:a16="http://schemas.microsoft.com/office/drawing/2014/main" id="{716D9361-A35A-4DC8-AAB9-04FD2D6FEE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97792" y="912854"/>
              <a:ext cx="5298208" cy="5032292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="" xmlns:a16="http://schemas.microsoft.com/office/drawing/2014/main" id="{87FC31AD-FBB3-4219-A758-D6F7594A0A8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3671" y="1232452"/>
              <a:ext cx="4715122" cy="4439901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6" name="Başlık 5">
            <a:extLst>
              <a:ext uri="{FF2B5EF4-FFF2-40B4-BE49-F238E27FC236}">
                <a16:creationId xmlns="" xmlns:a16="http://schemas.microsoft.com/office/drawing/2014/main" id="{7567FF09-4124-4F4C-8943-248BDAADF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463" y="1685677"/>
            <a:ext cx="4181444" cy="236267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4800" dirty="0">
                <a:solidFill>
                  <a:srgbClr val="FF0000"/>
                </a:solidFill>
              </a:rPr>
              <a:t>PİL</a:t>
            </a:r>
            <a:r>
              <a:rPr lang="en-US" sz="4800" dirty="0"/>
              <a:t/>
            </a:r>
            <a:br>
              <a:rPr lang="en-US" sz="4800" dirty="0"/>
            </a:br>
            <a:endParaRPr lang="en-US" sz="4800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CD1D3C0-5440-41C4-95DB-01899EC5A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20240" y="4048350"/>
            <a:ext cx="3283888" cy="816301"/>
          </a:xfrm>
        </p:spPr>
        <p:txBody>
          <a:bodyPr vert="horz" lIns="109728" tIns="109728" rIns="109728" bIns="91440" rtlCol="0" anchor="t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00"/>
              <a:t>Düşük elektrik enerjisi ile çalışan araçlarda kullanılan ve taşınabilen elektrik kaynağıdır.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256264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7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Freeform: Shape 9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4" name="Freeform: Shape 11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5" name="Freeform: Shape 13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6" name="Freeform: Shape 15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" name="Freeform: Shape 17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8" name="Freeform: Shape 19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9" name="Freeform: Shape 21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40" name="Rectangle 23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82D0531-0A07-489F-AAA6-F995749F2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045" y="1346200"/>
            <a:ext cx="5624118" cy="32845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PİL İLE ÇALIŞAN CİHAZLAR</a:t>
            </a:r>
          </a:p>
        </p:txBody>
      </p:sp>
      <p:sp>
        <p:nvSpPr>
          <p:cNvPr id="41" name="Freeform: Shape 25">
            <a:extLst>
              <a:ext uri="{FF2B5EF4-FFF2-40B4-BE49-F238E27FC236}">
                <a16:creationId xmlns="" xmlns:a16="http://schemas.microsoft.com/office/drawing/2014/main" id="{96CB0275-66F1-4491-93B8-121D0C7176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2" name="Freeform: Shape 27">
            <a:extLst>
              <a:ext uri="{FF2B5EF4-FFF2-40B4-BE49-F238E27FC236}">
                <a16:creationId xmlns="" xmlns:a16="http://schemas.microsoft.com/office/drawing/2014/main" id="{18D32C3D-8F76-4E99-BE56-0836CC38C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3" name="Picture 3">
            <a:extLst>
              <a:ext uri="{FF2B5EF4-FFF2-40B4-BE49-F238E27FC236}">
                <a16:creationId xmlns="" xmlns:a16="http://schemas.microsoft.com/office/drawing/2014/main" id="{28481B4B-474D-4FFF-B2FD-03780D1888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1347" r="3793" b="-2"/>
          <a:stretch/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4" name="Freeform: Shape 29">
            <a:extLst>
              <a:ext uri="{FF2B5EF4-FFF2-40B4-BE49-F238E27FC236}">
                <a16:creationId xmlns="" xmlns:a16="http://schemas.microsoft.com/office/drawing/2014/main" id="{70766076-46F5-42D5-A773-2B3BEF2B8B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847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FC47319B-A5D3-42E0-961E-75E2EDE4C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531" y="1346268"/>
            <a:ext cx="5274860" cy="3066706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TV KUMANDASI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C7D887A3-61AD-4674-BC53-8DFA8CF7B4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479F0FB3-8461-462D-84A2-53106FBF4E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553480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11E3C311-4E8A-45D9-97BF-07F5FD3469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758825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uzaktan, elektronik eşyalar, kumanda, televizyon içeren bir resim&#10;&#10;Açıklama otomatik olarak oluşturuldu">
            <a:extLst>
              <a:ext uri="{FF2B5EF4-FFF2-40B4-BE49-F238E27FC236}">
                <a16:creationId xmlns="" xmlns:a16="http://schemas.microsoft.com/office/drawing/2014/main" id="{70EBE924-9BDE-4E93-9CA2-607427DC08C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18" r="14616"/>
          <a:stretch/>
        </p:blipFill>
        <p:spPr>
          <a:xfrm>
            <a:off x="7187979" y="10"/>
            <a:ext cx="5004021" cy="6857990"/>
          </a:xfrm>
          <a:custGeom>
            <a:avLst/>
            <a:gdLst/>
            <a:ahLst/>
            <a:cxnLst/>
            <a:rect l="l" t="t" r="r" b="b"/>
            <a:pathLst>
              <a:path w="490177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4544484" y="0"/>
                </a:lnTo>
                <a:lnTo>
                  <a:pt x="4710787" y="0"/>
                </a:lnTo>
                <a:lnTo>
                  <a:pt x="4901771" y="0"/>
                </a:lnTo>
                <a:lnTo>
                  <a:pt x="4901771" y="6858000"/>
                </a:lnTo>
                <a:lnTo>
                  <a:pt x="4710787" y="6858000"/>
                </a:lnTo>
                <a:lnTo>
                  <a:pt x="4544484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455570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E217F32C-75AA-4B97-ADFB-5E2C3C7ECB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kamyon, mavi, adam, binme içeren bir resim&#10;&#10;Açıklama otomatik olarak oluşturuldu">
            <a:extLst>
              <a:ext uri="{FF2B5EF4-FFF2-40B4-BE49-F238E27FC236}">
                <a16:creationId xmlns="" xmlns:a16="http://schemas.microsoft.com/office/drawing/2014/main" id="{FC730B42-9363-40D0-B61A-819B3789B08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933" b="1881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4D76AAEA-AF3A-4616-9F99-E9AA131A51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02336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5BBEE1B6-7878-40B8-A8C5-2AB85F7DE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1346268"/>
            <a:ext cx="5618431" cy="328520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bg1"/>
                </a:solidFill>
              </a:rPr>
              <a:t>OYUNCAK</a:t>
            </a:r>
          </a:p>
        </p:txBody>
      </p:sp>
    </p:spTree>
    <p:extLst>
      <p:ext uri="{BB962C8B-B14F-4D97-AF65-F5344CB8AC3E}">
        <p14:creationId xmlns:p14="http://schemas.microsoft.com/office/powerpoint/2010/main" xmlns="" val="1987059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F64DE355-2999-4DFF-922C-3A7BF8C16A12}"/>
              </a:ext>
            </a:extLst>
          </p:cNvPr>
          <p:cNvSpPr txBox="1"/>
          <p:nvPr/>
        </p:nvSpPr>
        <p:spPr>
          <a:xfrm>
            <a:off x="734518" y="974361"/>
            <a:ext cx="93538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ŞEHİR ELEKTRİĞİ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	Elektrikli araçların çalışması için gerekli kaynaklardandır. Şehir elektriği su, kömür, doğal gaz, rüzgâr ve güneş gibi kaynaklardan faydalanılarak santrallerde üretilir. 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94846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7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8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0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1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2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43" name="Rectangle 26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394D6259-91A5-4BEC-BFA5-696B4ADB5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531" y="1346268"/>
            <a:ext cx="5274860" cy="3066706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SAAT</a:t>
            </a:r>
          </a:p>
        </p:txBody>
      </p:sp>
      <p:sp>
        <p:nvSpPr>
          <p:cNvPr id="44" name="Freeform: Shape 28">
            <a:extLst>
              <a:ext uri="{FF2B5EF4-FFF2-40B4-BE49-F238E27FC236}">
                <a16:creationId xmlns="" xmlns:a16="http://schemas.microsoft.com/office/drawing/2014/main" id="{C7D887A3-61AD-4674-BC53-8DFA8CF7B4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5" name="Freeform: Shape 30">
            <a:extLst>
              <a:ext uri="{FF2B5EF4-FFF2-40B4-BE49-F238E27FC236}">
                <a16:creationId xmlns="" xmlns:a16="http://schemas.microsoft.com/office/drawing/2014/main" id="{479F0FB3-8461-462D-84A2-53106FBF4E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553480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6" name="Freeform: Shape 32">
            <a:extLst>
              <a:ext uri="{FF2B5EF4-FFF2-40B4-BE49-F238E27FC236}">
                <a16:creationId xmlns="" xmlns:a16="http://schemas.microsoft.com/office/drawing/2014/main" id="{11E3C311-4E8A-45D9-97BF-07F5FD3469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758825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kol saati içeren bir resim&#10;&#10;Açıklama otomatik olarak oluşturuldu">
            <a:extLst>
              <a:ext uri="{FF2B5EF4-FFF2-40B4-BE49-F238E27FC236}">
                <a16:creationId xmlns="" xmlns:a16="http://schemas.microsoft.com/office/drawing/2014/main" id="{1CBC0C25-5399-4A30-BA68-52D3CEF7412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73" r="16645"/>
          <a:stretch/>
        </p:blipFill>
        <p:spPr>
          <a:xfrm>
            <a:off x="6096001" y="10"/>
            <a:ext cx="4940597" cy="6857990"/>
          </a:xfrm>
          <a:custGeom>
            <a:avLst/>
            <a:gdLst/>
            <a:ahLst/>
            <a:cxnLst/>
            <a:rect l="l" t="t" r="r" b="b"/>
            <a:pathLst>
              <a:path w="490177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4544484" y="0"/>
                </a:lnTo>
                <a:lnTo>
                  <a:pt x="4710787" y="0"/>
                </a:lnTo>
                <a:lnTo>
                  <a:pt x="4901771" y="0"/>
                </a:lnTo>
                <a:lnTo>
                  <a:pt x="4901771" y="6858000"/>
                </a:lnTo>
                <a:lnTo>
                  <a:pt x="4710787" y="6858000"/>
                </a:lnTo>
                <a:lnTo>
                  <a:pt x="4544484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523643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921C2BFA-4865-4F7E-BA79-7E20F2D0C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045" y="1346200"/>
            <a:ext cx="5624118" cy="32845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 dirty="0">
                <a:solidFill>
                  <a:srgbClr val="FF0000"/>
                </a:solidFill>
              </a:rPr>
              <a:t>BATARYA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0043A132-1C8F-4A13-BC77-E8DDDD3439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369" y="4630738"/>
            <a:ext cx="5617794" cy="1150937"/>
          </a:xfrm>
        </p:spPr>
        <p:txBody>
          <a:bodyPr vert="horz" lIns="109728" tIns="109728" rIns="109728" bIns="91440" rtlCol="0" anchor="t">
            <a:normAutofit/>
          </a:bodyPr>
          <a:lstStyle/>
          <a:p>
            <a:pPr>
              <a:lnSpc>
                <a:spcPct val="120000"/>
              </a:lnSpc>
              <a:spcBef>
                <a:spcPts val="930"/>
              </a:spcBef>
            </a:pPr>
            <a:r>
              <a:rPr lang="en-US" sz="1700">
                <a:solidFill>
                  <a:schemeClr val="tx1">
                    <a:lumMod val="85000"/>
                    <a:lumOff val="15000"/>
                  </a:schemeClr>
                </a:solidFill>
              </a:rPr>
              <a:t>Birkaç pilin bir araya getirilmesi ile oluşan pile göre daha güçlü elektrik kaynağı.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96CB0275-66F1-4491-93B8-121D0C7176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18D32C3D-8F76-4E99-BE56-0836CC38C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oturma, işaret, bilgisayar, dizüstü içeren bir resim&#10;&#10;Açıklama otomatik olarak oluşturuldu">
            <a:extLst>
              <a:ext uri="{FF2B5EF4-FFF2-40B4-BE49-F238E27FC236}">
                <a16:creationId xmlns="" xmlns:a16="http://schemas.microsoft.com/office/drawing/2014/main" id="{1AF8713A-0ACC-4718-A229-0A908E62318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05" r="13306"/>
          <a:stretch/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70766076-46F5-42D5-A773-2B3BEF2B8B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8800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4" name="Rectangle 23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179AC0D-88E0-4CE4-AA24-ABC14C3B1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045" y="1346200"/>
            <a:ext cx="5624118" cy="32845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BATARYA İLE ÇALIŞAN CİHAZLAR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96CB0275-66F1-4491-93B8-121D0C7176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Freeform: Shape 27">
            <a:extLst>
              <a:ext uri="{FF2B5EF4-FFF2-40B4-BE49-F238E27FC236}">
                <a16:creationId xmlns="" xmlns:a16="http://schemas.microsoft.com/office/drawing/2014/main" id="{18D32C3D-8F76-4E99-BE56-0836CC38C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85DCDD6-7960-44F7-BCF8-E48A09415C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1347" r="3793" b="-2"/>
          <a:stretch/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0" name="Freeform: Shape 29">
            <a:extLst>
              <a:ext uri="{FF2B5EF4-FFF2-40B4-BE49-F238E27FC236}">
                <a16:creationId xmlns="" xmlns:a16="http://schemas.microsoft.com/office/drawing/2014/main" id="{70766076-46F5-42D5-A773-2B3BEF2B8B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282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7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8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0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1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2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43" name="Rectangle 26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15733416-61D0-4734-A329-4FDFD3511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045" y="1346200"/>
            <a:ext cx="5624118" cy="32845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TELEFON</a:t>
            </a:r>
          </a:p>
        </p:txBody>
      </p:sp>
      <p:sp>
        <p:nvSpPr>
          <p:cNvPr id="44" name="Freeform: Shape 28">
            <a:extLst>
              <a:ext uri="{FF2B5EF4-FFF2-40B4-BE49-F238E27FC236}">
                <a16:creationId xmlns="" xmlns:a16="http://schemas.microsoft.com/office/drawing/2014/main" id="{96CB0275-66F1-4491-93B8-121D0C7176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5" name="Freeform: Shape 30">
            <a:extLst>
              <a:ext uri="{FF2B5EF4-FFF2-40B4-BE49-F238E27FC236}">
                <a16:creationId xmlns="" xmlns:a16="http://schemas.microsoft.com/office/drawing/2014/main" id="{18D32C3D-8F76-4E99-BE56-0836CC38C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trafik, açık hava, elektronik eşyalar, ışık içeren bir resim&#10;&#10;Açıklama otomatik olarak oluşturuldu">
            <a:extLst>
              <a:ext uri="{FF2B5EF4-FFF2-40B4-BE49-F238E27FC236}">
                <a16:creationId xmlns="" xmlns:a16="http://schemas.microsoft.com/office/drawing/2014/main" id="{2D536236-8BEC-450C-B955-99BCE592DC4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81" r="14130"/>
          <a:stretch/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6" name="Freeform: Shape 32">
            <a:extLst>
              <a:ext uri="{FF2B5EF4-FFF2-40B4-BE49-F238E27FC236}">
                <a16:creationId xmlns="" xmlns:a16="http://schemas.microsoft.com/office/drawing/2014/main" id="{70766076-46F5-42D5-A773-2B3BEF2B8B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97461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>
            <a:extLst>
              <a:ext uri="{FF2B5EF4-FFF2-40B4-BE49-F238E27FC236}">
                <a16:creationId xmlns="" xmlns:a16="http://schemas.microsoft.com/office/drawing/2014/main" id="{EBD9C5CB-14F7-4BD3-8598-41BCC47806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34" r="17235" b="1"/>
          <a:stretch/>
        </p:blipFill>
        <p:spPr>
          <a:xfrm>
            <a:off x="4487333" y="10"/>
            <a:ext cx="7704667" cy="6877868"/>
          </a:xfrm>
          <a:custGeom>
            <a:avLst/>
            <a:gdLst/>
            <a:ahLst/>
            <a:cxnLst/>
            <a:rect l="l" t="t" r="r" b="b"/>
            <a:pathLst>
              <a:path w="7704667" h="6877878">
                <a:moveTo>
                  <a:pt x="0" y="0"/>
                </a:moveTo>
                <a:lnTo>
                  <a:pt x="7704667" y="0"/>
                </a:lnTo>
                <a:lnTo>
                  <a:pt x="7704667" y="6877878"/>
                </a:lnTo>
                <a:lnTo>
                  <a:pt x="0" y="6877878"/>
                </a:lnTo>
                <a:lnTo>
                  <a:pt x="0" y="6867939"/>
                </a:lnTo>
                <a:lnTo>
                  <a:pt x="146217" y="6867939"/>
                </a:lnTo>
                <a:lnTo>
                  <a:pt x="252811" y="6795007"/>
                </a:lnTo>
                <a:cubicBezTo>
                  <a:pt x="428996" y="6667346"/>
                  <a:pt x="601946" y="6529451"/>
                  <a:pt x="776494" y="6388681"/>
                </a:cubicBezTo>
                <a:cubicBezTo>
                  <a:pt x="1734992" y="5615677"/>
                  <a:pt x="2676361" y="4981124"/>
                  <a:pt x="2676361" y="3631852"/>
                </a:cubicBezTo>
                <a:cubicBezTo>
                  <a:pt x="2676361" y="2101350"/>
                  <a:pt x="2094814" y="761014"/>
                  <a:pt x="1053668" y="20384"/>
                </a:cubicBezTo>
                <a:lnTo>
                  <a:pt x="1038069" y="9939"/>
                </a:lnTo>
                <a:lnTo>
                  <a:pt x="0" y="9939"/>
                </a:lnTo>
                <a:close/>
              </a:path>
            </a:pathLst>
          </a:custGeom>
        </p:spPr>
      </p:pic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DCD36D47-40B7-494B-B249-3CBA333DE2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7475746" cy="6858000"/>
          </a:xfrm>
          <a:custGeom>
            <a:avLst/>
            <a:gdLst>
              <a:gd name="connsiteX0" fmla="*/ 0 w 7475746"/>
              <a:gd name="connsiteY0" fmla="*/ 0 h 6858000"/>
              <a:gd name="connsiteX1" fmla="*/ 5859459 w 7475746"/>
              <a:gd name="connsiteY1" fmla="*/ 0 h 6858000"/>
              <a:gd name="connsiteX2" fmla="*/ 5874848 w 7475746"/>
              <a:gd name="connsiteY2" fmla="*/ 10445 h 6858000"/>
              <a:gd name="connsiteX3" fmla="*/ 7475746 w 7475746"/>
              <a:gd name="connsiteY3" fmla="*/ 3621913 h 6858000"/>
              <a:gd name="connsiteX4" fmla="*/ 5601397 w 7475746"/>
              <a:gd name="connsiteY4" fmla="*/ 6378742 h 6858000"/>
              <a:gd name="connsiteX5" fmla="*/ 5084748 w 7475746"/>
              <a:gd name="connsiteY5" fmla="*/ 6785068 h 6858000"/>
              <a:gd name="connsiteX6" fmla="*/ 4979585 w 7475746"/>
              <a:gd name="connsiteY6" fmla="*/ 6858000 h 6858000"/>
              <a:gd name="connsiteX7" fmla="*/ 0 w 7475746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5746" h="6858000">
                <a:moveTo>
                  <a:pt x="0" y="0"/>
                </a:moveTo>
                <a:lnTo>
                  <a:pt x="5859459" y="0"/>
                </a:lnTo>
                <a:lnTo>
                  <a:pt x="5874848" y="10445"/>
                </a:lnTo>
                <a:cubicBezTo>
                  <a:pt x="6902010" y="751075"/>
                  <a:pt x="7475746" y="2091411"/>
                  <a:pt x="7475746" y="3621913"/>
                </a:cubicBezTo>
                <a:cubicBezTo>
                  <a:pt x="7475746" y="4971185"/>
                  <a:pt x="6547021" y="5605738"/>
                  <a:pt x="5601397" y="6378742"/>
                </a:cubicBezTo>
                <a:cubicBezTo>
                  <a:pt x="5429193" y="6519512"/>
                  <a:pt x="5258566" y="6657407"/>
                  <a:pt x="5084748" y="6785068"/>
                </a:cubicBezTo>
                <a:lnTo>
                  <a:pt x="497958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31" name="Freeform: Shape 30">
            <a:extLst>
              <a:ext uri="{FF2B5EF4-FFF2-40B4-BE49-F238E27FC236}">
                <a16:creationId xmlns="" xmlns:a16="http://schemas.microsoft.com/office/drawing/2014/main" id="{03AD0D1C-F8BA-4CD1-BC4D-BE1823F3EBD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3" y="0"/>
            <a:ext cx="7283242" cy="6858000"/>
          </a:xfrm>
          <a:custGeom>
            <a:avLst/>
            <a:gdLst>
              <a:gd name="connsiteX0" fmla="*/ 0 w 7163694"/>
              <a:gd name="connsiteY0" fmla="*/ 0 h 6858000"/>
              <a:gd name="connsiteX1" fmla="*/ 5525402 w 7163694"/>
              <a:gd name="connsiteY1" fmla="*/ 0 h 6858000"/>
              <a:gd name="connsiteX2" fmla="*/ 5541001 w 7163694"/>
              <a:gd name="connsiteY2" fmla="*/ 10445 h 6858000"/>
              <a:gd name="connsiteX3" fmla="*/ 7163694 w 7163694"/>
              <a:gd name="connsiteY3" fmla="*/ 3621913 h 6858000"/>
              <a:gd name="connsiteX4" fmla="*/ 5263827 w 7163694"/>
              <a:gd name="connsiteY4" fmla="*/ 6378742 h 6858000"/>
              <a:gd name="connsiteX5" fmla="*/ 4740144 w 7163694"/>
              <a:gd name="connsiteY5" fmla="*/ 6785068 h 6858000"/>
              <a:gd name="connsiteX6" fmla="*/ 4633550 w 7163694"/>
              <a:gd name="connsiteY6" fmla="*/ 6858000 h 6858000"/>
              <a:gd name="connsiteX7" fmla="*/ 0 w 7163694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63694" h="6858000">
                <a:moveTo>
                  <a:pt x="0" y="0"/>
                </a:moveTo>
                <a:lnTo>
                  <a:pt x="5525402" y="0"/>
                </a:lnTo>
                <a:lnTo>
                  <a:pt x="5541001" y="10445"/>
                </a:lnTo>
                <a:cubicBezTo>
                  <a:pt x="6582147" y="751075"/>
                  <a:pt x="7163694" y="2091411"/>
                  <a:pt x="7163694" y="3621913"/>
                </a:cubicBezTo>
                <a:cubicBezTo>
                  <a:pt x="7163694" y="4971185"/>
                  <a:pt x="6222325" y="5605738"/>
                  <a:pt x="5263827" y="6378742"/>
                </a:cubicBezTo>
                <a:cubicBezTo>
                  <a:pt x="5089279" y="6519512"/>
                  <a:pt x="4916329" y="6657407"/>
                  <a:pt x="4740144" y="6785068"/>
                </a:cubicBezTo>
                <a:lnTo>
                  <a:pt x="4633550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FBA7E51E-7B6A-4A79-8F84-47C845C7A2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9836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2AC0871F-3809-4759-88B4-E4928A30C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531" y="1346268"/>
            <a:ext cx="5274860" cy="3066706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600">
                <a:solidFill>
                  <a:schemeClr val="tx1">
                    <a:lumMod val="85000"/>
                    <a:lumOff val="15000"/>
                  </a:schemeClr>
                </a:solidFill>
              </a:rPr>
              <a:t>DİZ ÜSTÜ BİLGİSAYAR</a:t>
            </a:r>
          </a:p>
        </p:txBody>
      </p:sp>
    </p:spTree>
    <p:extLst>
      <p:ext uri="{BB962C8B-B14F-4D97-AF65-F5344CB8AC3E}">
        <p14:creationId xmlns:p14="http://schemas.microsoft.com/office/powerpoint/2010/main" xmlns="" val="24097585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26C542D6-2A1B-4B22-8B77-3D0182379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045" y="1346200"/>
            <a:ext cx="5624118" cy="32845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IŞILDAK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96CB0275-66F1-4491-93B8-121D0C7176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18D32C3D-8F76-4E99-BE56-0836CC38C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tablo, küçük, oturma, telefon içeren bir resim&#10;&#10;Açıklama otomatik olarak oluşturuldu">
            <a:extLst>
              <a:ext uri="{FF2B5EF4-FFF2-40B4-BE49-F238E27FC236}">
                <a16:creationId xmlns="" xmlns:a16="http://schemas.microsoft.com/office/drawing/2014/main" id="{84170710-63E6-41E4-8804-6ABFDD12405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88" r="14223"/>
          <a:stretch/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70766076-46F5-42D5-A773-2B3BEF2B8B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7967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30127AE-B29E-4FDF-99D2-A2F1E7003F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="" xmlns:a16="http://schemas.microsoft.com/office/drawing/2014/main" id="{3D5FBB81-B61B-416A-8F5D-A8DDF62530F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oturma, araba, tablo, cadde içeren bir resim&#10;&#10;Açıklama otomatik olarak oluşturuldu">
            <a:extLst>
              <a:ext uri="{FF2B5EF4-FFF2-40B4-BE49-F238E27FC236}">
                <a16:creationId xmlns="" xmlns:a16="http://schemas.microsoft.com/office/drawing/2014/main" id="{E8FD7D08-965B-4316-8423-71821D464BA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85" r="-1" b="4284"/>
          <a:stretch/>
        </p:blipFill>
        <p:spPr>
          <a:xfrm>
            <a:off x="4691118" y="1"/>
            <a:ext cx="7500882" cy="6857999"/>
          </a:xfrm>
          <a:custGeom>
            <a:avLst/>
            <a:gdLst/>
            <a:ahLst/>
            <a:cxnLst/>
            <a:rect l="l" t="t" r="r" b="b"/>
            <a:pathLst>
              <a:path w="7500882" h="6857999">
                <a:moveTo>
                  <a:pt x="898230" y="0"/>
                </a:moveTo>
                <a:lnTo>
                  <a:pt x="7500882" y="0"/>
                </a:lnTo>
                <a:lnTo>
                  <a:pt x="7500882" y="6857999"/>
                </a:lnTo>
                <a:lnTo>
                  <a:pt x="0" y="6857999"/>
                </a:lnTo>
                <a:lnTo>
                  <a:pt x="114106" y="6780598"/>
                </a:lnTo>
                <a:cubicBezTo>
                  <a:pt x="291579" y="6653107"/>
                  <a:pt x="465794" y="6515396"/>
                  <a:pt x="641619" y="6374813"/>
                </a:cubicBezTo>
                <a:cubicBezTo>
                  <a:pt x="1607125" y="5602838"/>
                  <a:pt x="2555378" y="4969130"/>
                  <a:pt x="2555378" y="3621655"/>
                </a:cubicBezTo>
                <a:cubicBezTo>
                  <a:pt x="2555378" y="2093191"/>
                  <a:pt x="1969579" y="754640"/>
                  <a:pt x="920818" y="14996"/>
                </a:cubicBezTo>
                <a:close/>
              </a:path>
            </a:pathLst>
          </a:custGeom>
        </p:spPr>
      </p:pic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40C0D7D4-D83D-4C58-87D1-955F0A9173D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7476051" cy="6858000"/>
          </a:xfrm>
          <a:custGeom>
            <a:avLst/>
            <a:gdLst>
              <a:gd name="connsiteX0" fmla="*/ 0 w 7476051"/>
              <a:gd name="connsiteY0" fmla="*/ 0 h 6858000"/>
              <a:gd name="connsiteX1" fmla="*/ 5853028 w 7476051"/>
              <a:gd name="connsiteY1" fmla="*/ 0 h 6858000"/>
              <a:gd name="connsiteX2" fmla="*/ 5875152 w 7476051"/>
              <a:gd name="connsiteY2" fmla="*/ 14997 h 6858000"/>
              <a:gd name="connsiteX3" fmla="*/ 7476051 w 7476051"/>
              <a:gd name="connsiteY3" fmla="*/ 3621656 h 6858000"/>
              <a:gd name="connsiteX4" fmla="*/ 5601702 w 7476051"/>
              <a:gd name="connsiteY4" fmla="*/ 6374814 h 6858000"/>
              <a:gd name="connsiteX5" fmla="*/ 5085053 w 7476051"/>
              <a:gd name="connsiteY5" fmla="*/ 6780599 h 6858000"/>
              <a:gd name="connsiteX6" fmla="*/ 4973297 w 7476051"/>
              <a:gd name="connsiteY6" fmla="*/ 6858000 h 6858000"/>
              <a:gd name="connsiteX7" fmla="*/ 0 w 747605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6051" h="6858000">
                <a:moveTo>
                  <a:pt x="0" y="0"/>
                </a:moveTo>
                <a:lnTo>
                  <a:pt x="5853028" y="0"/>
                </a:lnTo>
                <a:lnTo>
                  <a:pt x="5875152" y="14997"/>
                </a:lnTo>
                <a:cubicBezTo>
                  <a:pt x="6902315" y="754641"/>
                  <a:pt x="7476051" y="2093192"/>
                  <a:pt x="7476051" y="3621656"/>
                </a:cubicBezTo>
                <a:cubicBezTo>
                  <a:pt x="7476051" y="4969131"/>
                  <a:pt x="6547326" y="5602839"/>
                  <a:pt x="5601702" y="6374814"/>
                </a:cubicBezTo>
                <a:cubicBezTo>
                  <a:pt x="5429499" y="6515397"/>
                  <a:pt x="5258871" y="6653108"/>
                  <a:pt x="5085053" y="6780599"/>
                </a:cubicBezTo>
                <a:lnTo>
                  <a:pt x="497329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="" xmlns:a16="http://schemas.microsoft.com/office/drawing/2014/main" id="{0BA56A81-C9DD-4EBA-9E13-32FFB51CFD4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53" y="0"/>
            <a:ext cx="7307402" cy="6858000"/>
          </a:xfrm>
          <a:custGeom>
            <a:avLst/>
            <a:gdLst>
              <a:gd name="connsiteX0" fmla="*/ 0 w 7097265"/>
              <a:gd name="connsiteY0" fmla="*/ 0 h 6858000"/>
              <a:gd name="connsiteX1" fmla="*/ 5474242 w 7097265"/>
              <a:gd name="connsiteY1" fmla="*/ 0 h 6858000"/>
              <a:gd name="connsiteX2" fmla="*/ 5496366 w 7097265"/>
              <a:gd name="connsiteY2" fmla="*/ 14997 h 6858000"/>
              <a:gd name="connsiteX3" fmla="*/ 7097265 w 7097265"/>
              <a:gd name="connsiteY3" fmla="*/ 3621656 h 6858000"/>
              <a:gd name="connsiteX4" fmla="*/ 5222916 w 7097265"/>
              <a:gd name="connsiteY4" fmla="*/ 6374814 h 6858000"/>
              <a:gd name="connsiteX5" fmla="*/ 4706267 w 7097265"/>
              <a:gd name="connsiteY5" fmla="*/ 6780599 h 6858000"/>
              <a:gd name="connsiteX6" fmla="*/ 4594511 w 7097265"/>
              <a:gd name="connsiteY6" fmla="*/ 6858000 h 6858000"/>
              <a:gd name="connsiteX7" fmla="*/ 0 w 709726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97265" h="6858000">
                <a:moveTo>
                  <a:pt x="0" y="0"/>
                </a:moveTo>
                <a:lnTo>
                  <a:pt x="5474242" y="0"/>
                </a:lnTo>
                <a:lnTo>
                  <a:pt x="5496366" y="14997"/>
                </a:lnTo>
                <a:cubicBezTo>
                  <a:pt x="6523529" y="754641"/>
                  <a:pt x="7097265" y="2093192"/>
                  <a:pt x="7097265" y="3621656"/>
                </a:cubicBezTo>
                <a:cubicBezTo>
                  <a:pt x="7097265" y="4969131"/>
                  <a:pt x="6168540" y="5602839"/>
                  <a:pt x="5222916" y="6374814"/>
                </a:cubicBezTo>
                <a:cubicBezTo>
                  <a:pt x="5050713" y="6515397"/>
                  <a:pt x="4880085" y="6653108"/>
                  <a:pt x="4706267" y="6780599"/>
                </a:cubicBezTo>
                <a:lnTo>
                  <a:pt x="4594511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15F9A324-404E-4C5D-AFF0-C5D0D84182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39034" y="-1"/>
            <a:ext cx="2535264" cy="6858001"/>
          </a:xfrm>
          <a:custGeom>
            <a:avLst/>
            <a:gdLst>
              <a:gd name="connsiteX0" fmla="*/ 1218585 w 2535264"/>
              <a:gd name="connsiteY0" fmla="*/ 0 h 6858001"/>
              <a:gd name="connsiteX1" fmla="*/ 1236561 w 2535264"/>
              <a:gd name="connsiteY1" fmla="*/ 0 h 6858001"/>
              <a:gd name="connsiteX2" fmla="*/ 1264452 w 2535264"/>
              <a:gd name="connsiteY2" fmla="*/ 24550 h 6858001"/>
              <a:gd name="connsiteX3" fmla="*/ 2528121 w 2535264"/>
              <a:gd name="connsiteY3" fmla="*/ 3710502 h 6858001"/>
              <a:gd name="connsiteX4" fmla="*/ 492890 w 2535264"/>
              <a:gd name="connsiteY4" fmla="*/ 6507511 h 6858001"/>
              <a:gd name="connsiteX5" fmla="*/ 221418 w 2535264"/>
              <a:gd name="connsiteY5" fmla="*/ 6713387 h 6858001"/>
              <a:gd name="connsiteX6" fmla="*/ 20100 w 2535264"/>
              <a:gd name="connsiteY6" fmla="*/ 6858001 h 6858001"/>
              <a:gd name="connsiteX7" fmla="*/ 0 w 2535264"/>
              <a:gd name="connsiteY7" fmla="*/ 6858001 h 6858001"/>
              <a:gd name="connsiteX8" fmla="*/ 202488 w 2535264"/>
              <a:gd name="connsiteY8" fmla="*/ 6712547 h 6858001"/>
              <a:gd name="connsiteX9" fmla="*/ 473961 w 2535264"/>
              <a:gd name="connsiteY9" fmla="*/ 6506670 h 6858001"/>
              <a:gd name="connsiteX10" fmla="*/ 2509192 w 2535264"/>
              <a:gd name="connsiteY10" fmla="*/ 3709662 h 6858001"/>
              <a:gd name="connsiteX11" fmla="*/ 1245521 w 2535264"/>
              <a:gd name="connsiteY11" fmla="*/ 2370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5264" h="6858001">
                <a:moveTo>
                  <a:pt x="1218585" y="0"/>
                </a:moveTo>
                <a:lnTo>
                  <a:pt x="1236561" y="0"/>
                </a:lnTo>
                <a:lnTo>
                  <a:pt x="1264452" y="24550"/>
                </a:lnTo>
                <a:cubicBezTo>
                  <a:pt x="2149109" y="863108"/>
                  <a:pt x="2598329" y="2210814"/>
                  <a:pt x="2528121" y="3710502"/>
                </a:cubicBezTo>
                <a:cubicBezTo>
                  <a:pt x="2462100" y="5120751"/>
                  <a:pt x="1489450" y="5742158"/>
                  <a:pt x="492890" y="6507511"/>
                </a:cubicBezTo>
                <a:cubicBezTo>
                  <a:pt x="402151" y="6577199"/>
                  <a:pt x="311847" y="6646154"/>
                  <a:pt x="221418" y="6713387"/>
                </a:cubicBezTo>
                <a:lnTo>
                  <a:pt x="20100" y="6858001"/>
                </a:lnTo>
                <a:lnTo>
                  <a:pt x="0" y="6858001"/>
                </a:lnTo>
                <a:lnTo>
                  <a:pt x="202488" y="6712547"/>
                </a:lnTo>
                <a:cubicBezTo>
                  <a:pt x="292917" y="6645314"/>
                  <a:pt x="383222" y="6576359"/>
                  <a:pt x="473961" y="6506670"/>
                </a:cubicBezTo>
                <a:cubicBezTo>
                  <a:pt x="1470520" y="5741317"/>
                  <a:pt x="2443170" y="5119911"/>
                  <a:pt x="2509192" y="3709662"/>
                </a:cubicBezTo>
                <a:cubicBezTo>
                  <a:pt x="2579400" y="2209973"/>
                  <a:pt x="2130178" y="862268"/>
                  <a:pt x="1245521" y="237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46C6E96E-B2FD-4C07-ADAB-C87E061DD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18" y="442913"/>
            <a:ext cx="4780129" cy="163988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3200" dirty="0">
                <a:solidFill>
                  <a:srgbClr val="FF0000"/>
                </a:solidFill>
              </a:rPr>
              <a:t>AKÜ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A5B711B5-0FDA-4857-AF46-104BE5709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2518" y="2312988"/>
            <a:ext cx="5368525" cy="3651250"/>
          </a:xfrm>
        </p:spPr>
        <p:txBody>
          <a:bodyPr vert="horz" lIns="109728" tIns="109728" rIns="109728" bIns="91440" rtlCol="0">
            <a:normAutofit/>
          </a:bodyPr>
          <a:lstStyle/>
          <a:p>
            <a:pPr>
              <a:spcBef>
                <a:spcPts val="930"/>
              </a:spcBef>
            </a:pPr>
            <a:r>
              <a:rPr lang="en-US" dirty="0" err="1"/>
              <a:t>Otomobil</a:t>
            </a:r>
            <a:r>
              <a:rPr lang="en-US" dirty="0"/>
              <a:t>, </a:t>
            </a:r>
            <a:r>
              <a:rPr lang="en-US" dirty="0" err="1"/>
              <a:t>otobüs</a:t>
            </a:r>
            <a:r>
              <a:rPr lang="en-US" dirty="0"/>
              <a:t>, </a:t>
            </a:r>
            <a:r>
              <a:rPr lang="en-US" dirty="0" err="1"/>
              <a:t>gemi</a:t>
            </a:r>
            <a:r>
              <a:rPr lang="en-US" dirty="0"/>
              <a:t>, </a:t>
            </a:r>
            <a:r>
              <a:rPr lang="en-US" dirty="0" err="1"/>
              <a:t>uçak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/>
              <a:t>taşıtlarda</a:t>
            </a:r>
            <a:r>
              <a:rPr lang="en-US" dirty="0"/>
              <a:t> </a:t>
            </a:r>
            <a:r>
              <a:rPr lang="en-US" dirty="0" err="1"/>
              <a:t>motorun</a:t>
            </a:r>
            <a:r>
              <a:rPr lang="en-US" dirty="0"/>
              <a:t> </a:t>
            </a:r>
            <a:r>
              <a:rPr lang="en-US" dirty="0" err="1"/>
              <a:t>çalışması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ilk </a:t>
            </a:r>
            <a:r>
              <a:rPr lang="en-US" dirty="0" err="1"/>
              <a:t>hareketi</a:t>
            </a:r>
            <a:r>
              <a:rPr lang="en-US" dirty="0"/>
              <a:t> </a:t>
            </a:r>
            <a:r>
              <a:rPr lang="en-US" dirty="0" err="1"/>
              <a:t>sağlayan</a:t>
            </a:r>
            <a:r>
              <a:rPr lang="en-US" dirty="0"/>
              <a:t> </a:t>
            </a:r>
            <a:r>
              <a:rPr lang="en-US" dirty="0" err="1"/>
              <a:t>elektrik</a:t>
            </a:r>
            <a:r>
              <a:rPr lang="en-US" dirty="0"/>
              <a:t> </a:t>
            </a:r>
            <a:r>
              <a:rPr lang="en-US" dirty="0" err="1"/>
              <a:t>kaynaklarıdır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26219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4" name="Rectangle 23">
            <a:extLst>
              <a:ext uri="{FF2B5EF4-FFF2-40B4-BE49-F238E27FC236}">
                <a16:creationId xmlns="" xmlns:a16="http://schemas.microsoft.com/office/drawing/2014/main" id="{0DBF1ABE-8590-450D-BB49-BDDCCF3EE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DBFAA54-B617-4D81-A92C-2343568ED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045" y="1346200"/>
            <a:ext cx="5624118" cy="32845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tx1">
                    <a:lumMod val="85000"/>
                    <a:lumOff val="15000"/>
                  </a:schemeClr>
                </a:solidFill>
              </a:rPr>
              <a:t>AKÜ İLE ÇALIŞAN ARAÇLAR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96CB0275-66F1-4491-93B8-121D0C7176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Freeform: Shape 27">
            <a:extLst>
              <a:ext uri="{FF2B5EF4-FFF2-40B4-BE49-F238E27FC236}">
                <a16:creationId xmlns="" xmlns:a16="http://schemas.microsoft.com/office/drawing/2014/main" id="{18D32C3D-8F76-4E99-BE56-0836CC38C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512AC2A-4F3A-4D21-B22C-0C2891BDAD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1347" r="3793" b="-2"/>
          <a:stretch/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0" name="Freeform: Shape 29">
            <a:extLst>
              <a:ext uri="{FF2B5EF4-FFF2-40B4-BE49-F238E27FC236}">
                <a16:creationId xmlns="" xmlns:a16="http://schemas.microsoft.com/office/drawing/2014/main" id="{70766076-46F5-42D5-A773-2B3BEF2B8B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4033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E217F32C-75AA-4B97-ADFB-5E2C3C7ECB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araba, yol, bina, park etmiş içeren bir resim&#10;&#10;Açıklama otomatik olarak oluşturuldu">
            <a:extLst>
              <a:ext uri="{FF2B5EF4-FFF2-40B4-BE49-F238E27FC236}">
                <a16:creationId xmlns="" xmlns:a16="http://schemas.microsoft.com/office/drawing/2014/main" id="{BF38C13E-508E-4F7D-86E9-17F02939C4E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3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4D76AAEA-AF3A-4616-9F99-E9AA131A51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02336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9BF19FF7-9380-47F6-A0B3-50F0C84BF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1346268"/>
            <a:ext cx="5618431" cy="328520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bg1"/>
                </a:solidFill>
              </a:rPr>
              <a:t>OTOMOBİL</a:t>
            </a:r>
          </a:p>
        </p:txBody>
      </p:sp>
    </p:spTree>
    <p:extLst>
      <p:ext uri="{BB962C8B-B14F-4D97-AF65-F5344CB8AC3E}">
        <p14:creationId xmlns:p14="http://schemas.microsoft.com/office/powerpoint/2010/main" xmlns="" val="13551974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7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8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0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1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2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43" name="Rectangle 26">
            <a:extLst>
              <a:ext uri="{FF2B5EF4-FFF2-40B4-BE49-F238E27FC236}">
                <a16:creationId xmlns="" xmlns:a16="http://schemas.microsoft.com/office/drawing/2014/main" id="{AC8EEB0F-BA72-49AC-956F-331B60FDE7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4" name="Freeform: Shape 28">
            <a:extLst>
              <a:ext uri="{FF2B5EF4-FFF2-40B4-BE49-F238E27FC236}">
                <a16:creationId xmlns="" xmlns:a16="http://schemas.microsoft.com/office/drawing/2014/main" id="{1BE70332-ECAF-47BB-8C7B-BD049452F6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40158" y="1068946"/>
            <a:ext cx="4960104" cy="4735506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5" name="Freeform: Shape 30">
            <a:extLst>
              <a:ext uri="{FF2B5EF4-FFF2-40B4-BE49-F238E27FC236}">
                <a16:creationId xmlns="" xmlns:a16="http://schemas.microsoft.com/office/drawing/2014/main" id="{716D9361-A35A-4DC8-AAB9-04FD2D6FEE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97792" y="912854"/>
            <a:ext cx="5298208" cy="5032292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6" name="Freeform: Shape 32">
            <a:extLst>
              <a:ext uri="{FF2B5EF4-FFF2-40B4-BE49-F238E27FC236}">
                <a16:creationId xmlns="" xmlns:a16="http://schemas.microsoft.com/office/drawing/2014/main" id="{87FC31AD-FBB3-4219-A758-D6F7594A0A8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07583" y="1197735"/>
            <a:ext cx="4641209" cy="4474618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9CB7CB26-A647-4B90-890C-86D0D2168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675" y="1685677"/>
            <a:ext cx="4215520" cy="236267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4400"/>
              <a:t>OTOBÜS</a:t>
            </a:r>
          </a:p>
        </p:txBody>
      </p:sp>
      <p:pic>
        <p:nvPicPr>
          <p:cNvPr id="6" name="Resim Yer Tutucusu 5" descr="yol, otobüs, açık hava, ulaşım içeren bir resim&#10;&#10;Açıklama otomatik olarak oluşturuldu">
            <a:extLst>
              <a:ext uri="{FF2B5EF4-FFF2-40B4-BE49-F238E27FC236}">
                <a16:creationId xmlns="" xmlns:a16="http://schemas.microsoft.com/office/drawing/2014/main" id="{0475CC08-5E72-49F7-9C78-287D7461B60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33" r="11233"/>
          <a:stretch>
            <a:fillRect/>
          </a:stretch>
        </p:blipFill>
        <p:spPr>
          <a:xfrm>
            <a:off x="6327241" y="779489"/>
            <a:ext cx="4871229" cy="447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1539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: Shape 6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7" name="Freeform: Shape 8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8" name="Freeform: Shape 10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9" name="Freeform: Shape 12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0" name="Freeform: Shape 14">
            <a:extLst>
              <a:ext uri="{FF2B5EF4-FFF2-40B4-BE49-F238E27FC236}">
                <a16:creationId xmlns="" xmlns:a16="http://schemas.microsoft.com/office/drawing/2014/main" id="{AF50A80E-5DCB-4320-9947-73BF2D6F059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1" name="Freeform: Shape 16">
            <a:extLst>
              <a:ext uri="{FF2B5EF4-FFF2-40B4-BE49-F238E27FC236}">
                <a16:creationId xmlns="" xmlns:a16="http://schemas.microsoft.com/office/drawing/2014/main" id="{4E9C9717-43F9-44EA-9215-3F2D15B1C73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2" name="Freeform: Shape 18">
            <a:extLst>
              <a:ext uri="{FF2B5EF4-FFF2-40B4-BE49-F238E27FC236}">
                <a16:creationId xmlns="" xmlns:a16="http://schemas.microsoft.com/office/drawing/2014/main" id="{E66004D1-3DCE-405F-9046-6DE912409E1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3" name="Freeform: Shape 20">
            <a:extLst>
              <a:ext uri="{FF2B5EF4-FFF2-40B4-BE49-F238E27FC236}">
                <a16:creationId xmlns="" xmlns:a16="http://schemas.microsoft.com/office/drawing/2014/main" id="{D1319957-918B-4BBC-B357-957813808C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54" name="Rectangle 22">
            <a:extLst>
              <a:ext uri="{FF2B5EF4-FFF2-40B4-BE49-F238E27FC236}">
                <a16:creationId xmlns="" xmlns:a16="http://schemas.microsoft.com/office/drawing/2014/main" id="{22689967-BCE4-4CB3-AB4A-E9B6EC055F8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5" name="Freeform: Shape 24">
            <a:extLst>
              <a:ext uri="{FF2B5EF4-FFF2-40B4-BE49-F238E27FC236}">
                <a16:creationId xmlns="" xmlns:a16="http://schemas.microsoft.com/office/drawing/2014/main" id="{27C86C65-70F5-4826-A10D-0E4FB096BF8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930736" y="1948070"/>
            <a:ext cx="5261264" cy="4909930"/>
          </a:xfrm>
          <a:custGeom>
            <a:avLst/>
            <a:gdLst>
              <a:gd name="connsiteX0" fmla="*/ 2739575 w 5261264"/>
              <a:gd name="connsiteY0" fmla="*/ 1369 h 4909930"/>
              <a:gd name="connsiteX1" fmla="*/ 3931992 w 5261264"/>
              <a:gd name="connsiteY1" fmla="*/ 357115 h 4909930"/>
              <a:gd name="connsiteX2" fmla="*/ 5228644 w 5261264"/>
              <a:gd name="connsiteY2" fmla="*/ 1704869 h 4909930"/>
              <a:gd name="connsiteX3" fmla="*/ 5261264 w 5261264"/>
              <a:gd name="connsiteY3" fmla="*/ 1769901 h 4909930"/>
              <a:gd name="connsiteX4" fmla="*/ 5261264 w 5261264"/>
              <a:gd name="connsiteY4" fmla="*/ 4640262 h 4909930"/>
              <a:gd name="connsiteX5" fmla="*/ 5239287 w 5261264"/>
              <a:gd name="connsiteY5" fmla="*/ 4674079 h 4909930"/>
              <a:gd name="connsiteX6" fmla="*/ 5039558 w 5261264"/>
              <a:gd name="connsiteY6" fmla="*/ 4893028 h 4909930"/>
              <a:gd name="connsiteX7" fmla="*/ 5018342 w 5261264"/>
              <a:gd name="connsiteY7" fmla="*/ 4909930 h 4909930"/>
              <a:gd name="connsiteX8" fmla="*/ 962510 w 5261264"/>
              <a:gd name="connsiteY8" fmla="*/ 4909930 h 4909930"/>
              <a:gd name="connsiteX9" fmla="*/ 821338 w 5261264"/>
              <a:gd name="connsiteY9" fmla="*/ 4707517 h 4909930"/>
              <a:gd name="connsiteX10" fmla="*/ 448558 w 5261264"/>
              <a:gd name="connsiteY10" fmla="*/ 3922606 h 4909930"/>
              <a:gd name="connsiteX11" fmla="*/ 221727 w 5261264"/>
              <a:gd name="connsiteY11" fmla="*/ 1588926 h 4909930"/>
              <a:gd name="connsiteX12" fmla="*/ 2739575 w 5261264"/>
              <a:gd name="connsiteY12" fmla="*/ 1369 h 490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1264" h="4909930">
                <a:moveTo>
                  <a:pt x="2739575" y="1369"/>
                </a:moveTo>
                <a:cubicBezTo>
                  <a:pt x="3132207" y="14841"/>
                  <a:pt x="3535383" y="128133"/>
                  <a:pt x="3931992" y="357115"/>
                </a:cubicBezTo>
                <a:cubicBezTo>
                  <a:pt x="4474996" y="670619"/>
                  <a:pt x="4925124" y="1151857"/>
                  <a:pt x="5228644" y="1704869"/>
                </a:cubicBezTo>
                <a:lnTo>
                  <a:pt x="5261264" y="1769901"/>
                </a:lnTo>
                <a:lnTo>
                  <a:pt x="5261264" y="4640262"/>
                </a:lnTo>
                <a:lnTo>
                  <a:pt x="5239287" y="4674079"/>
                </a:lnTo>
                <a:cubicBezTo>
                  <a:pt x="5177453" y="4758643"/>
                  <a:pt x="5110673" y="4830413"/>
                  <a:pt x="5039558" y="4893028"/>
                </a:cubicBezTo>
                <a:lnTo>
                  <a:pt x="5018342" y="4909930"/>
                </a:lnTo>
                <a:lnTo>
                  <a:pt x="962510" y="4909930"/>
                </a:lnTo>
                <a:lnTo>
                  <a:pt x="821338" y="4707517"/>
                </a:lnTo>
                <a:cubicBezTo>
                  <a:pt x="672683" y="4465717"/>
                  <a:pt x="560617" y="4198197"/>
                  <a:pt x="448558" y="3922606"/>
                </a:cubicBezTo>
                <a:cubicBezTo>
                  <a:pt x="120358" y="3115488"/>
                  <a:pt x="-245146" y="2397572"/>
                  <a:pt x="221727" y="1588926"/>
                </a:cubicBezTo>
                <a:cubicBezTo>
                  <a:pt x="801679" y="584418"/>
                  <a:pt x="1736188" y="-33060"/>
                  <a:pt x="2739575" y="1369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6" name="Freeform: Shape 26">
            <a:extLst>
              <a:ext uri="{FF2B5EF4-FFF2-40B4-BE49-F238E27FC236}">
                <a16:creationId xmlns="" xmlns:a16="http://schemas.microsoft.com/office/drawing/2014/main" id="{F6A857B9-D582-4DD3-82BC-5CBF33E8DE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525856" y="1391478"/>
            <a:ext cx="5665992" cy="5466522"/>
          </a:xfrm>
          <a:custGeom>
            <a:avLst/>
            <a:gdLst>
              <a:gd name="connsiteX0" fmla="*/ 3113576 w 5665992"/>
              <a:gd name="connsiteY0" fmla="*/ 1556 h 5401530"/>
              <a:gd name="connsiteX1" fmla="*/ 4468777 w 5665992"/>
              <a:gd name="connsiteY1" fmla="*/ 405866 h 5401530"/>
              <a:gd name="connsiteX2" fmla="*/ 5525792 w 5665992"/>
              <a:gd name="connsiteY2" fmla="*/ 1317461 h 5401530"/>
              <a:gd name="connsiteX3" fmla="*/ 5665992 w 5665992"/>
              <a:gd name="connsiteY3" fmla="*/ 1506159 h 5401530"/>
              <a:gd name="connsiteX4" fmla="*/ 5665992 w 5665992"/>
              <a:gd name="connsiteY4" fmla="*/ 5401530 h 5401530"/>
              <a:gd name="connsiteX5" fmla="*/ 965932 w 5665992"/>
              <a:gd name="connsiteY5" fmla="*/ 5401530 h 5401530"/>
              <a:gd name="connsiteX6" fmla="*/ 836753 w 5665992"/>
              <a:gd name="connsiteY6" fmla="*/ 5181943 h 5401530"/>
              <a:gd name="connsiteX7" fmla="*/ 509793 w 5665992"/>
              <a:gd name="connsiteY7" fmla="*/ 4458111 h 5401530"/>
              <a:gd name="connsiteX8" fmla="*/ 251995 w 5665992"/>
              <a:gd name="connsiteY8" fmla="*/ 1805844 h 5401530"/>
              <a:gd name="connsiteX9" fmla="*/ 3113576 w 5665992"/>
              <a:gd name="connsiteY9" fmla="*/ 1556 h 540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5992" h="5401530">
                <a:moveTo>
                  <a:pt x="3113576" y="1556"/>
                </a:moveTo>
                <a:cubicBezTo>
                  <a:pt x="3559807" y="16866"/>
                  <a:pt x="4018025" y="145625"/>
                  <a:pt x="4468777" y="405866"/>
                </a:cubicBezTo>
                <a:cubicBezTo>
                  <a:pt x="4871803" y="638554"/>
                  <a:pt x="5229811" y="952545"/>
                  <a:pt x="5525792" y="1317461"/>
                </a:cubicBezTo>
                <a:lnTo>
                  <a:pt x="5665992" y="1506159"/>
                </a:lnTo>
                <a:lnTo>
                  <a:pt x="5665992" y="5401530"/>
                </a:lnTo>
                <a:lnTo>
                  <a:pt x="965932" y="5401530"/>
                </a:lnTo>
                <a:lnTo>
                  <a:pt x="836753" y="5181943"/>
                </a:lnTo>
                <a:cubicBezTo>
                  <a:pt x="713569" y="4953383"/>
                  <a:pt x="611679" y="4708683"/>
                  <a:pt x="509793" y="4458111"/>
                </a:cubicBezTo>
                <a:cubicBezTo>
                  <a:pt x="136790" y="3540808"/>
                  <a:pt x="-278612" y="2724882"/>
                  <a:pt x="251995" y="1805844"/>
                </a:cubicBezTo>
                <a:cubicBezTo>
                  <a:pt x="911122" y="664202"/>
                  <a:pt x="1973207" y="-37572"/>
                  <a:pt x="3113576" y="1556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A4A37BA-AC7F-43E2-B732-8C88C22EF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713" y="2785118"/>
            <a:ext cx="5490880" cy="256626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3400">
                <a:solidFill>
                  <a:schemeClr val="tx1">
                    <a:lumMod val="85000"/>
                    <a:lumOff val="15000"/>
                  </a:schemeClr>
                </a:solidFill>
              </a:rPr>
              <a:t>ŞEHİR ELEKTRİĞİNİN ÜRETİLDİĞİ SANTRALLER</a:t>
            </a:r>
          </a:p>
        </p:txBody>
      </p:sp>
      <p:sp>
        <p:nvSpPr>
          <p:cNvPr id="57" name="Freeform: Shape 28">
            <a:extLst>
              <a:ext uri="{FF2B5EF4-FFF2-40B4-BE49-F238E27FC236}">
                <a16:creationId xmlns="" xmlns:a16="http://schemas.microsoft.com/office/drawing/2014/main" id="{548DB528-CEE1-450E-9D70-38B97A906B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788038" y="-9274"/>
            <a:ext cx="4164597" cy="2593830"/>
          </a:xfrm>
          <a:custGeom>
            <a:avLst/>
            <a:gdLst>
              <a:gd name="connsiteX0" fmla="*/ 133289 w 4164597"/>
              <a:gd name="connsiteY0" fmla="*/ 0 h 2593830"/>
              <a:gd name="connsiteX1" fmla="*/ 4092252 w 4164597"/>
              <a:gd name="connsiteY1" fmla="*/ 0 h 2593830"/>
              <a:gd name="connsiteX2" fmla="*/ 4093505 w 4164597"/>
              <a:gd name="connsiteY2" fmla="*/ 4697 h 2593830"/>
              <a:gd name="connsiteX3" fmla="*/ 4164597 w 4164597"/>
              <a:gd name="connsiteY3" fmla="*/ 667356 h 2593830"/>
              <a:gd name="connsiteX4" fmla="*/ 3948235 w 4164597"/>
              <a:gd name="connsiteY4" fmla="*/ 1308175 h 2593830"/>
              <a:gd name="connsiteX5" fmla="*/ 3307638 w 4164597"/>
              <a:gd name="connsiteY5" fmla="*/ 1904868 h 2593830"/>
              <a:gd name="connsiteX6" fmla="*/ 3166793 w 4164597"/>
              <a:gd name="connsiteY6" fmla="*/ 2019010 h 2593830"/>
              <a:gd name="connsiteX7" fmla="*/ 2009464 w 4164597"/>
              <a:gd name="connsiteY7" fmla="*/ 2593830 h 2593830"/>
              <a:gd name="connsiteX8" fmla="*/ 484916 w 4164597"/>
              <a:gd name="connsiteY8" fmla="*/ 1659479 h 2593830"/>
              <a:gd name="connsiteX9" fmla="*/ 322444 w 4164597"/>
              <a:gd name="connsiteY9" fmla="*/ 1420446 h 2593830"/>
              <a:gd name="connsiteX10" fmla="*/ 0 w 4164597"/>
              <a:gd name="connsiteY10" fmla="*/ 667356 h 2593830"/>
              <a:gd name="connsiteX11" fmla="*/ 109866 w 4164597"/>
              <a:gd name="connsiteY11" fmla="*/ 54693 h 2593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64597" h="2593830">
                <a:moveTo>
                  <a:pt x="133289" y="0"/>
                </a:moveTo>
                <a:lnTo>
                  <a:pt x="4092252" y="0"/>
                </a:lnTo>
                <a:lnTo>
                  <a:pt x="4093505" y="4697"/>
                </a:lnTo>
                <a:cubicBezTo>
                  <a:pt x="4140342" y="213236"/>
                  <a:pt x="4164597" y="435919"/>
                  <a:pt x="4164597" y="667356"/>
                </a:cubicBezTo>
                <a:cubicBezTo>
                  <a:pt x="4164597" y="913589"/>
                  <a:pt x="4097838" y="1111209"/>
                  <a:pt x="3948235" y="1308175"/>
                </a:cubicBezTo>
                <a:cubicBezTo>
                  <a:pt x="3791750" y="1514209"/>
                  <a:pt x="3556619" y="1703978"/>
                  <a:pt x="3307638" y="1904868"/>
                </a:cubicBezTo>
                <a:cubicBezTo>
                  <a:pt x="3261702" y="1941888"/>
                  <a:pt x="3214247" y="1980217"/>
                  <a:pt x="3166793" y="2019010"/>
                </a:cubicBezTo>
                <a:cubicBezTo>
                  <a:pt x="2742021" y="2366203"/>
                  <a:pt x="2431999" y="2593830"/>
                  <a:pt x="2009464" y="2593830"/>
                </a:cubicBezTo>
                <a:cubicBezTo>
                  <a:pt x="1365648" y="2593830"/>
                  <a:pt x="909688" y="2314413"/>
                  <a:pt x="484916" y="1659479"/>
                </a:cubicBezTo>
                <a:cubicBezTo>
                  <a:pt x="429330" y="1573757"/>
                  <a:pt x="374993" y="1495793"/>
                  <a:pt x="322444" y="1420446"/>
                </a:cubicBezTo>
                <a:cubicBezTo>
                  <a:pt x="104652" y="1108029"/>
                  <a:pt x="0" y="945558"/>
                  <a:pt x="0" y="667356"/>
                </a:cubicBezTo>
                <a:cubicBezTo>
                  <a:pt x="0" y="460178"/>
                  <a:pt x="36898" y="254891"/>
                  <a:pt x="109866" y="54693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8" name="Freeform: Shape 30">
            <a:extLst>
              <a:ext uri="{FF2B5EF4-FFF2-40B4-BE49-F238E27FC236}">
                <a16:creationId xmlns="" xmlns:a16="http://schemas.microsoft.com/office/drawing/2014/main" id="{8E3E61E5-7309-4B68-89DB-E5CAE48413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76185" y="0"/>
            <a:ext cx="4013331" cy="2509504"/>
          </a:xfrm>
          <a:custGeom>
            <a:avLst/>
            <a:gdLst>
              <a:gd name="connsiteX0" fmla="*/ 165872 w 4013331"/>
              <a:gd name="connsiteY0" fmla="*/ 0 h 2509504"/>
              <a:gd name="connsiteX1" fmla="*/ 3920309 w 4013331"/>
              <a:gd name="connsiteY1" fmla="*/ 0 h 2509504"/>
              <a:gd name="connsiteX2" fmla="*/ 3944821 w 4013331"/>
              <a:gd name="connsiteY2" fmla="*/ 89161 h 2509504"/>
              <a:gd name="connsiteX3" fmla="*/ 4013331 w 4013331"/>
              <a:gd name="connsiteY3" fmla="*/ 708622 h 2509504"/>
              <a:gd name="connsiteX4" fmla="*/ 3804827 w 4013331"/>
              <a:gd name="connsiteY4" fmla="*/ 1307663 h 2509504"/>
              <a:gd name="connsiteX5" fmla="*/ 3187498 w 4013331"/>
              <a:gd name="connsiteY5" fmla="*/ 1865458 h 2509504"/>
              <a:gd name="connsiteX6" fmla="*/ 3051769 w 4013331"/>
              <a:gd name="connsiteY6" fmla="*/ 1972158 h 2509504"/>
              <a:gd name="connsiteX7" fmla="*/ 1936476 w 4013331"/>
              <a:gd name="connsiteY7" fmla="*/ 2509504 h 2509504"/>
              <a:gd name="connsiteX8" fmla="*/ 467303 w 4013331"/>
              <a:gd name="connsiteY8" fmla="*/ 1636066 h 2509504"/>
              <a:gd name="connsiteX9" fmla="*/ 310732 w 4013331"/>
              <a:gd name="connsiteY9" fmla="*/ 1412615 h 2509504"/>
              <a:gd name="connsiteX10" fmla="*/ 0 w 4013331"/>
              <a:gd name="connsiteY10" fmla="*/ 708622 h 2509504"/>
              <a:gd name="connsiteX11" fmla="*/ 105875 w 4013331"/>
              <a:gd name="connsiteY11" fmla="*/ 135898 h 250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13331" h="2509504">
                <a:moveTo>
                  <a:pt x="165872" y="0"/>
                </a:moveTo>
                <a:lnTo>
                  <a:pt x="3920309" y="0"/>
                </a:lnTo>
                <a:lnTo>
                  <a:pt x="3944821" y="89161"/>
                </a:lnTo>
                <a:cubicBezTo>
                  <a:pt x="3989957" y="284106"/>
                  <a:pt x="4013331" y="492271"/>
                  <a:pt x="4013331" y="708622"/>
                </a:cubicBezTo>
                <a:cubicBezTo>
                  <a:pt x="4013331" y="938801"/>
                  <a:pt x="3948997" y="1123538"/>
                  <a:pt x="3804827" y="1307663"/>
                </a:cubicBezTo>
                <a:cubicBezTo>
                  <a:pt x="3654026" y="1500266"/>
                  <a:pt x="3427436" y="1677663"/>
                  <a:pt x="3187498" y="1865458"/>
                </a:cubicBezTo>
                <a:cubicBezTo>
                  <a:pt x="3143231" y="1900064"/>
                  <a:pt x="3097499" y="1935893"/>
                  <a:pt x="3051769" y="1972158"/>
                </a:cubicBezTo>
                <a:cubicBezTo>
                  <a:pt x="2642425" y="2296716"/>
                  <a:pt x="2343664" y="2509504"/>
                  <a:pt x="1936476" y="2509504"/>
                </a:cubicBezTo>
                <a:cubicBezTo>
                  <a:pt x="1316045" y="2509504"/>
                  <a:pt x="876648" y="2248303"/>
                  <a:pt x="467303" y="1636066"/>
                </a:cubicBezTo>
                <a:cubicBezTo>
                  <a:pt x="413736" y="1555930"/>
                  <a:pt x="361372" y="1483050"/>
                  <a:pt x="310732" y="1412615"/>
                </a:cubicBezTo>
                <a:cubicBezTo>
                  <a:pt x="100850" y="1120566"/>
                  <a:pt x="0" y="968686"/>
                  <a:pt x="0" y="708622"/>
                </a:cubicBezTo>
                <a:cubicBezTo>
                  <a:pt x="0" y="514950"/>
                  <a:pt x="35558" y="323046"/>
                  <a:pt x="105875" y="135898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9" name="Freeform: Shape 32">
            <a:extLst>
              <a:ext uri="{FF2B5EF4-FFF2-40B4-BE49-F238E27FC236}">
                <a16:creationId xmlns="" xmlns:a16="http://schemas.microsoft.com/office/drawing/2014/main" id="{38904A42-15F0-4BEF-A06A-DCCD3D2C16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680125" y="0"/>
            <a:ext cx="4389519" cy="2684308"/>
          </a:xfrm>
          <a:custGeom>
            <a:avLst/>
            <a:gdLst>
              <a:gd name="connsiteX0" fmla="*/ 106190 w 4389519"/>
              <a:gd name="connsiteY0" fmla="*/ 0 h 2684308"/>
              <a:gd name="connsiteX1" fmla="*/ 4339652 w 4389519"/>
              <a:gd name="connsiteY1" fmla="*/ 0 h 2684308"/>
              <a:gd name="connsiteX2" fmla="*/ 4368235 w 4389519"/>
              <a:gd name="connsiteY2" fmla="*/ 183124 h 2684308"/>
              <a:gd name="connsiteX3" fmla="*/ 4376420 w 4389519"/>
              <a:gd name="connsiteY3" fmla="*/ 846236 h 2684308"/>
              <a:gd name="connsiteX4" fmla="*/ 4090147 w 4389519"/>
              <a:gd name="connsiteY4" fmla="*/ 1502099 h 2684308"/>
              <a:gd name="connsiteX5" fmla="*/ 3362552 w 4389519"/>
              <a:gd name="connsiteY5" fmla="*/ 2072468 h 2684308"/>
              <a:gd name="connsiteX6" fmla="*/ 3204152 w 4389519"/>
              <a:gd name="connsiteY6" fmla="*/ 2179892 h 2684308"/>
              <a:gd name="connsiteX7" fmla="*/ 1936072 w 4389519"/>
              <a:gd name="connsiteY7" fmla="*/ 2679731 h 2684308"/>
              <a:gd name="connsiteX8" fmla="*/ 421690 w 4389519"/>
              <a:gd name="connsiteY8" fmla="*/ 1554434 h 2684308"/>
              <a:gd name="connsiteX9" fmla="*/ 273167 w 4389519"/>
              <a:gd name="connsiteY9" fmla="*/ 1287451 h 2684308"/>
              <a:gd name="connsiteX10" fmla="*/ 4118 w 4389519"/>
              <a:gd name="connsiteY10" fmla="*/ 463709 h 2684308"/>
              <a:gd name="connsiteX11" fmla="*/ 61565 w 4389519"/>
              <a:gd name="connsiteY11" fmla="*/ 140457 h 268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89519" h="2684308">
                <a:moveTo>
                  <a:pt x="106190" y="0"/>
                </a:moveTo>
                <a:lnTo>
                  <a:pt x="4339652" y="0"/>
                </a:lnTo>
                <a:lnTo>
                  <a:pt x="4368235" y="183124"/>
                </a:lnTo>
                <a:cubicBezTo>
                  <a:pt x="4393363" y="394800"/>
                  <a:pt x="4396437" y="617440"/>
                  <a:pt x="4376420" y="846236"/>
                </a:cubicBezTo>
                <a:cubicBezTo>
                  <a:pt x="4353703" y="1105885"/>
                  <a:pt x="4265383" y="1308143"/>
                  <a:pt x="4090147" y="1502099"/>
                </a:cubicBezTo>
                <a:cubicBezTo>
                  <a:pt x="3906850" y="1704987"/>
                  <a:pt x="3642485" y="1883499"/>
                  <a:pt x="3362552" y="2072468"/>
                </a:cubicBezTo>
                <a:cubicBezTo>
                  <a:pt x="3310910" y="2107285"/>
                  <a:pt x="3257553" y="2143343"/>
                  <a:pt x="3204152" y="2179892"/>
                </a:cubicBezTo>
                <a:cubicBezTo>
                  <a:pt x="2726165" y="2506987"/>
                  <a:pt x="2379682" y="2718542"/>
                  <a:pt x="1936072" y="2679731"/>
                </a:cubicBezTo>
                <a:cubicBezTo>
                  <a:pt x="1260149" y="2620595"/>
                  <a:pt x="807225" y="2284071"/>
                  <a:pt x="421690" y="1554434"/>
                </a:cubicBezTo>
                <a:cubicBezTo>
                  <a:pt x="371240" y="1458934"/>
                  <a:pt x="321385" y="1371732"/>
                  <a:pt x="273167" y="1287451"/>
                </a:cubicBezTo>
                <a:cubicBezTo>
                  <a:pt x="73334" y="938007"/>
                  <a:pt x="-21548" y="757071"/>
                  <a:pt x="4118" y="463709"/>
                </a:cubicBezTo>
                <a:cubicBezTo>
                  <a:pt x="13675" y="354475"/>
                  <a:pt x="32873" y="246587"/>
                  <a:pt x="61565" y="140457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0" name="Freeform: Shape 34">
            <a:extLst>
              <a:ext uri="{FF2B5EF4-FFF2-40B4-BE49-F238E27FC236}">
                <a16:creationId xmlns="" xmlns:a16="http://schemas.microsoft.com/office/drawing/2014/main" id="{4B4D6438-495E-40D8-A2AF-D6697DA07BE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121867" y="1"/>
            <a:ext cx="3401415" cy="2207855"/>
          </a:xfrm>
          <a:custGeom>
            <a:avLst/>
            <a:gdLst>
              <a:gd name="connsiteX0" fmla="*/ 181555 w 3401415"/>
              <a:gd name="connsiteY0" fmla="*/ 0 h 2207855"/>
              <a:gd name="connsiteX1" fmla="*/ 3298827 w 3401415"/>
              <a:gd name="connsiteY1" fmla="*/ 0 h 2207855"/>
              <a:gd name="connsiteX2" fmla="*/ 3311223 w 3401415"/>
              <a:gd name="connsiteY2" fmla="*/ 34797 h 2207855"/>
              <a:gd name="connsiteX3" fmla="*/ 3401415 w 3401415"/>
              <a:gd name="connsiteY3" fmla="*/ 681555 h 2207855"/>
              <a:gd name="connsiteX4" fmla="*/ 3224702 w 3401415"/>
              <a:gd name="connsiteY4" fmla="*/ 1189259 h 2207855"/>
              <a:gd name="connsiteX5" fmla="*/ 2701498 w 3401415"/>
              <a:gd name="connsiteY5" fmla="*/ 1662006 h 2207855"/>
              <a:gd name="connsiteX6" fmla="*/ 2586463 w 3401415"/>
              <a:gd name="connsiteY6" fmla="*/ 1752439 h 2207855"/>
              <a:gd name="connsiteX7" fmla="*/ 1641219 w 3401415"/>
              <a:gd name="connsiteY7" fmla="*/ 2207855 h 2207855"/>
              <a:gd name="connsiteX8" fmla="*/ 396053 w 3401415"/>
              <a:gd name="connsiteY8" fmla="*/ 1467590 h 2207855"/>
              <a:gd name="connsiteX9" fmla="*/ 263354 w 3401415"/>
              <a:gd name="connsiteY9" fmla="*/ 1278210 h 2207855"/>
              <a:gd name="connsiteX10" fmla="*/ 0 w 3401415"/>
              <a:gd name="connsiteY10" fmla="*/ 681555 h 2207855"/>
              <a:gd name="connsiteX11" fmla="*/ 159122 w 3401415"/>
              <a:gd name="connsiteY11" fmla="*/ 38981 h 220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01415" h="2207855">
                <a:moveTo>
                  <a:pt x="181555" y="0"/>
                </a:moveTo>
                <a:lnTo>
                  <a:pt x="3298827" y="0"/>
                </a:lnTo>
                <a:lnTo>
                  <a:pt x="3311223" y="34797"/>
                </a:lnTo>
                <a:cubicBezTo>
                  <a:pt x="3370461" y="233986"/>
                  <a:pt x="3401415" y="452351"/>
                  <a:pt x="3401415" y="681555"/>
                </a:cubicBezTo>
                <a:cubicBezTo>
                  <a:pt x="3401415" y="876639"/>
                  <a:pt x="3346890" y="1033208"/>
                  <a:pt x="3224702" y="1189259"/>
                </a:cubicBezTo>
                <a:cubicBezTo>
                  <a:pt x="3096894" y="1352496"/>
                  <a:pt x="2904852" y="1502846"/>
                  <a:pt x="2701498" y="1662006"/>
                </a:cubicBezTo>
                <a:cubicBezTo>
                  <a:pt x="2663980" y="1691337"/>
                  <a:pt x="2625221" y="1721703"/>
                  <a:pt x="2586463" y="1752439"/>
                </a:cubicBezTo>
                <a:cubicBezTo>
                  <a:pt x="2239532" y="2027511"/>
                  <a:pt x="1986324" y="2207855"/>
                  <a:pt x="1641219" y="2207855"/>
                </a:cubicBezTo>
                <a:cubicBezTo>
                  <a:pt x="1115386" y="2207855"/>
                  <a:pt x="742984" y="1986480"/>
                  <a:pt x="396053" y="1467590"/>
                </a:cubicBezTo>
                <a:cubicBezTo>
                  <a:pt x="350654" y="1399674"/>
                  <a:pt x="306273" y="1337906"/>
                  <a:pt x="263354" y="1278210"/>
                </a:cubicBezTo>
                <a:cubicBezTo>
                  <a:pt x="85473" y="1030689"/>
                  <a:pt x="0" y="901968"/>
                  <a:pt x="0" y="681555"/>
                </a:cubicBezTo>
                <a:cubicBezTo>
                  <a:pt x="0" y="462698"/>
                  <a:pt x="53576" y="246506"/>
                  <a:pt x="159122" y="38981"/>
                </a:cubicBezTo>
                <a:close/>
              </a:path>
            </a:pathLst>
          </a:custGeom>
          <a:noFill/>
          <a:ln w="158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1" name="Freeform: Shape 36">
            <a:extLst>
              <a:ext uri="{FF2B5EF4-FFF2-40B4-BE49-F238E27FC236}">
                <a16:creationId xmlns="" xmlns:a16="http://schemas.microsoft.com/office/drawing/2014/main" id="{95208F27-B5FE-414B-B2F7-340BD4053AD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743449" y="1550504"/>
            <a:ext cx="5448246" cy="5307496"/>
          </a:xfrm>
          <a:custGeom>
            <a:avLst/>
            <a:gdLst>
              <a:gd name="connsiteX0" fmla="*/ 2885375 w 5448246"/>
              <a:gd name="connsiteY0" fmla="*/ 1442 h 5156012"/>
              <a:gd name="connsiteX1" fmla="*/ 4141251 w 5448246"/>
              <a:gd name="connsiteY1" fmla="*/ 376120 h 5156012"/>
              <a:gd name="connsiteX2" fmla="*/ 5315487 w 5448246"/>
              <a:gd name="connsiteY2" fmla="*/ 1482940 h 5156012"/>
              <a:gd name="connsiteX3" fmla="*/ 5448246 w 5448246"/>
              <a:gd name="connsiteY3" fmla="*/ 1697243 h 5156012"/>
              <a:gd name="connsiteX4" fmla="*/ 5448246 w 5448246"/>
              <a:gd name="connsiteY4" fmla="*/ 5009611 h 5156012"/>
              <a:gd name="connsiteX5" fmla="*/ 5416607 w 5448246"/>
              <a:gd name="connsiteY5" fmla="*/ 5046802 h 5156012"/>
              <a:gd name="connsiteX6" fmla="*/ 5344828 w 5448246"/>
              <a:gd name="connsiteY6" fmla="*/ 5119639 h 5156012"/>
              <a:gd name="connsiteX7" fmla="*/ 5300719 w 5448246"/>
              <a:gd name="connsiteY7" fmla="*/ 5156012 h 5156012"/>
              <a:gd name="connsiteX8" fmla="*/ 1002287 w 5448246"/>
              <a:gd name="connsiteY8" fmla="*/ 5156012 h 5156012"/>
              <a:gd name="connsiteX9" fmla="*/ 896888 w 5448246"/>
              <a:gd name="connsiteY9" fmla="*/ 5008616 h 5156012"/>
              <a:gd name="connsiteX10" fmla="*/ 472429 w 5448246"/>
              <a:gd name="connsiteY10" fmla="*/ 4131367 h 5156012"/>
              <a:gd name="connsiteX11" fmla="*/ 233526 w 5448246"/>
              <a:gd name="connsiteY11" fmla="*/ 1673489 h 5156012"/>
              <a:gd name="connsiteX12" fmla="*/ 2885375 w 5448246"/>
              <a:gd name="connsiteY12" fmla="*/ 1442 h 515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48246" h="5156012">
                <a:moveTo>
                  <a:pt x="2885375" y="1442"/>
                </a:moveTo>
                <a:cubicBezTo>
                  <a:pt x="3298901" y="15631"/>
                  <a:pt x="3723535" y="134952"/>
                  <a:pt x="4141251" y="376120"/>
                </a:cubicBezTo>
                <a:cubicBezTo>
                  <a:pt x="4608110" y="645661"/>
                  <a:pt x="5009784" y="1032928"/>
                  <a:pt x="5315487" y="1482940"/>
                </a:cubicBezTo>
                <a:lnTo>
                  <a:pt x="5448246" y="1697243"/>
                </a:lnTo>
                <a:lnTo>
                  <a:pt x="5448246" y="5009611"/>
                </a:lnTo>
                <a:lnTo>
                  <a:pt x="5416607" y="5046802"/>
                </a:lnTo>
                <a:cubicBezTo>
                  <a:pt x="5393215" y="5072317"/>
                  <a:pt x="5369282" y="5096549"/>
                  <a:pt x="5344828" y="5119639"/>
                </a:cubicBezTo>
                <a:lnTo>
                  <a:pt x="5300719" y="5156012"/>
                </a:lnTo>
                <a:lnTo>
                  <a:pt x="1002287" y="5156012"/>
                </a:lnTo>
                <a:lnTo>
                  <a:pt x="896888" y="5008616"/>
                </a:lnTo>
                <a:cubicBezTo>
                  <a:pt x="724221" y="4740911"/>
                  <a:pt x="598320" y="4440975"/>
                  <a:pt x="472429" y="4131367"/>
                </a:cubicBezTo>
                <a:cubicBezTo>
                  <a:pt x="126764" y="3281294"/>
                  <a:pt x="-258192" y="2525170"/>
                  <a:pt x="233526" y="1673489"/>
                </a:cubicBezTo>
                <a:cubicBezTo>
                  <a:pt x="844344" y="615522"/>
                  <a:pt x="1828586" y="-34819"/>
                  <a:pt x="2885375" y="1442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2" name="Freeform: Shape 38">
            <a:extLst>
              <a:ext uri="{FF2B5EF4-FFF2-40B4-BE49-F238E27FC236}">
                <a16:creationId xmlns="" xmlns:a16="http://schemas.microsoft.com/office/drawing/2014/main" id="{190B1E87-EDFB-4D74-B288-2C27E290A23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260959" y="2256518"/>
            <a:ext cx="4930889" cy="4601483"/>
          </a:xfrm>
          <a:custGeom>
            <a:avLst/>
            <a:gdLst>
              <a:gd name="connsiteX0" fmla="*/ 2486925 w 4930889"/>
              <a:gd name="connsiteY0" fmla="*/ 1243 h 4601483"/>
              <a:gd name="connsiteX1" fmla="*/ 3569374 w 4930889"/>
              <a:gd name="connsiteY1" fmla="*/ 324181 h 4601483"/>
              <a:gd name="connsiteX2" fmla="*/ 4856238 w 4930889"/>
              <a:gd name="connsiteY2" fmla="*/ 1766524 h 4601483"/>
              <a:gd name="connsiteX3" fmla="*/ 4930889 w 4930889"/>
              <a:gd name="connsiteY3" fmla="*/ 1950930 h 4601483"/>
              <a:gd name="connsiteX4" fmla="*/ 4930888 w 4930889"/>
              <a:gd name="connsiteY4" fmla="*/ 3928933 h 4601483"/>
              <a:gd name="connsiteX5" fmla="*/ 4836868 w 4930889"/>
              <a:gd name="connsiteY5" fmla="*/ 4118750 h 4601483"/>
              <a:gd name="connsiteX6" fmla="*/ 4475082 w 4930889"/>
              <a:gd name="connsiteY6" fmla="*/ 4521220 h 4601483"/>
              <a:gd name="connsiteX7" fmla="*/ 4350095 w 4930889"/>
              <a:gd name="connsiteY7" fmla="*/ 4601483 h 4601483"/>
              <a:gd name="connsiteX8" fmla="*/ 997316 w 4930889"/>
              <a:gd name="connsiteY8" fmla="*/ 4601483 h 4601483"/>
              <a:gd name="connsiteX9" fmla="*/ 892840 w 4930889"/>
              <a:gd name="connsiteY9" fmla="*/ 4484501 h 4601483"/>
              <a:gd name="connsiteX10" fmla="*/ 407191 w 4930889"/>
              <a:gd name="connsiteY10" fmla="*/ 3560852 h 4601483"/>
              <a:gd name="connsiteX11" fmla="*/ 201279 w 4930889"/>
              <a:gd name="connsiteY11" fmla="*/ 1442391 h 4601483"/>
              <a:gd name="connsiteX12" fmla="*/ 2486925 w 4930889"/>
              <a:gd name="connsiteY12" fmla="*/ 1243 h 460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0889" h="4601483">
                <a:moveTo>
                  <a:pt x="2486925" y="1243"/>
                </a:moveTo>
                <a:cubicBezTo>
                  <a:pt x="2843347" y="13472"/>
                  <a:pt x="3209341" y="116316"/>
                  <a:pt x="3569374" y="324181"/>
                </a:cubicBezTo>
                <a:cubicBezTo>
                  <a:pt x="4132718" y="649428"/>
                  <a:pt x="4585943" y="1173553"/>
                  <a:pt x="4856238" y="1766524"/>
                </a:cubicBezTo>
                <a:lnTo>
                  <a:pt x="4930889" y="1950930"/>
                </a:lnTo>
                <a:lnTo>
                  <a:pt x="4930888" y="3928933"/>
                </a:lnTo>
                <a:lnTo>
                  <a:pt x="4836868" y="4118750"/>
                </a:lnTo>
                <a:cubicBezTo>
                  <a:pt x="4733861" y="4297163"/>
                  <a:pt x="4611785" y="4422507"/>
                  <a:pt x="4475082" y="4521220"/>
                </a:cubicBezTo>
                <a:lnTo>
                  <a:pt x="4350095" y="4601483"/>
                </a:lnTo>
                <a:lnTo>
                  <a:pt x="997316" y="4601483"/>
                </a:lnTo>
                <a:lnTo>
                  <a:pt x="892840" y="4484501"/>
                </a:lnTo>
                <a:cubicBezTo>
                  <a:pt x="678469" y="4214961"/>
                  <a:pt x="542824" y="3894419"/>
                  <a:pt x="407191" y="3560852"/>
                </a:cubicBezTo>
                <a:cubicBezTo>
                  <a:pt x="109259" y="2828169"/>
                  <a:pt x="-222537" y="2176461"/>
                  <a:pt x="201279" y="1442391"/>
                </a:cubicBezTo>
                <a:cubicBezTo>
                  <a:pt x="727747" y="530521"/>
                  <a:pt x="1576073" y="-30011"/>
                  <a:pt x="2486925" y="1243"/>
                </a:cubicBezTo>
                <a:close/>
              </a:path>
            </a:pathLst>
          </a:custGeom>
          <a:noFill/>
          <a:ln w="158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9297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: Shape 5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3" name="Freeform: Shape 5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1" name="Freeform: Shape 6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67" name="Rectangle 66">
            <a:extLst>
              <a:ext uri="{FF2B5EF4-FFF2-40B4-BE49-F238E27FC236}">
                <a16:creationId xmlns="" xmlns:a16="http://schemas.microsoft.com/office/drawing/2014/main" id="{AC8EEB0F-BA72-49AC-956F-331B60FDE7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su, vapur, açık hava, gemi içeren bir resim&#10;&#10;Açıklama otomatik olarak oluşturuldu">
            <a:extLst>
              <a:ext uri="{FF2B5EF4-FFF2-40B4-BE49-F238E27FC236}">
                <a16:creationId xmlns="" xmlns:a16="http://schemas.microsoft.com/office/drawing/2014/main" id="{705E843F-195C-4AF8-A0C3-ED6398DC50A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"/>
          <a:stretch/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grpSp>
        <p:nvGrpSpPr>
          <p:cNvPr id="69" name="Group 68">
            <a:extLst>
              <a:ext uri="{FF2B5EF4-FFF2-40B4-BE49-F238E27FC236}">
                <a16:creationId xmlns="" xmlns:a16="http://schemas.microsoft.com/office/drawing/2014/main" id="{FB8CE58F-407C-497E-B723-21FD8C6D35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709937" y="721297"/>
            <a:ext cx="5565913" cy="5415406"/>
            <a:chOff x="797792" y="912854"/>
            <a:chExt cx="5298208" cy="5032292"/>
          </a:xfrm>
        </p:grpSpPr>
        <p:sp>
          <p:nvSpPr>
            <p:cNvPr id="70" name="Freeform: Shape 69">
              <a:extLst>
                <a:ext uri="{FF2B5EF4-FFF2-40B4-BE49-F238E27FC236}">
                  <a16:creationId xmlns="" xmlns:a16="http://schemas.microsoft.com/office/drawing/2014/main" id="{1BE70332-ECAF-47BB-8C7B-BD049452F65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1439" y="1056388"/>
              <a:ext cx="4968823" cy="4748064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="" xmlns:a16="http://schemas.microsoft.com/office/drawing/2014/main" id="{716D9361-A35A-4DC8-AAB9-04FD2D6FEE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97792" y="912854"/>
              <a:ext cx="5298208" cy="5032292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="" xmlns:a16="http://schemas.microsoft.com/office/drawing/2014/main" id="{87FC31AD-FBB3-4219-A758-D6F7594A0A8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3671" y="1232452"/>
              <a:ext cx="4715122" cy="4439901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EB4645FF-AC1F-4E5F-A6DE-06850B775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463" y="1685677"/>
            <a:ext cx="4181444" cy="236267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4800"/>
              <a:t>GEMİ</a:t>
            </a:r>
          </a:p>
        </p:txBody>
      </p:sp>
    </p:spTree>
    <p:extLst>
      <p:ext uri="{BB962C8B-B14F-4D97-AF65-F5344CB8AC3E}">
        <p14:creationId xmlns:p14="http://schemas.microsoft.com/office/powerpoint/2010/main" xmlns="" val="15098462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30127AE-B29E-4FDF-99D2-A2F1E7003F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="" xmlns:a16="http://schemas.microsoft.com/office/drawing/2014/main" id="{8181FC64-B306-4821-98E2-780662EFC4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bina, açık hava, yol, cadde içeren bir resim&#10;&#10;Açıklama otomatik olarak oluşturuldu">
            <a:extLst>
              <a:ext uri="{FF2B5EF4-FFF2-40B4-BE49-F238E27FC236}">
                <a16:creationId xmlns="" xmlns:a16="http://schemas.microsoft.com/office/drawing/2014/main" id="{F39BF2B5-F6AE-47C5-8FD9-42546330A7E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29" r="8584"/>
          <a:stretch/>
        </p:blipFill>
        <p:spPr>
          <a:xfrm>
            <a:off x="20" y="10"/>
            <a:ext cx="9947062" cy="685799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5871FC61-DD4E-47D4-81FD-8A7E7D12B3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="" xmlns:a16="http://schemas.microsoft.com/office/drawing/2014/main" id="{8B598134-D292-43E6-9C55-11719804691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211834" y="0"/>
            <a:ext cx="4980168" cy="6858000"/>
          </a:xfrm>
          <a:custGeom>
            <a:avLst/>
            <a:gdLst>
              <a:gd name="connsiteX0" fmla="*/ 1623023 w 4901771"/>
              <a:gd name="connsiteY0" fmla="*/ 0 h 6858000"/>
              <a:gd name="connsiteX1" fmla="*/ 2716256 w 4901771"/>
              <a:gd name="connsiteY1" fmla="*/ 0 h 6858000"/>
              <a:gd name="connsiteX2" fmla="*/ 3496422 w 4901771"/>
              <a:gd name="connsiteY2" fmla="*/ 0 h 6858000"/>
              <a:gd name="connsiteX3" fmla="*/ 4544484 w 4901771"/>
              <a:gd name="connsiteY3" fmla="*/ 0 h 6858000"/>
              <a:gd name="connsiteX4" fmla="*/ 4710787 w 4901771"/>
              <a:gd name="connsiteY4" fmla="*/ 0 h 6858000"/>
              <a:gd name="connsiteX5" fmla="*/ 4901771 w 4901771"/>
              <a:gd name="connsiteY5" fmla="*/ 0 h 6858000"/>
              <a:gd name="connsiteX6" fmla="*/ 4901771 w 4901771"/>
              <a:gd name="connsiteY6" fmla="*/ 6858000 h 6858000"/>
              <a:gd name="connsiteX7" fmla="*/ 4710787 w 4901771"/>
              <a:gd name="connsiteY7" fmla="*/ 6858000 h 6858000"/>
              <a:gd name="connsiteX8" fmla="*/ 4544484 w 4901771"/>
              <a:gd name="connsiteY8" fmla="*/ 6858000 h 6858000"/>
              <a:gd name="connsiteX9" fmla="*/ 3496422 w 4901771"/>
              <a:gd name="connsiteY9" fmla="*/ 6858000 h 6858000"/>
              <a:gd name="connsiteX10" fmla="*/ 2716256 w 4901771"/>
              <a:gd name="connsiteY10" fmla="*/ 6858000 h 6858000"/>
              <a:gd name="connsiteX11" fmla="*/ 2502754 w 4901771"/>
              <a:gd name="connsiteY11" fmla="*/ 6858000 h 6858000"/>
              <a:gd name="connsiteX12" fmla="*/ 2390998 w 4901771"/>
              <a:gd name="connsiteY12" fmla="*/ 6780599 h 6858000"/>
              <a:gd name="connsiteX13" fmla="*/ 1874350 w 4901771"/>
              <a:gd name="connsiteY13" fmla="*/ 6374814 h 6858000"/>
              <a:gd name="connsiteX14" fmla="*/ 0 w 4901771"/>
              <a:gd name="connsiteY14" fmla="*/ 3621656 h 6858000"/>
              <a:gd name="connsiteX15" fmla="*/ 1600899 w 4901771"/>
              <a:gd name="connsiteY15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0177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4544484" y="0"/>
                </a:lnTo>
                <a:lnTo>
                  <a:pt x="4710787" y="0"/>
                </a:lnTo>
                <a:lnTo>
                  <a:pt x="4901771" y="0"/>
                </a:lnTo>
                <a:lnTo>
                  <a:pt x="4901771" y="6858000"/>
                </a:lnTo>
                <a:lnTo>
                  <a:pt x="4710787" y="6858000"/>
                </a:lnTo>
                <a:lnTo>
                  <a:pt x="4544484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829A1E2C-5AC8-40FC-99E9-832069D397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E4E7D5BA-695A-4A6F-A928-4EF4CAFC2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0" y="1045596"/>
            <a:ext cx="3689406" cy="1944371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3200"/>
              <a:t>HAZIRLAYAN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DC87B44A-E3D3-4063-A03D-D0EB9EDA9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46719" y="3220278"/>
            <a:ext cx="3633747" cy="2592125"/>
          </a:xfrm>
        </p:spPr>
        <p:txBody>
          <a:bodyPr vert="horz" lIns="109728" tIns="109728" rIns="109728" bIns="91440" rtlCol="0">
            <a:normAutofit/>
          </a:bodyPr>
          <a:lstStyle/>
          <a:p>
            <a:pPr>
              <a:spcBef>
                <a:spcPts val="930"/>
              </a:spcBef>
            </a:pPr>
            <a:r>
              <a:rPr lang="en-US"/>
              <a:t>Mutlu KIRICI</a:t>
            </a:r>
          </a:p>
          <a:p>
            <a:pPr>
              <a:spcBef>
                <a:spcPts val="930"/>
              </a:spcBef>
            </a:pPr>
            <a:r>
              <a:rPr lang="en-US"/>
              <a:t>YUNUS EMRE İLKOKULU / BURSA</a:t>
            </a:r>
          </a:p>
        </p:txBody>
      </p:sp>
    </p:spTree>
    <p:extLst>
      <p:ext uri="{BB962C8B-B14F-4D97-AF65-F5344CB8AC3E}">
        <p14:creationId xmlns:p14="http://schemas.microsoft.com/office/powerpoint/2010/main" xmlns="" val="2240397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AC8EEB0F-BA72-49AC-956F-331B60FDE7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8CC700D5-9809-43F4-89D5-7DBBCB0DCC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902296" y="1287887"/>
            <a:ext cx="4523890" cy="4187191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C7163242-6303-46DC-BAC1-2A204F0613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7051182" y="1382922"/>
            <a:ext cx="4174735" cy="3941951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805C4C40-D70E-4C4F-B228-98A0A61326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1300000" flipH="1">
            <a:off x="6733248" y="1097468"/>
            <a:ext cx="4908132" cy="4613915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7629D8C6-A9CB-470E-8940-42A9D9298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0501" y="1847596"/>
            <a:ext cx="3459760" cy="218639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2500" dirty="0"/>
              <a:t>HİDROELEKTRİK SANTRAL</a:t>
            </a:r>
            <a:r>
              <a:rPr lang="tr-TR" sz="2500" dirty="0"/>
              <a:t>İ</a:t>
            </a:r>
            <a:endParaRPr lang="en-US" sz="2500" dirty="0"/>
          </a:p>
        </p:txBody>
      </p:sp>
      <p:pic>
        <p:nvPicPr>
          <p:cNvPr id="6" name="Resim Yer Tutucusu 5" descr="su, açık hava, vapur, çayır içeren bir resim&#10;&#10;Açıklama otomatik olarak oluşturuldu">
            <a:extLst>
              <a:ext uri="{FF2B5EF4-FFF2-40B4-BE49-F238E27FC236}">
                <a16:creationId xmlns="" xmlns:a16="http://schemas.microsoft.com/office/drawing/2014/main" id="{9796E51E-5465-4BB2-9EAE-5DA98CD2C3E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84" r="8184"/>
          <a:stretch>
            <a:fillRect/>
          </a:stretch>
        </p:blipFill>
        <p:spPr>
          <a:xfrm>
            <a:off x="544255" y="892360"/>
            <a:ext cx="6148034" cy="50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5599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E217F32C-75AA-4B97-ADFB-5E2C3C7ECB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açık hava, sahil, su, geniş içeren bir resim&#10;&#10;Açıklama otomatik olarak oluşturuldu">
            <a:extLst>
              <a:ext uri="{FF2B5EF4-FFF2-40B4-BE49-F238E27FC236}">
                <a16:creationId xmlns="" xmlns:a16="http://schemas.microsoft.com/office/drawing/2014/main" id="{915013E2-0973-456E-BAB9-799D69D52DE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00" r="10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4D76AAEA-AF3A-4616-9F99-E9AA131A51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02336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BD623CED-2931-4AC3-80C8-79A4B161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1346268"/>
            <a:ext cx="5618431" cy="328520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 dirty="0">
                <a:solidFill>
                  <a:schemeClr val="bg1"/>
                </a:solidFill>
              </a:rPr>
              <a:t>DOĞAL GAZ SANTRAL</a:t>
            </a:r>
            <a:r>
              <a:rPr lang="tr-TR" sz="5400" dirty="0">
                <a:solidFill>
                  <a:schemeClr val="bg1"/>
                </a:solidFill>
              </a:rPr>
              <a:t>İ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110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E217F32C-75AA-4B97-ADFB-5E2C3C7ECB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açık hava, dağ, çayır, zürafa içeren bir resim&#10;&#10;Açıklama otomatik olarak oluşturuldu">
            <a:extLst>
              <a:ext uri="{FF2B5EF4-FFF2-40B4-BE49-F238E27FC236}">
                <a16:creationId xmlns="" xmlns:a16="http://schemas.microsoft.com/office/drawing/2014/main" id="{D64AD491-102D-43A3-B073-6E71B8108D7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1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4D76AAEA-AF3A-4616-9F99-E9AA131A51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02336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2EDDE7D9-7E6A-4F77-8E58-673582687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1346268"/>
            <a:ext cx="5618431" cy="328520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5400">
                <a:solidFill>
                  <a:schemeClr val="bg1"/>
                </a:solidFill>
              </a:rPr>
              <a:t>RÜZGÂR ENERJİ SANTRALİ</a:t>
            </a:r>
          </a:p>
        </p:txBody>
      </p:sp>
    </p:spTree>
    <p:extLst>
      <p:ext uri="{BB962C8B-B14F-4D97-AF65-F5344CB8AC3E}">
        <p14:creationId xmlns:p14="http://schemas.microsoft.com/office/powerpoint/2010/main" xmlns="" val="2304236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AC8EEB0F-BA72-49AC-956F-331B60FDE7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nesne, mavi, açık hava, çayır içeren bir resim&#10;&#10;Açıklama otomatik olarak oluşturuldu">
            <a:extLst>
              <a:ext uri="{FF2B5EF4-FFF2-40B4-BE49-F238E27FC236}">
                <a16:creationId xmlns="" xmlns:a16="http://schemas.microsoft.com/office/drawing/2014/main" id="{8368EA23-1FA9-44C1-A478-92B08D57E06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"/>
          <a:stretch/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FB8CE58F-407C-497E-B723-21FD8C6D35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709937" y="721297"/>
            <a:ext cx="5565913" cy="5415406"/>
            <a:chOff x="797792" y="912854"/>
            <a:chExt cx="5298208" cy="5032292"/>
          </a:xfrm>
        </p:grpSpPr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1BE70332-ECAF-47BB-8C7B-BD049452F65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1439" y="1056388"/>
              <a:ext cx="4968823" cy="4748064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716D9361-A35A-4DC8-AAB9-04FD2D6FEE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97792" y="912854"/>
              <a:ext cx="5298208" cy="5032292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87FC31AD-FBB3-4219-A758-D6F7594A0A8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3671" y="1232452"/>
              <a:ext cx="4715122" cy="4439901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85E40132-1D12-4612-99C9-7D6D3BDBA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463" y="1685677"/>
            <a:ext cx="4181444" cy="236267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4100"/>
              <a:t>GÜNEŞ ENERJİ SANTRALİ</a:t>
            </a:r>
          </a:p>
        </p:txBody>
      </p:sp>
    </p:spTree>
    <p:extLst>
      <p:ext uri="{BB962C8B-B14F-4D97-AF65-F5344CB8AC3E}">
        <p14:creationId xmlns:p14="http://schemas.microsoft.com/office/powerpoint/2010/main" xmlns="" val="935697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AC8EEB0F-BA72-49AC-956F-331B60FDE7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açık hava, çayır, dağ, iz içeren bir resim&#10;&#10;Açıklama otomatik olarak oluşturuldu">
            <a:extLst>
              <a:ext uri="{FF2B5EF4-FFF2-40B4-BE49-F238E27FC236}">
                <a16:creationId xmlns="" xmlns:a16="http://schemas.microsoft.com/office/drawing/2014/main" id="{B5B893A9-5D85-4D6A-9B42-F53C550ECBC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514" r="-1" b="-1"/>
          <a:stretch/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14543B09-440D-4F57-BCB0-A4FCC922D8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930584" y="1948070"/>
            <a:ext cx="5261264" cy="4909930"/>
          </a:xfrm>
          <a:custGeom>
            <a:avLst/>
            <a:gdLst>
              <a:gd name="connsiteX0" fmla="*/ 2739575 w 5261264"/>
              <a:gd name="connsiteY0" fmla="*/ 1369 h 4909930"/>
              <a:gd name="connsiteX1" fmla="*/ 3931992 w 5261264"/>
              <a:gd name="connsiteY1" fmla="*/ 357115 h 4909930"/>
              <a:gd name="connsiteX2" fmla="*/ 5228644 w 5261264"/>
              <a:gd name="connsiteY2" fmla="*/ 1704869 h 4909930"/>
              <a:gd name="connsiteX3" fmla="*/ 5261264 w 5261264"/>
              <a:gd name="connsiteY3" fmla="*/ 1769901 h 4909930"/>
              <a:gd name="connsiteX4" fmla="*/ 5261264 w 5261264"/>
              <a:gd name="connsiteY4" fmla="*/ 4640262 h 4909930"/>
              <a:gd name="connsiteX5" fmla="*/ 5239287 w 5261264"/>
              <a:gd name="connsiteY5" fmla="*/ 4674079 h 4909930"/>
              <a:gd name="connsiteX6" fmla="*/ 5039558 w 5261264"/>
              <a:gd name="connsiteY6" fmla="*/ 4893028 h 4909930"/>
              <a:gd name="connsiteX7" fmla="*/ 5018342 w 5261264"/>
              <a:gd name="connsiteY7" fmla="*/ 4909930 h 4909930"/>
              <a:gd name="connsiteX8" fmla="*/ 962510 w 5261264"/>
              <a:gd name="connsiteY8" fmla="*/ 4909930 h 4909930"/>
              <a:gd name="connsiteX9" fmla="*/ 821338 w 5261264"/>
              <a:gd name="connsiteY9" fmla="*/ 4707517 h 4909930"/>
              <a:gd name="connsiteX10" fmla="*/ 448558 w 5261264"/>
              <a:gd name="connsiteY10" fmla="*/ 3922606 h 4909930"/>
              <a:gd name="connsiteX11" fmla="*/ 221727 w 5261264"/>
              <a:gd name="connsiteY11" fmla="*/ 1588926 h 4909930"/>
              <a:gd name="connsiteX12" fmla="*/ 2739575 w 5261264"/>
              <a:gd name="connsiteY12" fmla="*/ 1369 h 490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61264" h="4909930">
                <a:moveTo>
                  <a:pt x="2739575" y="1369"/>
                </a:moveTo>
                <a:cubicBezTo>
                  <a:pt x="3132207" y="14841"/>
                  <a:pt x="3535383" y="128133"/>
                  <a:pt x="3931992" y="357115"/>
                </a:cubicBezTo>
                <a:cubicBezTo>
                  <a:pt x="4474996" y="670619"/>
                  <a:pt x="4925124" y="1151857"/>
                  <a:pt x="5228644" y="1704869"/>
                </a:cubicBezTo>
                <a:lnTo>
                  <a:pt x="5261264" y="1769901"/>
                </a:lnTo>
                <a:lnTo>
                  <a:pt x="5261264" y="4640262"/>
                </a:lnTo>
                <a:lnTo>
                  <a:pt x="5239287" y="4674079"/>
                </a:lnTo>
                <a:cubicBezTo>
                  <a:pt x="5177453" y="4758643"/>
                  <a:pt x="5110673" y="4830413"/>
                  <a:pt x="5039558" y="4893028"/>
                </a:cubicBezTo>
                <a:lnTo>
                  <a:pt x="5018342" y="4909930"/>
                </a:lnTo>
                <a:lnTo>
                  <a:pt x="962510" y="4909930"/>
                </a:lnTo>
                <a:lnTo>
                  <a:pt x="821338" y="4707517"/>
                </a:lnTo>
                <a:cubicBezTo>
                  <a:pt x="672683" y="4465717"/>
                  <a:pt x="560617" y="4198197"/>
                  <a:pt x="448558" y="3922606"/>
                </a:cubicBezTo>
                <a:cubicBezTo>
                  <a:pt x="120358" y="3115488"/>
                  <a:pt x="-245146" y="2397572"/>
                  <a:pt x="221727" y="1588926"/>
                </a:cubicBezTo>
                <a:cubicBezTo>
                  <a:pt x="801679" y="584418"/>
                  <a:pt x="1736188" y="-33060"/>
                  <a:pt x="2739575" y="1369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0EE80047-1219-42E8-86D3-94F5120503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743449" y="1709530"/>
            <a:ext cx="5448246" cy="5148470"/>
          </a:xfrm>
          <a:custGeom>
            <a:avLst/>
            <a:gdLst>
              <a:gd name="connsiteX0" fmla="*/ 2885375 w 5448246"/>
              <a:gd name="connsiteY0" fmla="*/ 1442 h 5156012"/>
              <a:gd name="connsiteX1" fmla="*/ 4141251 w 5448246"/>
              <a:gd name="connsiteY1" fmla="*/ 376120 h 5156012"/>
              <a:gd name="connsiteX2" fmla="*/ 5315487 w 5448246"/>
              <a:gd name="connsiteY2" fmla="*/ 1482940 h 5156012"/>
              <a:gd name="connsiteX3" fmla="*/ 5448246 w 5448246"/>
              <a:gd name="connsiteY3" fmla="*/ 1697243 h 5156012"/>
              <a:gd name="connsiteX4" fmla="*/ 5448246 w 5448246"/>
              <a:gd name="connsiteY4" fmla="*/ 5009611 h 5156012"/>
              <a:gd name="connsiteX5" fmla="*/ 5416607 w 5448246"/>
              <a:gd name="connsiteY5" fmla="*/ 5046802 h 5156012"/>
              <a:gd name="connsiteX6" fmla="*/ 5344828 w 5448246"/>
              <a:gd name="connsiteY6" fmla="*/ 5119639 h 5156012"/>
              <a:gd name="connsiteX7" fmla="*/ 5300719 w 5448246"/>
              <a:gd name="connsiteY7" fmla="*/ 5156012 h 5156012"/>
              <a:gd name="connsiteX8" fmla="*/ 1002287 w 5448246"/>
              <a:gd name="connsiteY8" fmla="*/ 5156012 h 5156012"/>
              <a:gd name="connsiteX9" fmla="*/ 896888 w 5448246"/>
              <a:gd name="connsiteY9" fmla="*/ 5008616 h 5156012"/>
              <a:gd name="connsiteX10" fmla="*/ 472429 w 5448246"/>
              <a:gd name="connsiteY10" fmla="*/ 4131367 h 5156012"/>
              <a:gd name="connsiteX11" fmla="*/ 233526 w 5448246"/>
              <a:gd name="connsiteY11" fmla="*/ 1673489 h 5156012"/>
              <a:gd name="connsiteX12" fmla="*/ 2885375 w 5448246"/>
              <a:gd name="connsiteY12" fmla="*/ 1442 h 515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48246" h="5156012">
                <a:moveTo>
                  <a:pt x="2885375" y="1442"/>
                </a:moveTo>
                <a:cubicBezTo>
                  <a:pt x="3298901" y="15631"/>
                  <a:pt x="3723535" y="134952"/>
                  <a:pt x="4141251" y="376120"/>
                </a:cubicBezTo>
                <a:cubicBezTo>
                  <a:pt x="4608110" y="645661"/>
                  <a:pt x="5009784" y="1032928"/>
                  <a:pt x="5315487" y="1482940"/>
                </a:cubicBezTo>
                <a:lnTo>
                  <a:pt x="5448246" y="1697243"/>
                </a:lnTo>
                <a:lnTo>
                  <a:pt x="5448246" y="5009611"/>
                </a:lnTo>
                <a:lnTo>
                  <a:pt x="5416607" y="5046802"/>
                </a:lnTo>
                <a:cubicBezTo>
                  <a:pt x="5393215" y="5072317"/>
                  <a:pt x="5369282" y="5096549"/>
                  <a:pt x="5344828" y="5119639"/>
                </a:cubicBezTo>
                <a:lnTo>
                  <a:pt x="5300719" y="5156012"/>
                </a:lnTo>
                <a:lnTo>
                  <a:pt x="1002287" y="5156012"/>
                </a:lnTo>
                <a:lnTo>
                  <a:pt x="896888" y="5008616"/>
                </a:lnTo>
                <a:cubicBezTo>
                  <a:pt x="724221" y="4740911"/>
                  <a:pt x="598320" y="4440975"/>
                  <a:pt x="472429" y="4131367"/>
                </a:cubicBezTo>
                <a:cubicBezTo>
                  <a:pt x="126764" y="3281294"/>
                  <a:pt x="-258192" y="2525170"/>
                  <a:pt x="233526" y="1673489"/>
                </a:cubicBezTo>
                <a:cubicBezTo>
                  <a:pt x="844344" y="615522"/>
                  <a:pt x="1828586" y="-34819"/>
                  <a:pt x="2885375" y="1442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E83B29B1-18A6-4A7A-A498-90E52166799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260959" y="2256518"/>
            <a:ext cx="4930889" cy="4601483"/>
          </a:xfrm>
          <a:custGeom>
            <a:avLst/>
            <a:gdLst>
              <a:gd name="connsiteX0" fmla="*/ 2486925 w 4930889"/>
              <a:gd name="connsiteY0" fmla="*/ 1243 h 4601483"/>
              <a:gd name="connsiteX1" fmla="*/ 3569374 w 4930889"/>
              <a:gd name="connsiteY1" fmla="*/ 324181 h 4601483"/>
              <a:gd name="connsiteX2" fmla="*/ 4856238 w 4930889"/>
              <a:gd name="connsiteY2" fmla="*/ 1766524 h 4601483"/>
              <a:gd name="connsiteX3" fmla="*/ 4930889 w 4930889"/>
              <a:gd name="connsiteY3" fmla="*/ 1950930 h 4601483"/>
              <a:gd name="connsiteX4" fmla="*/ 4930888 w 4930889"/>
              <a:gd name="connsiteY4" fmla="*/ 3928933 h 4601483"/>
              <a:gd name="connsiteX5" fmla="*/ 4836868 w 4930889"/>
              <a:gd name="connsiteY5" fmla="*/ 4118750 h 4601483"/>
              <a:gd name="connsiteX6" fmla="*/ 4475082 w 4930889"/>
              <a:gd name="connsiteY6" fmla="*/ 4521220 h 4601483"/>
              <a:gd name="connsiteX7" fmla="*/ 4350095 w 4930889"/>
              <a:gd name="connsiteY7" fmla="*/ 4601483 h 4601483"/>
              <a:gd name="connsiteX8" fmla="*/ 997316 w 4930889"/>
              <a:gd name="connsiteY8" fmla="*/ 4601483 h 4601483"/>
              <a:gd name="connsiteX9" fmla="*/ 892840 w 4930889"/>
              <a:gd name="connsiteY9" fmla="*/ 4484501 h 4601483"/>
              <a:gd name="connsiteX10" fmla="*/ 407191 w 4930889"/>
              <a:gd name="connsiteY10" fmla="*/ 3560852 h 4601483"/>
              <a:gd name="connsiteX11" fmla="*/ 201279 w 4930889"/>
              <a:gd name="connsiteY11" fmla="*/ 1442391 h 4601483"/>
              <a:gd name="connsiteX12" fmla="*/ 2486925 w 4930889"/>
              <a:gd name="connsiteY12" fmla="*/ 1243 h 4601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0889" h="4601483">
                <a:moveTo>
                  <a:pt x="2486925" y="1243"/>
                </a:moveTo>
                <a:cubicBezTo>
                  <a:pt x="2843347" y="13472"/>
                  <a:pt x="3209341" y="116316"/>
                  <a:pt x="3569374" y="324181"/>
                </a:cubicBezTo>
                <a:cubicBezTo>
                  <a:pt x="4132718" y="649428"/>
                  <a:pt x="4585943" y="1173553"/>
                  <a:pt x="4856238" y="1766524"/>
                </a:cubicBezTo>
                <a:lnTo>
                  <a:pt x="4930889" y="1950930"/>
                </a:lnTo>
                <a:lnTo>
                  <a:pt x="4930888" y="3928933"/>
                </a:lnTo>
                <a:lnTo>
                  <a:pt x="4836868" y="4118750"/>
                </a:lnTo>
                <a:cubicBezTo>
                  <a:pt x="4733861" y="4297163"/>
                  <a:pt x="4611785" y="4422507"/>
                  <a:pt x="4475082" y="4521220"/>
                </a:cubicBezTo>
                <a:lnTo>
                  <a:pt x="4350095" y="4601483"/>
                </a:lnTo>
                <a:lnTo>
                  <a:pt x="997316" y="4601483"/>
                </a:lnTo>
                <a:lnTo>
                  <a:pt x="892840" y="4484501"/>
                </a:lnTo>
                <a:cubicBezTo>
                  <a:pt x="678469" y="4214961"/>
                  <a:pt x="542824" y="3894419"/>
                  <a:pt x="407191" y="3560852"/>
                </a:cubicBezTo>
                <a:cubicBezTo>
                  <a:pt x="109259" y="2828169"/>
                  <a:pt x="-222537" y="2176461"/>
                  <a:pt x="201279" y="1442391"/>
                </a:cubicBezTo>
                <a:cubicBezTo>
                  <a:pt x="727747" y="530521"/>
                  <a:pt x="1576073" y="-30011"/>
                  <a:pt x="2486925" y="124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54918D53-04F6-4AB5-B6E0-045E48843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864" y="3075154"/>
            <a:ext cx="3848430" cy="218639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3700"/>
              <a:t>TERMİK SANTRALLER</a:t>
            </a:r>
          </a:p>
        </p:txBody>
      </p:sp>
    </p:spTree>
    <p:extLst>
      <p:ext uri="{BB962C8B-B14F-4D97-AF65-F5344CB8AC3E}">
        <p14:creationId xmlns:p14="http://schemas.microsoft.com/office/powerpoint/2010/main" xmlns="" val="2957331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9B0F7D69-D93C-4C38-A23D-76E000D691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8CD419D4-EA9D-42D9-BF62-B07F0B7B67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1C6FEC9B-9608-4181-A9E5-A1B80E7202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B1564ED-F26F-451D-97D6-A6EC3E83FD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0CA184B6-3482-4F43-87F0-BC765DCFD8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C869923-8380-4244-9548-802C330638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06255F2-BC67-4DDE-B34E-AC4BA21838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55169443-FCCD-4C0A-8C69-18CD3FA0968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AC8EEB0F-BA72-49AC-956F-331B60FDE7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Resim Yer Tutucusu 5" descr="açık hava, işaret direği, nesne, iz içeren bir resim&#10;&#10;Açıklama otomatik olarak oluşturuldu">
            <a:extLst>
              <a:ext uri="{FF2B5EF4-FFF2-40B4-BE49-F238E27FC236}">
                <a16:creationId xmlns="" xmlns:a16="http://schemas.microsoft.com/office/drawing/2014/main" id="{B74949B1-D99C-4057-953B-EBCBA82F041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"/>
          <a:stretch/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FB8CE58F-407C-497E-B723-21FD8C6D35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709937" y="721297"/>
            <a:ext cx="5565913" cy="5415406"/>
            <a:chOff x="797792" y="912854"/>
            <a:chExt cx="5298208" cy="5032292"/>
          </a:xfrm>
        </p:grpSpPr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1BE70332-ECAF-47BB-8C7B-BD049452F65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31439" y="1056388"/>
              <a:ext cx="4968823" cy="4748064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716D9361-A35A-4DC8-AAB9-04FD2D6FEE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97792" y="912854"/>
              <a:ext cx="5298208" cy="5032292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87FC31AD-FBB3-4219-A758-D6F7594A0A8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033671" y="1232452"/>
              <a:ext cx="4715122" cy="4439901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ADEE21B7-746B-4591-A1B4-93B5D2C0C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463" y="1685677"/>
            <a:ext cx="4181444" cy="236267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4100"/>
              <a:t>YÜKSEK GERİLİM HATTI</a:t>
            </a:r>
          </a:p>
        </p:txBody>
      </p:sp>
    </p:spTree>
    <p:extLst>
      <p:ext uri="{BB962C8B-B14F-4D97-AF65-F5344CB8AC3E}">
        <p14:creationId xmlns:p14="http://schemas.microsoft.com/office/powerpoint/2010/main" xmlns="" val="87424672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LinesVTI">
  <a:themeElements>
    <a:clrScheme name="AnalogousFromDarkSeedLeftStep">
      <a:dk1>
        <a:srgbClr val="000000"/>
      </a:dk1>
      <a:lt1>
        <a:srgbClr val="FFFFFF"/>
      </a:lt1>
      <a:dk2>
        <a:srgbClr val="242E41"/>
      </a:dk2>
      <a:lt2>
        <a:srgbClr val="E2E8E4"/>
      </a:lt2>
      <a:accent1>
        <a:srgbClr val="E729A7"/>
      </a:accent1>
      <a:accent2>
        <a:srgbClr val="C517D5"/>
      </a:accent2>
      <a:accent3>
        <a:srgbClr val="8829E7"/>
      </a:accent3>
      <a:accent4>
        <a:srgbClr val="4E41DC"/>
      </a:accent4>
      <a:accent5>
        <a:srgbClr val="2968E7"/>
      </a:accent5>
      <a:accent6>
        <a:srgbClr val="17A5D5"/>
      </a:accent6>
      <a:hlink>
        <a:srgbClr val="6172CA"/>
      </a:hlink>
      <a:folHlink>
        <a:srgbClr val="7F7F7F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ketchLinesVTI" id="{8C0B0F05-C8D0-4078-9615-83E590287484}" vid="{43A7BC57-C1E3-4EE6-BDBC-5422DD574AF2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124</Words>
  <PresentationFormat>Özel</PresentationFormat>
  <Paragraphs>44</Paragraphs>
  <Slides>31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SketchLinesVTI</vt:lpstr>
      <vt:lpstr>ELEKTRİK KAYNAKLARI</vt:lpstr>
      <vt:lpstr>Slayt 2</vt:lpstr>
      <vt:lpstr>ŞEHİR ELEKTRİĞİNİN ÜRETİLDİĞİ SANTRALLER</vt:lpstr>
      <vt:lpstr>HİDROELEKTRİK SANTRALİ</vt:lpstr>
      <vt:lpstr>DOĞAL GAZ SANTRALİ</vt:lpstr>
      <vt:lpstr>RÜZGÂR ENERJİ SANTRALİ</vt:lpstr>
      <vt:lpstr>GÜNEŞ ENERJİ SANTRALİ</vt:lpstr>
      <vt:lpstr>TERMİK SANTRALLER</vt:lpstr>
      <vt:lpstr>YÜKSEK GERİLİM HATTI</vt:lpstr>
      <vt:lpstr>ŞEHİR ELEKTRİĞİ İLE ÇALIŞAN BAZI CİHAZLAR</vt:lpstr>
      <vt:lpstr>BUZDOLABI</vt:lpstr>
      <vt:lpstr>TELEVİZYON</vt:lpstr>
      <vt:lpstr>SÜPÜRGE</vt:lpstr>
      <vt:lpstr>ELEKTRİKLİ ISITICI</vt:lpstr>
      <vt:lpstr>BULAŞIK MAKİNESİ</vt:lpstr>
      <vt:lpstr>PİL </vt:lpstr>
      <vt:lpstr>PİL İLE ÇALIŞAN CİHAZLAR</vt:lpstr>
      <vt:lpstr>TV KUMANDASI</vt:lpstr>
      <vt:lpstr>OYUNCAK</vt:lpstr>
      <vt:lpstr>SAAT</vt:lpstr>
      <vt:lpstr>BATARYA</vt:lpstr>
      <vt:lpstr>BATARYA İLE ÇALIŞAN CİHAZLAR</vt:lpstr>
      <vt:lpstr>TELEFON</vt:lpstr>
      <vt:lpstr>DİZ ÜSTÜ BİLGİSAYAR</vt:lpstr>
      <vt:lpstr>IŞILDAK</vt:lpstr>
      <vt:lpstr>AKÜ</vt:lpstr>
      <vt:lpstr>AKÜ İLE ÇALIŞAN ARAÇLAR</vt:lpstr>
      <vt:lpstr>OTOMOBİL</vt:lpstr>
      <vt:lpstr>OTOBÜS</vt:lpstr>
      <vt:lpstr>GEMİ</vt:lpstr>
      <vt:lpstr>HAZIRLAYAN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2020-09-09T04:04:21Z</dcterms:created>
  <dcterms:modified xsi:type="dcterms:W3CDTF">2020-09-09T07:34:02Z</dcterms:modified>
  <cp:category>https://www.sorubak.com</cp:category>
</cp:coreProperties>
</file>