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51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743B86-79D1-4CCF-918E-472FF9EBF88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F5E15-F8BF-420C-ABD2-87DBA51B7B7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8708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F5E15-F8BF-420C-ABD2-87DBA51B7B7E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8262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F5E15-F8BF-420C-ABD2-87DBA51B7B7E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43774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F5E15-F8BF-420C-ABD2-87DBA51B7B7E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6030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F5E15-F8BF-420C-ABD2-87DBA51B7B7E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342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F5E15-F8BF-420C-ABD2-87DBA51B7B7E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26633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F5E15-F8BF-420C-ABD2-87DBA51B7B7E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76096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2286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88595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2114550"/>
            <a:ext cx="6400800" cy="131445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55448" y="1815084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152400" y="114300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4267200" y="1586484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4361688" y="1657350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649588"/>
            <a:ext cx="457200" cy="330994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685800" y="285750"/>
            <a:ext cx="7772400" cy="131445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7010400" y="0"/>
            <a:ext cx="21336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9144000" cy="11658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4802505" y="2458593"/>
            <a:ext cx="468401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6839712" y="2194322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6934200" y="2265188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15912" y="2257426"/>
            <a:ext cx="457200" cy="330994"/>
          </a:xfrm>
        </p:spPr>
        <p:txBody>
          <a:bodyPr/>
          <a:lstStyle/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553200" cy="43660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91400" y="228601"/>
            <a:ext cx="1447800" cy="4388644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61688" y="769779"/>
            <a:ext cx="457200" cy="330994"/>
          </a:xfrm>
        </p:spPr>
        <p:txBody>
          <a:bodyPr/>
          <a:lstStyle/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301752" y="1145286"/>
            <a:ext cx="8503920" cy="3429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14288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52400" y="1714500"/>
            <a:ext cx="8833104" cy="228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5448" y="106764"/>
            <a:ext cx="8833104" cy="160477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8426" y="2057400"/>
            <a:ext cx="6480174" cy="1254919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152400" y="114300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52400" y="18288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4267200" y="1586484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4361688" y="1657350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649588"/>
            <a:ext cx="457200" cy="330994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00050"/>
            <a:ext cx="7772400" cy="1143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</p:spPr>
        <p:txBody>
          <a:bodyPr/>
          <a:lstStyle/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4563081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4572000" y="1650206"/>
            <a:ext cx="0" cy="3140964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9144000" cy="108585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152400" y="1028700"/>
            <a:ext cx="8833104" cy="6858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5923" y="4793742"/>
            <a:ext cx="8833104" cy="233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1752" y="1143000"/>
            <a:ext cx="4040188" cy="549731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91331" y="1143000"/>
            <a:ext cx="4041775" cy="54864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04800" y="4807458"/>
            <a:ext cx="3581400" cy="27432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52400" y="96012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301752" y="1853537"/>
            <a:ext cx="4041648" cy="2863803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4800600" y="1853537"/>
            <a:ext cx="4038600" cy="286664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4267200" y="717027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4361688" y="787893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781812"/>
            <a:ext cx="457200" cy="330994"/>
          </a:xfrm>
        </p:spPr>
        <p:txBody>
          <a:bodyPr/>
          <a:lstStyle>
            <a:lvl1pPr algn="ctr">
              <a:defRPr/>
            </a:lvl1pPr>
          </a:lstStyle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777015"/>
            <a:ext cx="457200" cy="330994"/>
          </a:xfrm>
        </p:spPr>
        <p:txBody>
          <a:bodyPr/>
          <a:lstStyle/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9144000" cy="11658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152400" y="118872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267200" y="4743450"/>
            <a:ext cx="609600" cy="33099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152400" y="114300"/>
            <a:ext cx="8833104" cy="2286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8915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152400" y="457200"/>
            <a:ext cx="2743200" cy="440055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685800"/>
            <a:ext cx="2362200" cy="74295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81000" y="1485901"/>
            <a:ext cx="2362200" cy="3108722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14300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52400" y="40005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3124200" y="514350"/>
            <a:ext cx="5638800" cy="405765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295400" y="171450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389888" y="242316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234554"/>
            <a:ext cx="457200" cy="330994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49352" y="4791289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4808136"/>
            <a:ext cx="3383280" cy="27432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152400" y="40005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152400" y="114300"/>
            <a:ext cx="8833104" cy="226314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152400" y="457200"/>
            <a:ext cx="2743200" cy="440055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295400" y="171450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389888" y="242316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234554"/>
            <a:ext cx="457200" cy="330994"/>
          </a:xfrm>
        </p:spPr>
        <p:txBody>
          <a:bodyPr/>
          <a:lstStyle/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00375" y="3771900"/>
            <a:ext cx="5867400" cy="9144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00375" y="457200"/>
            <a:ext cx="5867400" cy="32004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742950"/>
            <a:ext cx="2438400" cy="394335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49352" y="4791289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88152" y="4803738"/>
            <a:ext cx="3044952" cy="274320"/>
          </a:xfrm>
        </p:spPr>
        <p:txBody>
          <a:bodyPr/>
          <a:lstStyle/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4808136"/>
            <a:ext cx="3584448" cy="27432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1"/>
            <a:ext cx="9144000" cy="104502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49352" y="4791289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BB5C1EC-DCC8-49F5-B512-2D60F3DB2B84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52400" y="957557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4267200" y="717027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4361688" y="787893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343400" y="780131"/>
            <a:ext cx="457200" cy="330994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3A6DDC6-FC7A-4F81-A9C1-42C41EC75A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01752" y="1143000"/>
            <a:ext cx="8534400" cy="344957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hyperlink" Target="http://www.egitimhane.com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85918" y="214296"/>
            <a:ext cx="608692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HAYAT BİLGİSİ</a:t>
            </a:r>
            <a:endParaRPr lang="tr-TR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4282" y="4000510"/>
            <a:ext cx="8786874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ÜNİTEYİ DEĞERLENDİRELİM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4283" y="1285866"/>
            <a:ext cx="87154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DOĞADA HAYAT ÜNİTESİ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71683"/>
            <a:ext cx="2336362" cy="1768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2071684"/>
            <a:ext cx="228601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071684"/>
            <a:ext cx="195186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>
            <a:hlinkClick r:id="rId3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2071684"/>
            <a:ext cx="217888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8"/>
            <a:ext cx="885831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Çerçeve"/>
          <p:cNvSpPr/>
          <p:nvPr/>
        </p:nvSpPr>
        <p:spPr>
          <a:xfrm>
            <a:off x="857224" y="1928808"/>
            <a:ext cx="428628" cy="42862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800"/>
            <a:ext cx="876827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142844" y="142858"/>
            <a:ext cx="8786874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b="1" dirty="0"/>
              <a:t>C. Aşağıdaki soruların doğru cevaplarını işaretleyiniz.</a:t>
            </a:r>
            <a:endParaRPr lang="tr-TR" sz="2400" dirty="0"/>
          </a:p>
        </p:txBody>
      </p:sp>
      <p:sp>
        <p:nvSpPr>
          <p:cNvPr id="4" name="3 Çerçeve"/>
          <p:cNvSpPr/>
          <p:nvPr/>
        </p:nvSpPr>
        <p:spPr>
          <a:xfrm>
            <a:off x="6143636" y="1357304"/>
            <a:ext cx="500066" cy="571504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"/>
            <a:ext cx="417945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71751"/>
            <a:ext cx="4286248" cy="244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42859"/>
            <a:ext cx="467042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2786064"/>
            <a:ext cx="4714908" cy="235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Oval"/>
          <p:cNvSpPr/>
          <p:nvPr/>
        </p:nvSpPr>
        <p:spPr>
          <a:xfrm>
            <a:off x="142844" y="0"/>
            <a:ext cx="214314" cy="3571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4286248" y="142858"/>
            <a:ext cx="285752" cy="3571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7 Oval"/>
          <p:cNvSpPr/>
          <p:nvPr/>
        </p:nvSpPr>
        <p:spPr>
          <a:xfrm>
            <a:off x="0" y="2500312"/>
            <a:ext cx="357158" cy="3571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8 Oval"/>
          <p:cNvSpPr/>
          <p:nvPr/>
        </p:nvSpPr>
        <p:spPr>
          <a:xfrm>
            <a:off x="4357686" y="2786064"/>
            <a:ext cx="214314" cy="3571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214282" y="3143254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X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928662" y="3143254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X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643174" y="3071816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X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3" name="12 Çerçeve"/>
          <p:cNvSpPr/>
          <p:nvPr/>
        </p:nvSpPr>
        <p:spPr>
          <a:xfrm>
            <a:off x="1714480" y="2214560"/>
            <a:ext cx="357190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4" name="13 Çerçeve"/>
          <p:cNvSpPr/>
          <p:nvPr/>
        </p:nvSpPr>
        <p:spPr>
          <a:xfrm>
            <a:off x="7715272" y="1714494"/>
            <a:ext cx="357190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5" name="14 Çerçeve"/>
          <p:cNvSpPr/>
          <p:nvPr/>
        </p:nvSpPr>
        <p:spPr>
          <a:xfrm>
            <a:off x="1785918" y="4643452"/>
            <a:ext cx="357190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" name="15 Çerçeve"/>
          <p:cNvSpPr/>
          <p:nvPr/>
        </p:nvSpPr>
        <p:spPr>
          <a:xfrm>
            <a:off x="4572000" y="4357700"/>
            <a:ext cx="428628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42858"/>
            <a:ext cx="435771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4604" y="142858"/>
            <a:ext cx="442129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4572000" y="214296"/>
            <a:ext cx="357190" cy="4286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4 Oval"/>
          <p:cNvSpPr/>
          <p:nvPr/>
        </p:nvSpPr>
        <p:spPr>
          <a:xfrm>
            <a:off x="214282" y="2285998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cxnSp>
        <p:nvCxnSpPr>
          <p:cNvPr id="7" name="6 Düz Ok Bağlayıcısı"/>
          <p:cNvCxnSpPr/>
          <p:nvPr/>
        </p:nvCxnSpPr>
        <p:spPr>
          <a:xfrm>
            <a:off x="1571604" y="714362"/>
            <a:ext cx="1214446" cy="100013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V="1">
            <a:off x="1643042" y="500048"/>
            <a:ext cx="1143008" cy="857256"/>
          </a:xfrm>
          <a:prstGeom prst="straightConnector1">
            <a:avLst/>
          </a:prstGeom>
          <a:ln w="381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flipV="1">
            <a:off x="1571604" y="1214428"/>
            <a:ext cx="1214446" cy="857256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Çerçeve"/>
          <p:cNvSpPr/>
          <p:nvPr/>
        </p:nvSpPr>
        <p:spPr>
          <a:xfrm>
            <a:off x="642910" y="3929072"/>
            <a:ext cx="428628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4" name="13 Çerçeve"/>
          <p:cNvSpPr/>
          <p:nvPr/>
        </p:nvSpPr>
        <p:spPr>
          <a:xfrm>
            <a:off x="4857752" y="3357568"/>
            <a:ext cx="357190" cy="42862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8"/>
            <a:ext cx="457203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1956" y="142858"/>
            <a:ext cx="417219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4786314" y="2714626"/>
            <a:ext cx="428628" cy="4286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4 Oval"/>
          <p:cNvSpPr/>
          <p:nvPr/>
        </p:nvSpPr>
        <p:spPr>
          <a:xfrm>
            <a:off x="214282" y="3286130"/>
            <a:ext cx="214314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Çerçeve"/>
          <p:cNvSpPr/>
          <p:nvPr/>
        </p:nvSpPr>
        <p:spPr>
          <a:xfrm>
            <a:off x="1785918" y="4572014"/>
            <a:ext cx="428628" cy="42862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Çerçeve"/>
          <p:cNvSpPr/>
          <p:nvPr/>
        </p:nvSpPr>
        <p:spPr>
          <a:xfrm>
            <a:off x="4929190" y="4429138"/>
            <a:ext cx="428628" cy="42862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215074" y="57148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2060"/>
                </a:solidFill>
              </a:rPr>
              <a:t>-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5857884" y="135730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002060"/>
                </a:solidFill>
              </a:rPr>
              <a:t>+</a:t>
            </a:r>
            <a:endParaRPr lang="tr-TR" sz="3200" b="1" dirty="0">
              <a:solidFill>
                <a:srgbClr val="00206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6357950" y="228599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002060"/>
                </a:solidFill>
              </a:rPr>
              <a:t>+</a:t>
            </a:r>
            <a:endParaRPr lang="tr-TR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8"/>
            <a:ext cx="450059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42858"/>
            <a:ext cx="429102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849428"/>
            <a:ext cx="4248159" cy="215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3" y="2428874"/>
            <a:ext cx="450059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Oval"/>
          <p:cNvSpPr/>
          <p:nvPr/>
        </p:nvSpPr>
        <p:spPr>
          <a:xfrm>
            <a:off x="142844" y="214296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7 Oval"/>
          <p:cNvSpPr/>
          <p:nvPr/>
        </p:nvSpPr>
        <p:spPr>
          <a:xfrm>
            <a:off x="4714876" y="142858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8 Oval"/>
          <p:cNvSpPr/>
          <p:nvPr/>
        </p:nvSpPr>
        <p:spPr>
          <a:xfrm>
            <a:off x="142844" y="2428874"/>
            <a:ext cx="357190" cy="3571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4786314" y="2857502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" name="10 Çerçeve"/>
          <p:cNvSpPr/>
          <p:nvPr/>
        </p:nvSpPr>
        <p:spPr>
          <a:xfrm>
            <a:off x="357158" y="1643056"/>
            <a:ext cx="428628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" name="11 Çerçeve"/>
          <p:cNvSpPr/>
          <p:nvPr/>
        </p:nvSpPr>
        <p:spPr>
          <a:xfrm>
            <a:off x="214282" y="3714758"/>
            <a:ext cx="357190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3" name="12 Çerçeve"/>
          <p:cNvSpPr/>
          <p:nvPr/>
        </p:nvSpPr>
        <p:spPr>
          <a:xfrm>
            <a:off x="7786710" y="1643056"/>
            <a:ext cx="428628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4" name="13 Çerçeve"/>
          <p:cNvSpPr/>
          <p:nvPr/>
        </p:nvSpPr>
        <p:spPr>
          <a:xfrm>
            <a:off x="4929190" y="4000510"/>
            <a:ext cx="428628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3" y="142858"/>
            <a:ext cx="4390101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2858"/>
            <a:ext cx="4373572" cy="49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142844" y="214296"/>
            <a:ext cx="428628" cy="4286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4 Oval"/>
          <p:cNvSpPr/>
          <p:nvPr/>
        </p:nvSpPr>
        <p:spPr>
          <a:xfrm>
            <a:off x="4572000" y="142858"/>
            <a:ext cx="428628" cy="4286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Çerçeve"/>
          <p:cNvSpPr/>
          <p:nvPr/>
        </p:nvSpPr>
        <p:spPr>
          <a:xfrm>
            <a:off x="142844" y="4143386"/>
            <a:ext cx="428628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Çerçeve"/>
          <p:cNvSpPr/>
          <p:nvPr/>
        </p:nvSpPr>
        <p:spPr>
          <a:xfrm>
            <a:off x="6215074" y="4643452"/>
            <a:ext cx="428628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8"/>
            <a:ext cx="437579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58"/>
            <a:ext cx="4333883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142844" y="142858"/>
            <a:ext cx="428628" cy="4286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4 Oval"/>
          <p:cNvSpPr/>
          <p:nvPr/>
        </p:nvSpPr>
        <p:spPr>
          <a:xfrm>
            <a:off x="4643438" y="285734"/>
            <a:ext cx="428628" cy="4286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Çerçeve"/>
          <p:cNvSpPr/>
          <p:nvPr/>
        </p:nvSpPr>
        <p:spPr>
          <a:xfrm>
            <a:off x="214282" y="2071684"/>
            <a:ext cx="428628" cy="42862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715008" y="1357304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X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072198" y="1857370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X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6215074" y="2428874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X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8215338" y="785800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X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8286776" y="1357304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X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8358214" y="1857370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X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8429652" y="2428874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X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8286776" y="2928940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X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8572528" y="4429138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8</a:t>
            </a:r>
            <a:endParaRPr lang="tr-TR" sz="2400" b="1" dirty="0"/>
          </a:p>
        </p:txBody>
      </p:sp>
      <p:sp>
        <p:nvSpPr>
          <p:cNvPr id="17" name="16 Çerçeve"/>
          <p:cNvSpPr/>
          <p:nvPr/>
        </p:nvSpPr>
        <p:spPr>
          <a:xfrm>
            <a:off x="8215338" y="4357700"/>
            <a:ext cx="428628" cy="500066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3" y="142858"/>
            <a:ext cx="4344283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2676" y="142858"/>
            <a:ext cx="4454645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142844" y="214296"/>
            <a:ext cx="428628" cy="4286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4 Oval"/>
          <p:cNvSpPr/>
          <p:nvPr/>
        </p:nvSpPr>
        <p:spPr>
          <a:xfrm>
            <a:off x="4500562" y="142858"/>
            <a:ext cx="428628" cy="4286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Çerçeve"/>
          <p:cNvSpPr/>
          <p:nvPr/>
        </p:nvSpPr>
        <p:spPr>
          <a:xfrm>
            <a:off x="285720" y="3643320"/>
            <a:ext cx="428628" cy="571504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Çerçeve"/>
          <p:cNvSpPr/>
          <p:nvPr/>
        </p:nvSpPr>
        <p:spPr>
          <a:xfrm>
            <a:off x="4643438" y="3714758"/>
            <a:ext cx="428628" cy="571504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42858"/>
            <a:ext cx="5273531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14282" y="928676"/>
            <a:ext cx="8786874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b="1" dirty="0"/>
              <a:t>A. Aşağıdaki cümleleri, verilen sözcük ya da sözcük grubuyla tamamlayınız.</a:t>
            </a:r>
            <a:endParaRPr lang="tr-TR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857370"/>
            <a:ext cx="869153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143254"/>
            <a:ext cx="885831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Metin kutusu"/>
          <p:cNvSpPr txBox="1"/>
          <p:nvPr/>
        </p:nvSpPr>
        <p:spPr>
          <a:xfrm>
            <a:off x="4286248" y="3071816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70C0"/>
                </a:solidFill>
              </a:rPr>
              <a:t>kuzeyi</a:t>
            </a:r>
            <a:endParaRPr lang="tr-TR" sz="2800" b="1" dirty="0">
              <a:solidFill>
                <a:srgbClr val="0070C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071934" y="3786196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0070C0"/>
                </a:solidFill>
              </a:rPr>
              <a:t>d</a:t>
            </a:r>
            <a:r>
              <a:rPr lang="tr-TR" sz="2800" b="1" dirty="0" smtClean="0">
                <a:solidFill>
                  <a:srgbClr val="0070C0"/>
                </a:solidFill>
              </a:rPr>
              <a:t>oğudur.</a:t>
            </a:r>
            <a:endParaRPr lang="tr-TR" sz="2800" b="1" dirty="0">
              <a:solidFill>
                <a:srgbClr val="0070C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786050" y="4500576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0070C0"/>
                </a:solidFill>
              </a:rPr>
              <a:t>g</a:t>
            </a:r>
            <a:r>
              <a:rPr lang="tr-TR" sz="2800" b="1" dirty="0" smtClean="0">
                <a:solidFill>
                  <a:srgbClr val="0070C0"/>
                </a:solidFill>
              </a:rPr>
              <a:t>eri dönüşüm</a:t>
            </a:r>
            <a:endParaRPr lang="tr-TR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142858"/>
            <a:ext cx="8858312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b="1" dirty="0"/>
              <a:t>A. Aşağıdaki cümleleri, verilen sözcük ya da sözcük grubuyla tamamlayınız.</a:t>
            </a:r>
            <a:endParaRPr lang="tr-TR" sz="24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000115"/>
            <a:ext cx="8858312" cy="1149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143122"/>
            <a:ext cx="885831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4214810" y="2071684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70C0"/>
                </a:solidFill>
              </a:rPr>
              <a:t>toprağın</a:t>
            </a:r>
            <a:endParaRPr lang="tr-TR" sz="2800" b="1" dirty="0">
              <a:solidFill>
                <a:srgbClr val="0070C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857356" y="321469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70C0"/>
                </a:solidFill>
              </a:rPr>
              <a:t>barınmak</a:t>
            </a:r>
            <a:endParaRPr lang="tr-TR" sz="2800" b="1" dirty="0">
              <a:solidFill>
                <a:srgbClr val="0070C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214810" y="4357700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70C0"/>
                </a:solidFill>
              </a:rPr>
              <a:t>TEMA</a:t>
            </a:r>
            <a:endParaRPr lang="tr-TR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142858"/>
            <a:ext cx="8858312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b="1" dirty="0"/>
              <a:t>B. Aşağıdaki ifadelerden doğru olanların başına "D”, yanlış </a:t>
            </a:r>
            <a:r>
              <a:rPr lang="tr-TR" sz="2400" b="1" dirty="0" smtClean="0"/>
              <a:t>olanların başına </a:t>
            </a:r>
            <a:r>
              <a:rPr lang="tr-TR" sz="2400" b="1" dirty="0"/>
              <a:t>"Y” harfini yazınız.</a:t>
            </a:r>
            <a:endParaRPr lang="tr-TR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00114"/>
            <a:ext cx="8947381" cy="414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etin kutusu"/>
          <p:cNvSpPr txBox="1"/>
          <p:nvPr/>
        </p:nvSpPr>
        <p:spPr>
          <a:xfrm>
            <a:off x="857224" y="100011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857224" y="1500180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857224" y="207168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857224" y="2571750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857224" y="307181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857224" y="3643320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857224" y="4681835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142858"/>
            <a:ext cx="8786874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b="1" dirty="0"/>
              <a:t>C. Aşağıdaki soruların doğru cevaplarını işaretleyiniz.</a:t>
            </a:r>
            <a:endParaRPr lang="tr-TR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642924"/>
            <a:ext cx="8858312" cy="431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Çerçeve"/>
          <p:cNvSpPr/>
          <p:nvPr/>
        </p:nvSpPr>
        <p:spPr>
          <a:xfrm>
            <a:off x="3428992" y="1071552"/>
            <a:ext cx="428628" cy="42862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4 Çerçeve"/>
          <p:cNvSpPr/>
          <p:nvPr/>
        </p:nvSpPr>
        <p:spPr>
          <a:xfrm>
            <a:off x="642910" y="4143386"/>
            <a:ext cx="357190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142858"/>
            <a:ext cx="8786874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b="1" dirty="0"/>
              <a:t>C. Aşağıdaki soruların doğru cevaplarını işaretleyiniz.</a:t>
            </a:r>
            <a:endParaRPr lang="tr-TR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24"/>
            <a:ext cx="878687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000378"/>
            <a:ext cx="8858312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Çerçeve"/>
          <p:cNvSpPr/>
          <p:nvPr/>
        </p:nvSpPr>
        <p:spPr>
          <a:xfrm>
            <a:off x="714348" y="1142990"/>
            <a:ext cx="428628" cy="42862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Çerçeve"/>
          <p:cNvSpPr/>
          <p:nvPr/>
        </p:nvSpPr>
        <p:spPr>
          <a:xfrm>
            <a:off x="642910" y="4500576"/>
            <a:ext cx="428628" cy="35719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642924"/>
            <a:ext cx="8786873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142844" y="142858"/>
            <a:ext cx="8786874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b="1" dirty="0"/>
              <a:t>C. Aşağıdaki soruların doğru cevaplarını işaretleyiniz.</a:t>
            </a:r>
            <a:endParaRPr lang="tr-TR" sz="2400" dirty="0"/>
          </a:p>
        </p:txBody>
      </p:sp>
      <p:sp>
        <p:nvSpPr>
          <p:cNvPr id="4" name="3 Çerçeve"/>
          <p:cNvSpPr/>
          <p:nvPr/>
        </p:nvSpPr>
        <p:spPr>
          <a:xfrm>
            <a:off x="6000760" y="1714494"/>
            <a:ext cx="500066" cy="500066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142858"/>
            <a:ext cx="8786874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b="1" dirty="0"/>
              <a:t>C. Aşağıdaki soruların doğru cevaplarını işaretleyiniz.</a:t>
            </a:r>
            <a:endParaRPr lang="tr-TR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42924"/>
            <a:ext cx="8786874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5" y="2928940"/>
            <a:ext cx="8858312" cy="221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Çerçeve"/>
          <p:cNvSpPr/>
          <p:nvPr/>
        </p:nvSpPr>
        <p:spPr>
          <a:xfrm>
            <a:off x="714348" y="1571618"/>
            <a:ext cx="428628" cy="42862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Çerçeve"/>
          <p:cNvSpPr/>
          <p:nvPr/>
        </p:nvSpPr>
        <p:spPr>
          <a:xfrm>
            <a:off x="785786" y="3286130"/>
            <a:ext cx="428628" cy="500066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142858"/>
            <a:ext cx="8786874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b="1" dirty="0"/>
              <a:t>C. Aşağıdaki soruların doğru cevaplarını işaretleyiniz.</a:t>
            </a:r>
            <a:endParaRPr lang="tr-TR" sz="2400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642924"/>
            <a:ext cx="885831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Çerçeve"/>
          <p:cNvSpPr/>
          <p:nvPr/>
        </p:nvSpPr>
        <p:spPr>
          <a:xfrm>
            <a:off x="2643174" y="3143254"/>
            <a:ext cx="428628" cy="42862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Özel 1">
      <a:majorFont>
        <a:latin typeface="ALFABET98"/>
        <a:ea typeface=""/>
        <a:cs typeface=""/>
      </a:majorFont>
      <a:minorFont>
        <a:latin typeface="ALFABET98"/>
        <a:ea typeface=""/>
        <a:cs typeface="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107</TotalTime>
  <Words>142</Words>
  <PresentationFormat>Ekran Gösterisi (16:9)</PresentationFormat>
  <Paragraphs>52</Paragraphs>
  <Slides>18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Kent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2020-05-18T19:25:37Z</dcterms:created>
  <dcterms:modified xsi:type="dcterms:W3CDTF">2020-05-21T14:17:50Z</dcterms:modified>
  <cp:category>https://www.sorubak.com</cp:category>
</cp:coreProperties>
</file>