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4" r:id="rId6"/>
    <p:sldId id="263" r:id="rId7"/>
    <p:sldId id="275" r:id="rId8"/>
    <p:sldId id="262" r:id="rId9"/>
    <p:sldId id="274" r:id="rId10"/>
    <p:sldId id="261" r:id="rId11"/>
    <p:sldId id="273" r:id="rId12"/>
    <p:sldId id="272" r:id="rId13"/>
    <p:sldId id="277" r:id="rId14"/>
    <p:sldId id="278" r:id="rId15"/>
    <p:sldId id="279" r:id="rId16"/>
    <p:sldId id="280" r:id="rId17"/>
    <p:sldId id="281" r:id="rId18"/>
    <p:sldId id="268" r:id="rId19"/>
    <p:sldId id="260" r:id="rId20"/>
    <p:sldId id="259" r:id="rId21"/>
    <p:sldId id="276" r:id="rId22"/>
    <p:sldId id="282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 ÖDEVİ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3" y="-5644"/>
            <a:ext cx="9149263" cy="6863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3426178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Çocuklara ödev olarak anneye, babaya, büyüklere ve çocuklara “Merhaba” denmesini istemiş. Çünkü çocuğu çocuk yapanların, çocuğu sevenin, büyütenin, koruyanın onlar olduğunu söylemiş.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63034" y="4725144"/>
            <a:ext cx="8873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Annenin, babanın, büyüklerin, oyuncakların ve öğretmenlerin çocukları sevip, koruyup, büyüttüğünü söylüyor.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04872" y="5733256"/>
            <a:ext cx="89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Bence bir çocuğu, ona verilen karşılıksız sevgi, mutluluk, güzel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ahlak ve doğa bilinci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çocuk yapar.</a:t>
            </a:r>
          </a:p>
        </p:txBody>
      </p:sp>
    </p:spTree>
    <p:extLst>
      <p:ext uri="{BB962C8B-B14F-4D97-AF65-F5344CB8AC3E}">
        <p14:creationId xmlns="" xmlns:p14="http://schemas.microsoft.com/office/powerpoint/2010/main" val="375994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okul-hareketli-resim-0005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60" y="1656525"/>
            <a:ext cx="3424336" cy="23770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0" y="229361"/>
            <a:ext cx="87423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okul-hareketli-resim-0035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56525"/>
            <a:ext cx="4104456" cy="2376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okul-hareketli-resim-0070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60" y="4149080"/>
            <a:ext cx="320831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okul-hareketli-resim-000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49080"/>
            <a:ext cx="3600400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52589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Sözcük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Ödev 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Acemi blog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750" y="1740295"/>
            <a:ext cx="5472607" cy="4909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16196" y="8631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Öğretmenin öğrencilere verdiği ev çalışması.</a:t>
            </a:r>
          </a:p>
        </p:txBody>
      </p:sp>
    </p:spTree>
    <p:extLst>
      <p:ext uri="{BB962C8B-B14F-4D97-AF65-F5344CB8AC3E}">
        <p14:creationId xmlns="" xmlns:p14="http://schemas.microsoft.com/office/powerpoint/2010/main" val="2603753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CÜMLE: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Acemi blog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750" y="1740295"/>
            <a:ext cx="5472607" cy="4909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16196" y="8631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Öğretmenimiz evde yapılan kış hazırlıkları ile ilgili bir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ödev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verdi.</a:t>
            </a:r>
            <a:endParaRPr lang="tr-TR" sz="5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6252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Sözcük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Korumak 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Çocuğunu yürütmeye çalışan anne gifi | Yeni Slay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0718"/>
            <a:ext cx="5688632" cy="5620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6196" y="863132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kimseyi tehlikeden, güç bir durumdan ya da dış etkilerden uzak tutmak.</a:t>
            </a:r>
          </a:p>
        </p:txBody>
      </p:sp>
    </p:spTree>
    <p:extLst>
      <p:ext uri="{BB962C8B-B14F-4D97-AF65-F5344CB8AC3E}">
        <p14:creationId xmlns="" xmlns:p14="http://schemas.microsoft.com/office/powerpoint/2010/main" val="4178806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CÜMLE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Çocuğunu yürütmeye çalışan anne gifi | Yeni Slay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0718"/>
            <a:ext cx="5688632" cy="5620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6196" y="863132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Annem kardeşimi mikroplardan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korumak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için yediğine, içtiğine ve temizliğine dikkat ediyor. 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52865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Sözcük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Aile 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Aile Hareketl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39962"/>
            <a:ext cx="5976664" cy="5125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6196" y="863132"/>
            <a:ext cx="878497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Aralarında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evlilik ve kan bağı bulunan, koca, karı, çocuklar, kardeşler vb.nin oluşturduğu, toplum içindeki en küçük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topluluk.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298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190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CÜMLE: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La Benz Family Prayer Site | Clipart Panda - Free Clipart Imag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39962"/>
            <a:ext cx="5328592" cy="5413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6196" y="863132"/>
            <a:ext cx="878497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 çekirdek bir </a:t>
            </a:r>
            <a:r>
              <a:rPr lang="tr-TR" sz="8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aile</a:t>
            </a:r>
            <a:r>
              <a:rPr lang="tr-TR" sz="8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yiz.</a:t>
            </a:r>
            <a:endParaRPr lang="tr-TR" sz="8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3047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06"/>
            <a:ext cx="9144000" cy="6842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347864" y="5229200"/>
            <a:ext cx="60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271052" y="5229199"/>
            <a:ext cx="60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716016" y="5229198"/>
            <a:ext cx="60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610866" y="5229197"/>
            <a:ext cx="60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516216" y="5229196"/>
            <a:ext cx="432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976863" y="5229195"/>
            <a:ext cx="432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408910" y="5229200"/>
            <a:ext cx="60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498338" y="5724618"/>
            <a:ext cx="30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tr-T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339994" y="5724617"/>
            <a:ext cx="30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tr-T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744616" y="5724616"/>
            <a:ext cx="432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tr-T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492682" y="5724615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tr-T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399964" y="5724614"/>
            <a:ext cx="720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832846" y="5724613"/>
            <a:ext cx="720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192886" y="5724612"/>
            <a:ext cx="720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4956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34"/>
            <a:ext cx="9144000" cy="6847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30692" y="332656"/>
            <a:ext cx="30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418479" y="332655"/>
            <a:ext cx="399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979712" y="332654"/>
            <a:ext cx="471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820269" y="332656"/>
            <a:ext cx="399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306843" y="332656"/>
            <a:ext cx="399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753076" y="332653"/>
            <a:ext cx="48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239649" y="334362"/>
            <a:ext cx="48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148064" y="332652"/>
            <a:ext cx="48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634637" y="332651"/>
            <a:ext cx="48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6121210" y="332650"/>
            <a:ext cx="486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607783" y="332649"/>
            <a:ext cx="30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880218" y="764704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317398" y="766410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818214" y="764703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752240" y="766410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205762" y="764702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3695414" y="764701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4124326" y="781563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5090402" y="781563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5576975" y="781563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5966766" y="796716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6457309" y="796715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324117" y="3449570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997641" y="3451276"/>
            <a:ext cx="33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1418479" y="3451276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1905052" y="3449569"/>
            <a:ext cx="601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2479260" y="3434417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2962475" y="3451276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3595833" y="3451276"/>
            <a:ext cx="33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5166089" y="3506770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795662" y="3506769"/>
            <a:ext cx="428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6238020" y="3506768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6758257" y="3451276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7380312" y="3451276"/>
            <a:ext cx="33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7714311" y="3451276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3134053" y="5589240"/>
            <a:ext cx="33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3662363" y="5564052"/>
            <a:ext cx="33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ı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Metin kutusu 42"/>
          <p:cNvSpPr txBox="1"/>
          <p:nvPr/>
        </p:nvSpPr>
        <p:spPr>
          <a:xfrm>
            <a:off x="4085427" y="5564052"/>
            <a:ext cx="486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4726222" y="5564051"/>
            <a:ext cx="243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ı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Metin kutusu 44"/>
          <p:cNvSpPr txBox="1"/>
          <p:nvPr/>
        </p:nvSpPr>
        <p:spPr>
          <a:xfrm>
            <a:off x="5176894" y="5564050"/>
            <a:ext cx="428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832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2492896"/>
            <a:ext cx="87129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Covit-19 Virüsü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sebebiyle çok uzun süre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okulum, arkadaşlarımdan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öğretmenlerimden uzak kalmıştım.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Uzun bir aradan sonra okuluma döndüm. Okulumu, öğretmenimi ve arkadaşlarımı çok özlemiştim.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Fakat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sosyal mesafeyi korumamız gerektiği için onlara sarılamadım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Bu beni üzdü ama tekrar arkadaşlarıma ve öğretmenime kavuştuğum için çok mutlu oldum.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7504" y="5877272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Günaydın, nasılsınız, iyi günler, tünaydın, iyi günler, selam vb.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34" y="0"/>
            <a:ext cx="915013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3789040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baba - çocuk - ders – oyuncak - ödev -öğretmen</a:t>
            </a:r>
          </a:p>
        </p:txBody>
      </p:sp>
    </p:spTree>
    <p:extLst>
      <p:ext uri="{BB962C8B-B14F-4D97-AF65-F5344CB8AC3E}">
        <p14:creationId xmlns="" xmlns:p14="http://schemas.microsoft.com/office/powerpoint/2010/main" val="3085528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8"/>
            <a:ext cx="9144000" cy="6856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843808" y="149910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a, e, ı, i, o, ö, u, ü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862444" y="2146719"/>
            <a:ext cx="59580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 c, ç, d, f, g, ğ, h, j, k, l, m, n, p, r, s, ş, t, v, y, z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419872" y="5445224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D</a:t>
            </a:r>
            <a:r>
              <a:rPr lang="tr-TR" sz="3600" u="sng" dirty="0">
                <a:solidFill>
                  <a:srgbClr val="FF0000"/>
                </a:solidFill>
              </a:rPr>
              <a:t>e</a:t>
            </a:r>
            <a:r>
              <a:rPr lang="tr-TR" sz="3600" dirty="0"/>
              <a:t>d</a:t>
            </a:r>
            <a:r>
              <a:rPr lang="tr-TR" sz="3600" u="sng" dirty="0">
                <a:solidFill>
                  <a:srgbClr val="FF0000"/>
                </a:solidFill>
              </a:rPr>
              <a:t>i</a:t>
            </a:r>
            <a:r>
              <a:rPr lang="tr-TR" sz="3600" dirty="0"/>
              <a:t> k</a:t>
            </a:r>
            <a:r>
              <a:rPr lang="tr-TR" sz="3600" u="sng" dirty="0">
                <a:solidFill>
                  <a:srgbClr val="FF0000"/>
                </a:solidFill>
              </a:rPr>
              <a:t>i ö</a:t>
            </a:r>
            <a:r>
              <a:rPr lang="tr-TR" sz="3600" dirty="0"/>
              <a:t>ğr</a:t>
            </a:r>
            <a:r>
              <a:rPr lang="tr-TR" sz="3600" u="sng" dirty="0">
                <a:solidFill>
                  <a:srgbClr val="FF0000"/>
                </a:solidFill>
              </a:rPr>
              <a:t>e</a:t>
            </a:r>
            <a:r>
              <a:rPr lang="tr-TR" sz="3600" dirty="0"/>
              <a:t>tm</a:t>
            </a:r>
            <a:r>
              <a:rPr lang="tr-TR" sz="3600" u="sng" dirty="0">
                <a:solidFill>
                  <a:srgbClr val="FF0000"/>
                </a:solidFill>
              </a:rPr>
              <a:t>e</a:t>
            </a:r>
            <a:r>
              <a:rPr lang="tr-TR" sz="3600" dirty="0"/>
              <a:t>n</a:t>
            </a:r>
            <a:r>
              <a:rPr lang="tr-TR" sz="3600" u="sng" dirty="0">
                <a:solidFill>
                  <a:srgbClr val="FF0000"/>
                </a:solidFill>
              </a:rPr>
              <a:t>i</a:t>
            </a:r>
            <a:r>
              <a:rPr lang="tr-TR" sz="3600" dirty="0"/>
              <a:t>m</a:t>
            </a:r>
            <a:r>
              <a:rPr lang="tr-TR" sz="3600" u="sng" dirty="0">
                <a:solidFill>
                  <a:srgbClr val="FF0000"/>
                </a:solidFill>
              </a:rPr>
              <a:t>i</a:t>
            </a:r>
            <a:r>
              <a:rPr lang="tr-TR" sz="3600" dirty="0"/>
              <a:t>z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824598" y="6091555"/>
            <a:ext cx="5139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u="sng" dirty="0">
                <a:solidFill>
                  <a:srgbClr val="FF0000"/>
                </a:solidFill>
              </a:rPr>
              <a:t>İ</a:t>
            </a:r>
            <a:r>
              <a:rPr lang="tr-TR" sz="3600" dirty="0"/>
              <a:t>lk g</a:t>
            </a:r>
            <a:r>
              <a:rPr lang="tr-TR" sz="3600" u="sng" dirty="0">
                <a:solidFill>
                  <a:srgbClr val="FF0000"/>
                </a:solidFill>
              </a:rPr>
              <a:t>ü</a:t>
            </a:r>
            <a:r>
              <a:rPr lang="tr-TR" sz="3600" dirty="0"/>
              <a:t>nk</a:t>
            </a:r>
            <a:r>
              <a:rPr lang="tr-TR" sz="3600" u="sng" dirty="0">
                <a:solidFill>
                  <a:srgbClr val="FF0000"/>
                </a:solidFill>
              </a:rPr>
              <a:t>ü</a:t>
            </a:r>
            <a:r>
              <a:rPr lang="tr-TR" sz="3600" dirty="0">
                <a:solidFill>
                  <a:srgbClr val="FF0000"/>
                </a:solidFill>
              </a:rPr>
              <a:t> </a:t>
            </a:r>
            <a:r>
              <a:rPr lang="tr-TR" sz="3600" dirty="0"/>
              <a:t>d</a:t>
            </a:r>
            <a:r>
              <a:rPr lang="tr-TR" sz="3600" u="sng" dirty="0">
                <a:solidFill>
                  <a:srgbClr val="FF0000"/>
                </a:solidFill>
              </a:rPr>
              <a:t>e</a:t>
            </a:r>
            <a:r>
              <a:rPr lang="tr-TR" sz="3600" dirty="0"/>
              <a:t>rs</a:t>
            </a:r>
            <a:r>
              <a:rPr lang="tr-TR" sz="3600" u="sng" dirty="0">
                <a:solidFill>
                  <a:srgbClr val="FF0000"/>
                </a:solidFill>
              </a:rPr>
              <a:t>i</a:t>
            </a:r>
            <a:r>
              <a:rPr lang="tr-TR" sz="3600" dirty="0"/>
              <a:t>n s</a:t>
            </a:r>
            <a:r>
              <a:rPr lang="tr-TR" sz="3600" u="sng" dirty="0">
                <a:solidFill>
                  <a:srgbClr val="FF0000"/>
                </a:solidFill>
              </a:rPr>
              <a:t>o</a:t>
            </a:r>
            <a:r>
              <a:rPr lang="tr-TR" sz="3600" dirty="0"/>
              <a:t>n</a:t>
            </a:r>
            <a:r>
              <a:rPr lang="tr-TR" sz="3600" u="sng" dirty="0">
                <a:solidFill>
                  <a:srgbClr val="FF0000"/>
                </a:solidFill>
              </a:rPr>
              <a:t>u</a:t>
            </a:r>
            <a:r>
              <a:rPr lang="tr-TR" sz="3600" dirty="0"/>
              <a:t>nd</a:t>
            </a:r>
            <a:r>
              <a:rPr lang="tr-TR" sz="3600" u="sng" dirty="0">
                <a:solidFill>
                  <a:srgbClr val="FF0000"/>
                </a:solidFill>
              </a:rPr>
              <a:t>a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83795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 ÖDEVİ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0350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3864" y="1340768"/>
            <a:ext cx="8950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Köpek veya kedi beslemek isterim. Köpek sadık ve koruyucu olduğu, kedi ise sevimli olduğu için.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Kedi Masaj / cat massage / masaje gato | Cute kittens, Kedi esprileri, Çok  şirin hayvanla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17986"/>
            <a:ext cx="1512168" cy="9805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edi Masaj / cat massage / masaje gato | Cute kittens, Kedi esprileri, Çok  şirin hayvanla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29" y="2294766"/>
            <a:ext cx="1512168" cy="1227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▷ Köpekler &amp; Kediler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710" y="2060848"/>
            <a:ext cx="2333625" cy="1460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▷ Köpekler &amp; Kediler: Hareketli Resimleri, Gifleri &amp; Animasyonları - %100  ÜCRETSİZ!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85674"/>
            <a:ext cx="2333625" cy="1277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Metin kutusu 13"/>
          <p:cNvSpPr txBox="1"/>
          <p:nvPr/>
        </p:nvSpPr>
        <p:spPr>
          <a:xfrm>
            <a:off x="45112" y="5805264"/>
            <a:ext cx="8919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Yardımlaşma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birey 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sorumluluk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birlik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beraberlik , </a:t>
            </a:r>
          </a:p>
        </p:txBody>
      </p:sp>
    </p:spTree>
    <p:extLst>
      <p:ext uri="{BB962C8B-B14F-4D97-AF65-F5344CB8AC3E}">
        <p14:creationId xmlns="" xmlns:p14="http://schemas.microsoft.com/office/powerpoint/2010/main" val="32460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2" y="0"/>
            <a:ext cx="9124548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67448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925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480902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Dostlar seni unutmadı: Aşık Veysel ölüm yıl dönümünde anılıyor... Aşık  Veysel ne zaman öldü?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8" y="8638"/>
            <a:ext cx="9127032" cy="6849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310916" y="5445224"/>
            <a:ext cx="4539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Ozan-şair</a:t>
            </a:r>
            <a:endParaRPr lang="tr-TR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36103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10"/>
            <a:ext cx="9144000" cy="6843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563888" y="4554687"/>
            <a:ext cx="2727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MERHABA</a:t>
            </a:r>
            <a:endParaRPr lang="tr-TR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9756" y="5211034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Nedeni: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Şiirde öğretmen ödev olarak annemize, babamıza, büyüklerimize ve oyuncaklarımıza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“Merhaba”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denmesini istiyor.</a:t>
            </a:r>
          </a:p>
        </p:txBody>
      </p:sp>
    </p:spTree>
    <p:extLst>
      <p:ext uri="{BB962C8B-B14F-4D97-AF65-F5344CB8AC3E}">
        <p14:creationId xmlns="" xmlns:p14="http://schemas.microsoft.com/office/powerpoint/2010/main" val="18556879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Gif Gifleri-animasyon-hareketli gifler.hareketli resimler-snoopy eat gif snoopy dance gif snoopy and rabbits gif snoopy Snoppy,snoopy discover-okul gifler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4231521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tr-TR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Başlık</a:t>
            </a:r>
            <a:r>
              <a:rPr lang="tr-TR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yazının başına konur ve metnin konusunu kısaca tanıtır.</a:t>
            </a:r>
          </a:p>
        </p:txBody>
      </p:sp>
    </p:spTree>
    <p:extLst>
      <p:ext uri="{BB962C8B-B14F-4D97-AF65-F5344CB8AC3E}">
        <p14:creationId xmlns="" xmlns:p14="http://schemas.microsoft.com/office/powerpoint/2010/main" val="1688184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427</Words>
  <PresentationFormat>Ekran Gösterisi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2020-09-15T16:45:53Z</dcterms:created>
  <dcterms:modified xsi:type="dcterms:W3CDTF">2020-09-18T10:50:48Z</dcterms:modified>
  <cp:category>https://www.sorubak.com</cp:category>
</cp:coreProperties>
</file>