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8000" dirty="0" err="1" smtClean="0">
                <a:latin typeface="Arial" pitchFamily="34" charset="0"/>
                <a:cs typeface="Arial" pitchFamily="34" charset="0"/>
              </a:rPr>
              <a:t>ZamanI</a:t>
            </a:r>
            <a:r>
              <a:rPr lang="tr-TR" sz="8000" dirty="0" smtClean="0">
                <a:latin typeface="Arial" pitchFamily="34" charset="0"/>
                <a:cs typeface="Arial" pitchFamily="34" charset="0"/>
              </a:rPr>
              <a:t> ÖLÇELİM</a:t>
            </a:r>
            <a:endParaRPr lang="tr-TR" sz="8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7270" t="13398" r="33419" b="71288"/>
          <a:stretch>
            <a:fillRect/>
          </a:stretch>
        </p:blipFill>
        <p:spPr bwMode="auto">
          <a:xfrm>
            <a:off x="428596" y="357166"/>
            <a:ext cx="771530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ÇAKIR\Desktop\d20-smartwatch-akilli-saat-unisex-saat-renkli-ekran-dokunmatikli-kc8082220-1-5c048bcbf9b44b488eaf7757ff44bd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143248"/>
            <a:ext cx="1651848" cy="1817033"/>
          </a:xfrm>
          <a:prstGeom prst="rect">
            <a:avLst/>
          </a:prstGeom>
          <a:noFill/>
        </p:spPr>
      </p:pic>
      <p:pic>
        <p:nvPicPr>
          <p:cNvPr id="1029" name="Picture 5" descr="C:\Users\ÇAKIR\Desktop\ayyildiz-saat-f2d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928934"/>
            <a:ext cx="1928826" cy="1928826"/>
          </a:xfrm>
          <a:prstGeom prst="rect">
            <a:avLst/>
          </a:prstGeom>
          <a:noFill/>
        </p:spPr>
      </p:pic>
      <p:pic>
        <p:nvPicPr>
          <p:cNvPr id="1030" name="Picture 6" descr="C:\Users\ÇAKIR\Desktop\kostekli-saat-tcdd-kc432614-1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071810"/>
            <a:ext cx="1556455" cy="1714512"/>
          </a:xfrm>
          <a:prstGeom prst="rect">
            <a:avLst/>
          </a:prstGeom>
          <a:noFill/>
        </p:spPr>
      </p:pic>
      <p:pic>
        <p:nvPicPr>
          <p:cNvPr id="1031" name="Picture 7" descr="C:\Users\ÇAKIR\Desktop\watchgt2clas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5072074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7686" t="27344" r="34663" b="37501"/>
          <a:stretch>
            <a:fillRect/>
          </a:stretch>
        </p:blipFill>
        <p:spPr bwMode="auto">
          <a:xfrm>
            <a:off x="571472" y="0"/>
            <a:ext cx="7715304" cy="443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ÇAKIR\Desktop\pr_01_21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500570"/>
            <a:ext cx="2247880" cy="1792806"/>
          </a:xfrm>
          <a:prstGeom prst="rect">
            <a:avLst/>
          </a:prstGeom>
          <a:noFill/>
        </p:spPr>
      </p:pic>
      <p:pic>
        <p:nvPicPr>
          <p:cNvPr id="2052" name="Picture 4" descr="C:\Users\ÇAKIR\Desktop\98708146422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572008"/>
            <a:ext cx="1209682" cy="1786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8236" t="23437" r="38506" b="33594"/>
          <a:stretch>
            <a:fillRect/>
          </a:stretch>
        </p:blipFill>
        <p:spPr bwMode="auto">
          <a:xfrm>
            <a:off x="857224" y="214290"/>
            <a:ext cx="692948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Users\ÇAKIR\Desktop\500px-Clock,_Parliament_House,_Canber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500570"/>
            <a:ext cx="2192318" cy="1644239"/>
          </a:xfrm>
          <a:prstGeom prst="rect">
            <a:avLst/>
          </a:prstGeom>
          <a:noFill/>
        </p:spPr>
      </p:pic>
      <p:pic>
        <p:nvPicPr>
          <p:cNvPr id="4101" name="Picture 5" descr="C:\Users\ÇAKIR\Desktop\1e34834e-4c4b-455a-b2ab-738dbcbd047c_size700x700_quality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071942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 l="7687" t="13672" r="36859" b="51171"/>
          <a:stretch>
            <a:fillRect/>
          </a:stretch>
        </p:blipFill>
        <p:spPr bwMode="auto">
          <a:xfrm>
            <a:off x="928662" y="357166"/>
            <a:ext cx="72152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ÇAKIR\Desktop\344a13c66ce03cf70893b9d296f5eef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330706"/>
            <a:ext cx="6715172" cy="3384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8784" t="26367" r="35212" b="40430"/>
          <a:stretch>
            <a:fillRect/>
          </a:stretch>
        </p:blipFill>
        <p:spPr bwMode="auto">
          <a:xfrm>
            <a:off x="857224" y="214290"/>
            <a:ext cx="72866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 descr="C:\Users\ÇAKIR\Desktop\ca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71876"/>
            <a:ext cx="7143800" cy="3082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7686" t="15625" r="34663" b="16015"/>
          <a:stretch>
            <a:fillRect/>
          </a:stretch>
        </p:blipFill>
        <p:spPr bwMode="auto">
          <a:xfrm>
            <a:off x="428595" y="0"/>
            <a:ext cx="8036739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8785" t="17578" r="31918" b="26758"/>
          <a:stretch>
            <a:fillRect/>
          </a:stretch>
        </p:blipFill>
        <p:spPr bwMode="auto">
          <a:xfrm>
            <a:off x="357158" y="0"/>
            <a:ext cx="850112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 descr="C:\Users\ÇAKIR\Desktop\saat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256"/>
            <a:ext cx="2643206" cy="228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9883" t="22461" r="35761" b="44336"/>
          <a:stretch>
            <a:fillRect/>
          </a:stretch>
        </p:blipFill>
        <p:spPr bwMode="auto">
          <a:xfrm>
            <a:off x="785786" y="214290"/>
            <a:ext cx="742955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 descr="C:\Users\ÇAKIR\Desktop\jhkg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7562"/>
            <a:ext cx="3460997" cy="2592407"/>
          </a:xfrm>
          <a:prstGeom prst="rect">
            <a:avLst/>
          </a:prstGeom>
          <a:noFill/>
        </p:spPr>
      </p:pic>
      <p:pic>
        <p:nvPicPr>
          <p:cNvPr id="21508" name="Picture 4" descr="C:\Users\ÇAKIR\Desktop\Öğle+vakti+2.+TUR+GÜN+SONA+ERDİ+Öğleden+sonra+AKŞAM+OLD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357562"/>
            <a:ext cx="3571900" cy="267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99</TotalTime>
  <Words>2</Words>
  <PresentationFormat>Ekran Gösterisi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Cumba</vt:lpstr>
      <vt:lpstr>ZamanI ÖLÇELİM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2020-09-16T16:46:30Z</dcterms:created>
  <dcterms:modified xsi:type="dcterms:W3CDTF">2020-09-18T10:49:06Z</dcterms:modified>
  <cp:category>https://www.sorubak.com</cp:category>
</cp:coreProperties>
</file>