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311" r:id="rId3"/>
    <p:sldId id="318" r:id="rId4"/>
    <p:sldId id="320" r:id="rId5"/>
    <p:sldId id="321" r:id="rId6"/>
    <p:sldId id="322" r:id="rId7"/>
    <p:sldId id="323" r:id="rId8"/>
    <p:sldId id="324" r:id="rId9"/>
    <p:sldId id="325" r:id="rId10"/>
    <p:sldId id="319" r:id="rId11"/>
    <p:sldId id="326" r:id="rId12"/>
    <p:sldId id="327" r:id="rId13"/>
    <p:sldId id="328" r:id="rId14"/>
    <p:sldId id="329" r:id="rId15"/>
    <p:sldId id="330" r:id="rId16"/>
    <p:sldId id="316" r:id="rId1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41610E-89D4-4D25-83D7-631EBDD71F62}" type="datetimeFigureOut">
              <a:rPr lang="tr-TR" smtClean="0"/>
              <a:pPr/>
              <a:t>22/10/2019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7E895E-38BB-4020-A4C6-DAC4CAE311FD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7E895E-38BB-4020-A4C6-DAC4CAE311FD}" type="slidenum">
              <a:rPr lang="tr-TR" smtClean="0"/>
              <a:pPr/>
              <a:t>1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22/10/2019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sndAc>
          <p:stSnd>
            <p:snd r:embed="rId3" name="chimes.wav"/>
          </p:stSnd>
        </p:sndAc>
      </p:transition>
    </mc:Choice>
    <mc:Fallback>
      <p:transition spd="slow"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22/10/2019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sndAc>
          <p:stSnd>
            <p:snd r:embed="rId3" name="chimes.wav"/>
          </p:stSnd>
        </p:sndAc>
      </p:transition>
    </mc:Choice>
    <mc:Fallback>
      <p:transition spd="slow"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22/10/2019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sndAc>
          <p:stSnd>
            <p:snd r:embed="rId3" name="chimes.wav"/>
          </p:stSnd>
        </p:sndAc>
      </p:transition>
    </mc:Choice>
    <mc:Fallback>
      <p:transition spd="slow"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22/10/2019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sndAc>
          <p:stSnd>
            <p:snd r:embed="rId3" name="chimes.wav"/>
          </p:stSnd>
        </p:sndAc>
      </p:transition>
    </mc:Choice>
    <mc:Fallback>
      <p:transition spd="slow"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22/10/2019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sndAc>
          <p:stSnd>
            <p:snd r:embed="rId3" name="chimes.wav"/>
          </p:stSnd>
        </p:sndAc>
      </p:transition>
    </mc:Choice>
    <mc:Fallback>
      <p:transition spd="slow"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22/10/2019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sndAc>
          <p:stSnd>
            <p:snd r:embed="rId3" name="chimes.wav"/>
          </p:stSnd>
        </p:sndAc>
      </p:transition>
    </mc:Choice>
    <mc:Fallback>
      <p:transition spd="slow"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22/10/2019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sndAc>
          <p:stSnd>
            <p:snd r:embed="rId3" name="chimes.wav"/>
          </p:stSnd>
        </p:sndAc>
      </p:transition>
    </mc:Choice>
    <mc:Fallback>
      <p:transition spd="slow"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22/10/2019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sndAc>
          <p:stSnd>
            <p:snd r:embed="rId3" name="chimes.wav"/>
          </p:stSnd>
        </p:sndAc>
      </p:transition>
    </mc:Choice>
    <mc:Fallback>
      <p:transition spd="slow"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22/10/2019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sndAc>
          <p:stSnd>
            <p:snd r:embed="rId3" name="chimes.wav"/>
          </p:stSnd>
        </p:sndAc>
      </p:transition>
    </mc:Choice>
    <mc:Fallback>
      <p:transition spd="slow"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22/10/2019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sndAc>
          <p:stSnd>
            <p:snd r:embed="rId3" name="chimes.wav"/>
          </p:stSnd>
        </p:sndAc>
      </p:transition>
    </mc:Choice>
    <mc:Fallback>
      <p:transition spd="slow"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22/10/2019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sndAc>
          <p:stSnd>
            <p:snd r:embed="rId3" name="chimes.wav"/>
          </p:stSnd>
        </p:sndAc>
      </p:transition>
    </mc:Choice>
    <mc:Fallback>
      <p:transition spd="slow"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22/10/2019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2000">
        <p:sndAc>
          <p:stSnd>
            <p:snd r:embed="rId14" name="chimes.wav"/>
          </p:stSnd>
        </p:sndAc>
      </p:transition>
    </mc:Choice>
    <mc:Fallback>
      <p:transition spd="slow"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8488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  <a:endParaRPr lang="tr-TR" sz="5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3536" y="836712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TOPLAMA İŞLEMİNDE VERİLMEYEN TOPLANAN SUNUSU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3536" y="2924944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549676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284368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sndAc>
          <p:stSnd>
            <p:snd r:embed="rId4" name="chimes.wav"/>
          </p:stSnd>
        </p:sndAc>
      </p:transition>
    </mc:Choice>
    <mc:Fallback>
      <p:transition spd="slow"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683318" y="1052736"/>
            <a:ext cx="1952578" cy="9144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Dikdörtgen 10"/>
          <p:cNvSpPr/>
          <p:nvPr/>
        </p:nvSpPr>
        <p:spPr>
          <a:xfrm>
            <a:off x="2579069" y="1980781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1685341" y="1980781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14" name="Düz Bağlayıcı 13"/>
          <p:cNvCxnSpPr/>
          <p:nvPr/>
        </p:nvCxnSpPr>
        <p:spPr>
          <a:xfrm>
            <a:off x="267678" y="3211697"/>
            <a:ext cx="3619636" cy="0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5" name="Dikdörtgen 14"/>
          <p:cNvSpPr/>
          <p:nvPr/>
        </p:nvSpPr>
        <p:spPr>
          <a:xfrm>
            <a:off x="279934" y="1962053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2633920" y="3211697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683318" y="3211697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18" name="Düz Ok Bağlayıcısı 17"/>
          <p:cNvCxnSpPr/>
          <p:nvPr/>
        </p:nvCxnSpPr>
        <p:spPr>
          <a:xfrm flipV="1">
            <a:off x="3419872" y="1582464"/>
            <a:ext cx="2160240" cy="2352508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9" name="Dikdörtgen 18"/>
          <p:cNvSpPr/>
          <p:nvPr/>
        </p:nvSpPr>
        <p:spPr>
          <a:xfrm>
            <a:off x="6635874" y="786661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5724128" y="786661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22" name="Düz Ok Bağlayıcısı 21"/>
          <p:cNvCxnSpPr/>
          <p:nvPr/>
        </p:nvCxnSpPr>
        <p:spPr>
          <a:xfrm>
            <a:off x="3635896" y="1880247"/>
            <a:ext cx="2232248" cy="684657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3" name="Dikdörtgen 22"/>
          <p:cNvSpPr/>
          <p:nvPr/>
        </p:nvSpPr>
        <p:spPr>
          <a:xfrm>
            <a:off x="6629691" y="1895024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5724128" y="1895024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26" name="Düz Bağlayıcı 25"/>
          <p:cNvCxnSpPr/>
          <p:nvPr/>
        </p:nvCxnSpPr>
        <p:spPr>
          <a:xfrm>
            <a:off x="4644007" y="3318845"/>
            <a:ext cx="3619636" cy="0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7" name="Dikdörtgen 26"/>
          <p:cNvSpPr/>
          <p:nvPr/>
        </p:nvSpPr>
        <p:spPr>
          <a:xfrm>
            <a:off x="4752020" y="2035443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6604182" y="3344594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5639671" y="3344979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33" name="Düz Ok Bağlayıcısı 32"/>
          <p:cNvCxnSpPr/>
          <p:nvPr/>
        </p:nvCxnSpPr>
        <p:spPr>
          <a:xfrm flipH="1">
            <a:off x="1733868" y="4359481"/>
            <a:ext cx="4150688" cy="864096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4" name="Dikdörtgen 33"/>
          <p:cNvSpPr/>
          <p:nvPr/>
        </p:nvSpPr>
        <p:spPr>
          <a:xfrm>
            <a:off x="65398" y="5157192"/>
            <a:ext cx="907860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Verilmeyen toplanan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1722283" y="792488"/>
            <a:ext cx="187464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25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4734143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sndAc>
          <p:stSnd>
            <p:snd r:embed="rId4" name="chimes.wav"/>
          </p:stSnd>
        </p:sndAc>
      </p:transition>
    </mc:Choice>
    <mc:Fallback>
      <p:transition spd="slow"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11" grpId="0"/>
      <p:bldP spid="12" grpId="0"/>
      <p:bldP spid="15" grpId="0"/>
      <p:bldP spid="16" grpId="0"/>
      <p:bldP spid="17" grpId="0"/>
      <p:bldP spid="19" grpId="0"/>
      <p:bldP spid="20" grpId="0"/>
      <p:bldP spid="23" grpId="0"/>
      <p:bldP spid="24" grpId="0"/>
      <p:bldP spid="27" grpId="0"/>
      <p:bldP spid="31" grpId="0"/>
      <p:bldP spid="32" grpId="0"/>
      <p:bldP spid="34" grpId="0"/>
      <p:bldP spid="2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683318" y="1052736"/>
            <a:ext cx="1952578" cy="9144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Dikdörtgen 10"/>
          <p:cNvSpPr/>
          <p:nvPr/>
        </p:nvSpPr>
        <p:spPr>
          <a:xfrm>
            <a:off x="2579069" y="1980781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1685341" y="1980781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14" name="Düz Bağlayıcı 13"/>
          <p:cNvCxnSpPr/>
          <p:nvPr/>
        </p:nvCxnSpPr>
        <p:spPr>
          <a:xfrm>
            <a:off x="267678" y="3211697"/>
            <a:ext cx="3619636" cy="0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5" name="Dikdörtgen 14"/>
          <p:cNvSpPr/>
          <p:nvPr/>
        </p:nvSpPr>
        <p:spPr>
          <a:xfrm>
            <a:off x="279934" y="1962053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2633920" y="3211697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683318" y="3211697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18" name="Düz Ok Bağlayıcısı 17"/>
          <p:cNvCxnSpPr/>
          <p:nvPr/>
        </p:nvCxnSpPr>
        <p:spPr>
          <a:xfrm flipV="1">
            <a:off x="3419872" y="1582464"/>
            <a:ext cx="2160240" cy="2352508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9" name="Dikdörtgen 18"/>
          <p:cNvSpPr/>
          <p:nvPr/>
        </p:nvSpPr>
        <p:spPr>
          <a:xfrm>
            <a:off x="6635874" y="786661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5724128" y="786661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22" name="Düz Ok Bağlayıcısı 21"/>
          <p:cNvCxnSpPr/>
          <p:nvPr/>
        </p:nvCxnSpPr>
        <p:spPr>
          <a:xfrm>
            <a:off x="3635896" y="1880247"/>
            <a:ext cx="2232248" cy="684657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3" name="Dikdörtgen 22"/>
          <p:cNvSpPr/>
          <p:nvPr/>
        </p:nvSpPr>
        <p:spPr>
          <a:xfrm>
            <a:off x="6629691" y="1895024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5724128" y="1895024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26" name="Düz Bağlayıcı 25"/>
          <p:cNvCxnSpPr/>
          <p:nvPr/>
        </p:nvCxnSpPr>
        <p:spPr>
          <a:xfrm>
            <a:off x="4644007" y="3318845"/>
            <a:ext cx="3619636" cy="0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7" name="Dikdörtgen 26"/>
          <p:cNvSpPr/>
          <p:nvPr/>
        </p:nvSpPr>
        <p:spPr>
          <a:xfrm>
            <a:off x="4752020" y="2035443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6604182" y="3344594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5639671" y="3344979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33" name="Düz Ok Bağlayıcısı 32"/>
          <p:cNvCxnSpPr/>
          <p:nvPr/>
        </p:nvCxnSpPr>
        <p:spPr>
          <a:xfrm flipH="1">
            <a:off x="1733868" y="4359481"/>
            <a:ext cx="4150688" cy="864096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4" name="Dikdörtgen 33"/>
          <p:cNvSpPr/>
          <p:nvPr/>
        </p:nvSpPr>
        <p:spPr>
          <a:xfrm>
            <a:off x="65398" y="5157192"/>
            <a:ext cx="907860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Verilmeyen toplanan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1722283" y="792488"/>
            <a:ext cx="187464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43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0106212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sndAc>
          <p:stSnd>
            <p:snd r:embed="rId4" name="chimes.wav"/>
          </p:stSnd>
        </p:sndAc>
      </p:transition>
    </mc:Choice>
    <mc:Fallback>
      <p:transition spd="slow"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11" grpId="0"/>
      <p:bldP spid="12" grpId="0"/>
      <p:bldP spid="15" grpId="0"/>
      <p:bldP spid="16" grpId="0"/>
      <p:bldP spid="17" grpId="0"/>
      <p:bldP spid="19" grpId="0"/>
      <p:bldP spid="20" grpId="0"/>
      <p:bldP spid="23" grpId="0"/>
      <p:bldP spid="24" grpId="0"/>
      <p:bldP spid="27" grpId="0"/>
      <p:bldP spid="31" grpId="0"/>
      <p:bldP spid="32" grpId="0"/>
      <p:bldP spid="34" grpId="0"/>
      <p:bldP spid="2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683318" y="1052736"/>
            <a:ext cx="1952578" cy="9144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Dikdörtgen 10"/>
          <p:cNvSpPr/>
          <p:nvPr/>
        </p:nvSpPr>
        <p:spPr>
          <a:xfrm>
            <a:off x="2579069" y="1980781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1685341" y="1980781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14" name="Düz Bağlayıcı 13"/>
          <p:cNvCxnSpPr/>
          <p:nvPr/>
        </p:nvCxnSpPr>
        <p:spPr>
          <a:xfrm>
            <a:off x="267678" y="3211697"/>
            <a:ext cx="3619636" cy="0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5" name="Dikdörtgen 14"/>
          <p:cNvSpPr/>
          <p:nvPr/>
        </p:nvSpPr>
        <p:spPr>
          <a:xfrm>
            <a:off x="279934" y="1962053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2633920" y="3211697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683318" y="3211697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18" name="Düz Ok Bağlayıcısı 17"/>
          <p:cNvCxnSpPr/>
          <p:nvPr/>
        </p:nvCxnSpPr>
        <p:spPr>
          <a:xfrm flipV="1">
            <a:off x="3419872" y="1582464"/>
            <a:ext cx="2160240" cy="2352508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9" name="Dikdörtgen 18"/>
          <p:cNvSpPr/>
          <p:nvPr/>
        </p:nvSpPr>
        <p:spPr>
          <a:xfrm>
            <a:off x="6635874" y="786661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5724128" y="786661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22" name="Düz Ok Bağlayıcısı 21"/>
          <p:cNvCxnSpPr/>
          <p:nvPr/>
        </p:nvCxnSpPr>
        <p:spPr>
          <a:xfrm>
            <a:off x="3635896" y="1880247"/>
            <a:ext cx="2232248" cy="684657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3" name="Dikdörtgen 22"/>
          <p:cNvSpPr/>
          <p:nvPr/>
        </p:nvSpPr>
        <p:spPr>
          <a:xfrm>
            <a:off x="6629691" y="1895024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5724128" y="1895024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26" name="Düz Bağlayıcı 25"/>
          <p:cNvCxnSpPr/>
          <p:nvPr/>
        </p:nvCxnSpPr>
        <p:spPr>
          <a:xfrm>
            <a:off x="4644007" y="3318845"/>
            <a:ext cx="3619636" cy="0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7" name="Dikdörtgen 26"/>
          <p:cNvSpPr/>
          <p:nvPr/>
        </p:nvSpPr>
        <p:spPr>
          <a:xfrm>
            <a:off x="4752020" y="2035443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6604182" y="3344594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5639671" y="3344979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33" name="Düz Ok Bağlayıcısı 32"/>
          <p:cNvCxnSpPr/>
          <p:nvPr/>
        </p:nvCxnSpPr>
        <p:spPr>
          <a:xfrm flipH="1">
            <a:off x="1733868" y="4359481"/>
            <a:ext cx="4150688" cy="864096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4" name="Dikdörtgen 33"/>
          <p:cNvSpPr/>
          <p:nvPr/>
        </p:nvSpPr>
        <p:spPr>
          <a:xfrm>
            <a:off x="65398" y="5157192"/>
            <a:ext cx="907860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Verilmeyen toplanan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1722283" y="792488"/>
            <a:ext cx="187464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45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3672391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sndAc>
          <p:stSnd>
            <p:snd r:embed="rId4" name="chimes.wav"/>
          </p:stSnd>
        </p:sndAc>
      </p:transition>
    </mc:Choice>
    <mc:Fallback>
      <p:transition spd="slow"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11" grpId="0"/>
      <p:bldP spid="12" grpId="0"/>
      <p:bldP spid="15" grpId="0"/>
      <p:bldP spid="16" grpId="0"/>
      <p:bldP spid="17" grpId="0"/>
      <p:bldP spid="19" grpId="0"/>
      <p:bldP spid="20" grpId="0"/>
      <p:bldP spid="23" grpId="0"/>
      <p:bldP spid="24" grpId="0"/>
      <p:bldP spid="27" grpId="0"/>
      <p:bldP spid="31" grpId="0"/>
      <p:bldP spid="32" grpId="0"/>
      <p:bldP spid="34" grpId="0"/>
      <p:bldP spid="2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683318" y="1052736"/>
            <a:ext cx="1952578" cy="9144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Dikdörtgen 10"/>
          <p:cNvSpPr/>
          <p:nvPr/>
        </p:nvSpPr>
        <p:spPr>
          <a:xfrm>
            <a:off x="2579069" y="1980781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1685341" y="1980781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14" name="Düz Bağlayıcı 13"/>
          <p:cNvCxnSpPr/>
          <p:nvPr/>
        </p:nvCxnSpPr>
        <p:spPr>
          <a:xfrm>
            <a:off x="267678" y="3211697"/>
            <a:ext cx="3619636" cy="0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5" name="Dikdörtgen 14"/>
          <p:cNvSpPr/>
          <p:nvPr/>
        </p:nvSpPr>
        <p:spPr>
          <a:xfrm>
            <a:off x="279934" y="1962053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2633920" y="3211697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683318" y="3211697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18" name="Düz Ok Bağlayıcısı 17"/>
          <p:cNvCxnSpPr/>
          <p:nvPr/>
        </p:nvCxnSpPr>
        <p:spPr>
          <a:xfrm flipV="1">
            <a:off x="3419872" y="1582464"/>
            <a:ext cx="2160240" cy="2352508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9" name="Dikdörtgen 18"/>
          <p:cNvSpPr/>
          <p:nvPr/>
        </p:nvSpPr>
        <p:spPr>
          <a:xfrm>
            <a:off x="6635874" y="786661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5724128" y="786661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22" name="Düz Ok Bağlayıcısı 21"/>
          <p:cNvCxnSpPr/>
          <p:nvPr/>
        </p:nvCxnSpPr>
        <p:spPr>
          <a:xfrm>
            <a:off x="3635896" y="1880247"/>
            <a:ext cx="2232248" cy="684657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3" name="Dikdörtgen 22"/>
          <p:cNvSpPr/>
          <p:nvPr/>
        </p:nvSpPr>
        <p:spPr>
          <a:xfrm>
            <a:off x="6629691" y="1895024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5724128" y="1895024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26" name="Düz Bağlayıcı 25"/>
          <p:cNvCxnSpPr/>
          <p:nvPr/>
        </p:nvCxnSpPr>
        <p:spPr>
          <a:xfrm>
            <a:off x="4644007" y="3318845"/>
            <a:ext cx="3619636" cy="0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7" name="Dikdörtgen 26"/>
          <p:cNvSpPr/>
          <p:nvPr/>
        </p:nvSpPr>
        <p:spPr>
          <a:xfrm>
            <a:off x="4752020" y="2035443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6604182" y="3344594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5639671" y="3344979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33" name="Düz Ok Bağlayıcısı 32"/>
          <p:cNvCxnSpPr/>
          <p:nvPr/>
        </p:nvCxnSpPr>
        <p:spPr>
          <a:xfrm flipH="1">
            <a:off x="1733868" y="4359481"/>
            <a:ext cx="4150688" cy="864096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4" name="Dikdörtgen 33"/>
          <p:cNvSpPr/>
          <p:nvPr/>
        </p:nvSpPr>
        <p:spPr>
          <a:xfrm>
            <a:off x="65398" y="5157192"/>
            <a:ext cx="907860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Verilmeyen toplanan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1722283" y="792488"/>
            <a:ext cx="187464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38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5310405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sndAc>
          <p:stSnd>
            <p:snd r:embed="rId4" name="chimes.wav"/>
          </p:stSnd>
        </p:sndAc>
      </p:transition>
    </mc:Choice>
    <mc:Fallback>
      <p:transition spd="slow"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11" grpId="0"/>
      <p:bldP spid="12" grpId="0"/>
      <p:bldP spid="15" grpId="0"/>
      <p:bldP spid="16" grpId="0"/>
      <p:bldP spid="17" grpId="0"/>
      <p:bldP spid="19" grpId="0"/>
      <p:bldP spid="20" grpId="0"/>
      <p:bldP spid="23" grpId="0"/>
      <p:bldP spid="24" grpId="0"/>
      <p:bldP spid="27" grpId="0"/>
      <p:bldP spid="31" grpId="0"/>
      <p:bldP spid="32" grpId="0"/>
      <p:bldP spid="34" grpId="0"/>
      <p:bldP spid="2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683318" y="1052736"/>
            <a:ext cx="1952578" cy="9144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Dikdörtgen 10"/>
          <p:cNvSpPr/>
          <p:nvPr/>
        </p:nvSpPr>
        <p:spPr>
          <a:xfrm>
            <a:off x="2579069" y="1980781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1685341" y="1980781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14" name="Düz Bağlayıcı 13"/>
          <p:cNvCxnSpPr/>
          <p:nvPr/>
        </p:nvCxnSpPr>
        <p:spPr>
          <a:xfrm>
            <a:off x="267678" y="3211697"/>
            <a:ext cx="3619636" cy="0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5" name="Dikdörtgen 14"/>
          <p:cNvSpPr/>
          <p:nvPr/>
        </p:nvSpPr>
        <p:spPr>
          <a:xfrm>
            <a:off x="279934" y="1962053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2633920" y="3211697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683318" y="3211697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18" name="Düz Ok Bağlayıcısı 17"/>
          <p:cNvCxnSpPr/>
          <p:nvPr/>
        </p:nvCxnSpPr>
        <p:spPr>
          <a:xfrm flipV="1">
            <a:off x="3419872" y="1582464"/>
            <a:ext cx="2160240" cy="2352508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9" name="Dikdörtgen 18"/>
          <p:cNvSpPr/>
          <p:nvPr/>
        </p:nvSpPr>
        <p:spPr>
          <a:xfrm>
            <a:off x="6635874" y="786661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5724128" y="786661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22" name="Düz Ok Bağlayıcısı 21"/>
          <p:cNvCxnSpPr/>
          <p:nvPr/>
        </p:nvCxnSpPr>
        <p:spPr>
          <a:xfrm>
            <a:off x="3635896" y="1880247"/>
            <a:ext cx="2232248" cy="684657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3" name="Dikdörtgen 22"/>
          <p:cNvSpPr/>
          <p:nvPr/>
        </p:nvSpPr>
        <p:spPr>
          <a:xfrm>
            <a:off x="6629691" y="1895024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5724128" y="1895024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26" name="Düz Bağlayıcı 25"/>
          <p:cNvCxnSpPr/>
          <p:nvPr/>
        </p:nvCxnSpPr>
        <p:spPr>
          <a:xfrm>
            <a:off x="4644007" y="3318845"/>
            <a:ext cx="3619636" cy="0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7" name="Dikdörtgen 26"/>
          <p:cNvSpPr/>
          <p:nvPr/>
        </p:nvSpPr>
        <p:spPr>
          <a:xfrm>
            <a:off x="4752020" y="2035443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6604182" y="3344594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5639671" y="3344979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33" name="Düz Ok Bağlayıcısı 32"/>
          <p:cNvCxnSpPr/>
          <p:nvPr/>
        </p:nvCxnSpPr>
        <p:spPr>
          <a:xfrm flipH="1">
            <a:off x="1733868" y="4359481"/>
            <a:ext cx="4150688" cy="864096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4" name="Dikdörtgen 33"/>
          <p:cNvSpPr/>
          <p:nvPr/>
        </p:nvSpPr>
        <p:spPr>
          <a:xfrm>
            <a:off x="65398" y="5157192"/>
            <a:ext cx="907860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Verilmeyen toplanan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1722283" y="792488"/>
            <a:ext cx="187464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39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0629500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sndAc>
          <p:stSnd>
            <p:snd r:embed="rId4" name="chimes.wav"/>
          </p:stSnd>
        </p:sndAc>
      </p:transition>
    </mc:Choice>
    <mc:Fallback>
      <p:transition spd="slow"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11" grpId="0"/>
      <p:bldP spid="12" grpId="0"/>
      <p:bldP spid="15" grpId="0"/>
      <p:bldP spid="16" grpId="0"/>
      <p:bldP spid="17" grpId="0"/>
      <p:bldP spid="19" grpId="0"/>
      <p:bldP spid="20" grpId="0"/>
      <p:bldP spid="23" grpId="0"/>
      <p:bldP spid="24" grpId="0"/>
      <p:bldP spid="27" grpId="0"/>
      <p:bldP spid="31" grpId="0"/>
      <p:bldP spid="32" grpId="0"/>
      <p:bldP spid="34" grpId="0"/>
      <p:bldP spid="2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683318" y="1052736"/>
            <a:ext cx="1952578" cy="9144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Dikdörtgen 10"/>
          <p:cNvSpPr/>
          <p:nvPr/>
        </p:nvSpPr>
        <p:spPr>
          <a:xfrm>
            <a:off x="2579069" y="1980781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1685341" y="1980781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14" name="Düz Bağlayıcı 13"/>
          <p:cNvCxnSpPr/>
          <p:nvPr/>
        </p:nvCxnSpPr>
        <p:spPr>
          <a:xfrm>
            <a:off x="267678" y="3211697"/>
            <a:ext cx="3619636" cy="0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5" name="Dikdörtgen 14"/>
          <p:cNvSpPr/>
          <p:nvPr/>
        </p:nvSpPr>
        <p:spPr>
          <a:xfrm>
            <a:off x="279934" y="1962053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2633920" y="3211697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683318" y="3211697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18" name="Düz Ok Bağlayıcısı 17"/>
          <p:cNvCxnSpPr/>
          <p:nvPr/>
        </p:nvCxnSpPr>
        <p:spPr>
          <a:xfrm flipV="1">
            <a:off x="3419872" y="1582464"/>
            <a:ext cx="2160240" cy="2352508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9" name="Dikdörtgen 18"/>
          <p:cNvSpPr/>
          <p:nvPr/>
        </p:nvSpPr>
        <p:spPr>
          <a:xfrm>
            <a:off x="6635874" y="786661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5724128" y="786661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22" name="Düz Ok Bağlayıcısı 21"/>
          <p:cNvCxnSpPr/>
          <p:nvPr/>
        </p:nvCxnSpPr>
        <p:spPr>
          <a:xfrm>
            <a:off x="3635896" y="1880247"/>
            <a:ext cx="2232248" cy="684657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3" name="Dikdörtgen 22"/>
          <p:cNvSpPr/>
          <p:nvPr/>
        </p:nvSpPr>
        <p:spPr>
          <a:xfrm>
            <a:off x="6629691" y="1895024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5724128" y="1895024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26" name="Düz Bağlayıcı 25"/>
          <p:cNvCxnSpPr/>
          <p:nvPr/>
        </p:nvCxnSpPr>
        <p:spPr>
          <a:xfrm>
            <a:off x="4644007" y="3318845"/>
            <a:ext cx="3619636" cy="0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7" name="Dikdörtgen 26"/>
          <p:cNvSpPr/>
          <p:nvPr/>
        </p:nvSpPr>
        <p:spPr>
          <a:xfrm>
            <a:off x="4752020" y="2035443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6604182" y="3344594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5639671" y="3344979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33" name="Düz Ok Bağlayıcısı 32"/>
          <p:cNvCxnSpPr/>
          <p:nvPr/>
        </p:nvCxnSpPr>
        <p:spPr>
          <a:xfrm flipH="1">
            <a:off x="1733868" y="4359481"/>
            <a:ext cx="4150688" cy="864096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4" name="Dikdörtgen 33"/>
          <p:cNvSpPr/>
          <p:nvPr/>
        </p:nvSpPr>
        <p:spPr>
          <a:xfrm>
            <a:off x="65398" y="5157192"/>
            <a:ext cx="907860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Verilmeyen toplanan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1722283" y="792488"/>
            <a:ext cx="187464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38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6780228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sndAc>
          <p:stSnd>
            <p:snd r:embed="rId4" name="chimes.wav"/>
          </p:stSnd>
        </p:sndAc>
      </p:transition>
    </mc:Choice>
    <mc:Fallback>
      <p:transition spd="slow"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11" grpId="0"/>
      <p:bldP spid="12" grpId="0"/>
      <p:bldP spid="15" grpId="0"/>
      <p:bldP spid="16" grpId="0"/>
      <p:bldP spid="17" grpId="0"/>
      <p:bldP spid="19" grpId="0"/>
      <p:bldP spid="20" grpId="0"/>
      <p:bldP spid="23" grpId="0"/>
      <p:bldP spid="24" grpId="0"/>
      <p:bldP spid="27" grpId="0"/>
      <p:bldP spid="31" grpId="0"/>
      <p:bldP spid="32" grpId="0"/>
      <p:bldP spid="34" grpId="0"/>
      <p:bldP spid="2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8488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  <a:endParaRPr lang="tr-TR" sz="5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3536" y="836712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TOPLAMA İŞLEMİNDE VERİLMEYEN TOPLANAN SUNUSU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3536" y="2924944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549676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3682667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sndAc>
          <p:stSnd>
            <p:snd r:embed="rId3" name="chimes.wav"/>
          </p:stSnd>
        </p:sndAc>
      </p:transition>
    </mc:Choice>
    <mc:Fallback>
      <p:transition spd="slow"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VERİLMEYEN TOPLANAN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72440"/>
            <a:ext cx="8882406" cy="47089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Verilmeyen toplananı bulmak için toplamdan verilen toplananı çıkarırız.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08472983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sndAc>
          <p:stSnd>
            <p:snd r:embed="rId4" name="chimes.wav"/>
          </p:stSnd>
        </p:sndAc>
      </p:transition>
    </mc:Choice>
    <mc:Fallback>
      <p:transition spd="slow"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525611" y="859189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2502626" y="859189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683318" y="2131756"/>
            <a:ext cx="1664545" cy="9144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0" name="Düz Bağlayıcı 9"/>
          <p:cNvCxnSpPr/>
          <p:nvPr/>
        </p:nvCxnSpPr>
        <p:spPr>
          <a:xfrm>
            <a:off x="267678" y="3211697"/>
            <a:ext cx="3619636" cy="0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7" name="Dikdörtgen 16"/>
          <p:cNvSpPr/>
          <p:nvPr/>
        </p:nvSpPr>
        <p:spPr>
          <a:xfrm>
            <a:off x="279934" y="1765147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2502625" y="3211697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1682605" y="3211697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16" name="Düz Ok Bağlayıcısı 15"/>
          <p:cNvCxnSpPr/>
          <p:nvPr/>
        </p:nvCxnSpPr>
        <p:spPr>
          <a:xfrm flipV="1">
            <a:off x="3419872" y="1582464"/>
            <a:ext cx="2160240" cy="2352508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6" name="Dikdörtgen 25"/>
          <p:cNvSpPr/>
          <p:nvPr/>
        </p:nvSpPr>
        <p:spPr>
          <a:xfrm>
            <a:off x="5796135" y="685206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6821989" y="685206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29" name="Düz Ok Bağlayıcısı 28"/>
          <p:cNvCxnSpPr/>
          <p:nvPr/>
        </p:nvCxnSpPr>
        <p:spPr>
          <a:xfrm>
            <a:off x="3347863" y="1765147"/>
            <a:ext cx="2592289" cy="823809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2" name="Dikdörtgen 31"/>
          <p:cNvSpPr/>
          <p:nvPr/>
        </p:nvSpPr>
        <p:spPr>
          <a:xfrm>
            <a:off x="6799038" y="1888707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5796136" y="1888707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36" name="Düz Bağlayıcı 35"/>
          <p:cNvCxnSpPr/>
          <p:nvPr/>
        </p:nvCxnSpPr>
        <p:spPr>
          <a:xfrm>
            <a:off x="4644007" y="3318845"/>
            <a:ext cx="3619636" cy="0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7" name="Dikdörtgen 36"/>
          <p:cNvSpPr/>
          <p:nvPr/>
        </p:nvSpPr>
        <p:spPr>
          <a:xfrm>
            <a:off x="4644007" y="2130581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6821989" y="3299908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5796136" y="3335257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42" name="Düz Ok Bağlayıcısı 41"/>
          <p:cNvCxnSpPr/>
          <p:nvPr/>
        </p:nvCxnSpPr>
        <p:spPr>
          <a:xfrm flipH="1">
            <a:off x="2077496" y="4293096"/>
            <a:ext cx="4150688" cy="864096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5" name="Dikdörtgen 44"/>
          <p:cNvSpPr/>
          <p:nvPr/>
        </p:nvSpPr>
        <p:spPr>
          <a:xfrm>
            <a:off x="65398" y="5157192"/>
            <a:ext cx="907860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Verilmeyen toplanan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1684806" y="1765147"/>
            <a:ext cx="187464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32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6320068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sndAc>
          <p:stSnd>
            <p:snd r:embed="rId4" name="chimes.wav"/>
          </p:stSnd>
        </p:sndAc>
      </p:transition>
    </mc:Choice>
    <mc:Fallback>
      <p:transition spd="slow"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5" grpId="0" animBg="1"/>
      <p:bldP spid="17" grpId="0"/>
      <p:bldP spid="18" grpId="0"/>
      <p:bldP spid="19" grpId="0"/>
      <p:bldP spid="26" grpId="0"/>
      <p:bldP spid="27" grpId="0"/>
      <p:bldP spid="32" grpId="0"/>
      <p:bldP spid="33" grpId="0"/>
      <p:bldP spid="37" grpId="0"/>
      <p:bldP spid="39" grpId="0"/>
      <p:bldP spid="40" grpId="0"/>
      <p:bldP spid="45" grpId="0"/>
      <p:bldP spid="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525611" y="859189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2502626" y="859189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683318" y="2131756"/>
            <a:ext cx="1664545" cy="9144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0" name="Düz Bağlayıcı 9"/>
          <p:cNvCxnSpPr/>
          <p:nvPr/>
        </p:nvCxnSpPr>
        <p:spPr>
          <a:xfrm>
            <a:off x="267678" y="3211697"/>
            <a:ext cx="3619636" cy="0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7" name="Dikdörtgen 16"/>
          <p:cNvSpPr/>
          <p:nvPr/>
        </p:nvSpPr>
        <p:spPr>
          <a:xfrm>
            <a:off x="279934" y="1765147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2502625" y="3211697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1682605" y="3211697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16" name="Düz Ok Bağlayıcısı 15"/>
          <p:cNvCxnSpPr/>
          <p:nvPr/>
        </p:nvCxnSpPr>
        <p:spPr>
          <a:xfrm flipV="1">
            <a:off x="3419872" y="1582464"/>
            <a:ext cx="2160240" cy="2352508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6" name="Dikdörtgen 25"/>
          <p:cNvSpPr/>
          <p:nvPr/>
        </p:nvSpPr>
        <p:spPr>
          <a:xfrm>
            <a:off x="5796135" y="685206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6821989" y="685206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29" name="Düz Ok Bağlayıcısı 28"/>
          <p:cNvCxnSpPr/>
          <p:nvPr/>
        </p:nvCxnSpPr>
        <p:spPr>
          <a:xfrm>
            <a:off x="3347863" y="1765147"/>
            <a:ext cx="2592289" cy="823809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2" name="Dikdörtgen 31"/>
          <p:cNvSpPr/>
          <p:nvPr/>
        </p:nvSpPr>
        <p:spPr>
          <a:xfrm>
            <a:off x="6799038" y="1888707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5796136" y="1888707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36" name="Düz Bağlayıcı 35"/>
          <p:cNvCxnSpPr/>
          <p:nvPr/>
        </p:nvCxnSpPr>
        <p:spPr>
          <a:xfrm>
            <a:off x="4644007" y="3318845"/>
            <a:ext cx="3619636" cy="0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7" name="Dikdörtgen 36"/>
          <p:cNvSpPr/>
          <p:nvPr/>
        </p:nvSpPr>
        <p:spPr>
          <a:xfrm>
            <a:off x="4644007" y="2130581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6821989" y="3299908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5796136" y="3335257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42" name="Düz Ok Bağlayıcısı 41"/>
          <p:cNvCxnSpPr/>
          <p:nvPr/>
        </p:nvCxnSpPr>
        <p:spPr>
          <a:xfrm flipH="1">
            <a:off x="2077496" y="4437112"/>
            <a:ext cx="3862656" cy="72008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5" name="Dikdörtgen 44"/>
          <p:cNvSpPr/>
          <p:nvPr/>
        </p:nvSpPr>
        <p:spPr>
          <a:xfrm>
            <a:off x="65398" y="5157192"/>
            <a:ext cx="907860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Verilmeyen toplanan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1684806" y="1765147"/>
            <a:ext cx="187464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4698606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sndAc>
          <p:stSnd>
            <p:snd r:embed="rId4" name="chimes.wav"/>
          </p:stSnd>
        </p:sndAc>
      </p:transition>
    </mc:Choice>
    <mc:Fallback>
      <p:transition spd="slow"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5" grpId="0" animBg="1"/>
      <p:bldP spid="17" grpId="0"/>
      <p:bldP spid="18" grpId="0"/>
      <p:bldP spid="19" grpId="0"/>
      <p:bldP spid="26" grpId="0"/>
      <p:bldP spid="27" grpId="0"/>
      <p:bldP spid="32" grpId="0"/>
      <p:bldP spid="33" grpId="0"/>
      <p:bldP spid="37" grpId="0"/>
      <p:bldP spid="39" grpId="0"/>
      <p:bldP spid="40" grpId="0"/>
      <p:bldP spid="45" grpId="0"/>
      <p:bldP spid="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525611" y="859189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2502626" y="859189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683318" y="2131756"/>
            <a:ext cx="1664545" cy="9144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0" name="Düz Bağlayıcı 9"/>
          <p:cNvCxnSpPr/>
          <p:nvPr/>
        </p:nvCxnSpPr>
        <p:spPr>
          <a:xfrm>
            <a:off x="267678" y="3211697"/>
            <a:ext cx="3619636" cy="0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7" name="Dikdörtgen 16"/>
          <p:cNvSpPr/>
          <p:nvPr/>
        </p:nvSpPr>
        <p:spPr>
          <a:xfrm>
            <a:off x="279934" y="1765147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2502625" y="3211697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1682605" y="3211697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16" name="Düz Ok Bağlayıcısı 15"/>
          <p:cNvCxnSpPr/>
          <p:nvPr/>
        </p:nvCxnSpPr>
        <p:spPr>
          <a:xfrm flipV="1">
            <a:off x="3419872" y="1582464"/>
            <a:ext cx="2160240" cy="2352508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6" name="Dikdörtgen 25"/>
          <p:cNvSpPr/>
          <p:nvPr/>
        </p:nvSpPr>
        <p:spPr>
          <a:xfrm>
            <a:off x="5796135" y="685206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6821989" y="685206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29" name="Düz Ok Bağlayıcısı 28"/>
          <p:cNvCxnSpPr/>
          <p:nvPr/>
        </p:nvCxnSpPr>
        <p:spPr>
          <a:xfrm>
            <a:off x="3347863" y="1765147"/>
            <a:ext cx="2592289" cy="823809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2" name="Dikdörtgen 31"/>
          <p:cNvSpPr/>
          <p:nvPr/>
        </p:nvSpPr>
        <p:spPr>
          <a:xfrm>
            <a:off x="6799038" y="1888707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5796136" y="1888707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36" name="Düz Bağlayıcı 35"/>
          <p:cNvCxnSpPr/>
          <p:nvPr/>
        </p:nvCxnSpPr>
        <p:spPr>
          <a:xfrm>
            <a:off x="4644007" y="3318845"/>
            <a:ext cx="3619636" cy="0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7" name="Dikdörtgen 36"/>
          <p:cNvSpPr/>
          <p:nvPr/>
        </p:nvSpPr>
        <p:spPr>
          <a:xfrm>
            <a:off x="4644007" y="2130581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6821989" y="3299908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5796136" y="3335257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42" name="Düz Ok Bağlayıcısı 41"/>
          <p:cNvCxnSpPr/>
          <p:nvPr/>
        </p:nvCxnSpPr>
        <p:spPr>
          <a:xfrm flipH="1">
            <a:off x="2077496" y="4437112"/>
            <a:ext cx="3862656" cy="72008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5" name="Dikdörtgen 44"/>
          <p:cNvSpPr/>
          <p:nvPr/>
        </p:nvSpPr>
        <p:spPr>
          <a:xfrm>
            <a:off x="65398" y="5157192"/>
            <a:ext cx="907860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Verilmeyen toplanan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1684806" y="1765147"/>
            <a:ext cx="187464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54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4396357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sndAc>
          <p:stSnd>
            <p:snd r:embed="rId4" name="chimes.wav"/>
          </p:stSnd>
        </p:sndAc>
      </p:transition>
    </mc:Choice>
    <mc:Fallback>
      <p:transition spd="slow"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5" grpId="0" animBg="1"/>
      <p:bldP spid="17" grpId="0"/>
      <p:bldP spid="18" grpId="0"/>
      <p:bldP spid="19" grpId="0"/>
      <p:bldP spid="26" grpId="0"/>
      <p:bldP spid="27" grpId="0"/>
      <p:bldP spid="32" grpId="0"/>
      <p:bldP spid="33" grpId="0"/>
      <p:bldP spid="37" grpId="0"/>
      <p:bldP spid="39" grpId="0"/>
      <p:bldP spid="40" grpId="0"/>
      <p:bldP spid="45" grpId="0"/>
      <p:bldP spid="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525611" y="859189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2502626" y="859189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683318" y="2131756"/>
            <a:ext cx="1664545" cy="9144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0" name="Düz Bağlayıcı 9"/>
          <p:cNvCxnSpPr/>
          <p:nvPr/>
        </p:nvCxnSpPr>
        <p:spPr>
          <a:xfrm>
            <a:off x="267678" y="3211697"/>
            <a:ext cx="3619636" cy="0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7" name="Dikdörtgen 16"/>
          <p:cNvSpPr/>
          <p:nvPr/>
        </p:nvSpPr>
        <p:spPr>
          <a:xfrm>
            <a:off x="279934" y="1765147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2502625" y="3211697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1682605" y="3211697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16" name="Düz Ok Bağlayıcısı 15"/>
          <p:cNvCxnSpPr/>
          <p:nvPr/>
        </p:nvCxnSpPr>
        <p:spPr>
          <a:xfrm flipV="1">
            <a:off x="3419872" y="1582464"/>
            <a:ext cx="2160240" cy="2352508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6" name="Dikdörtgen 25"/>
          <p:cNvSpPr/>
          <p:nvPr/>
        </p:nvSpPr>
        <p:spPr>
          <a:xfrm>
            <a:off x="5796135" y="685206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6821989" y="685206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29" name="Düz Ok Bağlayıcısı 28"/>
          <p:cNvCxnSpPr/>
          <p:nvPr/>
        </p:nvCxnSpPr>
        <p:spPr>
          <a:xfrm>
            <a:off x="3347863" y="1765147"/>
            <a:ext cx="2592289" cy="823809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2" name="Dikdörtgen 31"/>
          <p:cNvSpPr/>
          <p:nvPr/>
        </p:nvSpPr>
        <p:spPr>
          <a:xfrm>
            <a:off x="6799038" y="1888707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5796136" y="1888707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36" name="Düz Bağlayıcı 35"/>
          <p:cNvCxnSpPr/>
          <p:nvPr/>
        </p:nvCxnSpPr>
        <p:spPr>
          <a:xfrm>
            <a:off x="4644007" y="3318845"/>
            <a:ext cx="3619636" cy="0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7" name="Dikdörtgen 36"/>
          <p:cNvSpPr/>
          <p:nvPr/>
        </p:nvSpPr>
        <p:spPr>
          <a:xfrm>
            <a:off x="4644007" y="2130581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6821989" y="3299908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5796136" y="3335257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42" name="Düz Ok Bağlayıcısı 41"/>
          <p:cNvCxnSpPr/>
          <p:nvPr/>
        </p:nvCxnSpPr>
        <p:spPr>
          <a:xfrm flipH="1">
            <a:off x="2077496" y="4437112"/>
            <a:ext cx="3862656" cy="72008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5" name="Dikdörtgen 44"/>
          <p:cNvSpPr/>
          <p:nvPr/>
        </p:nvSpPr>
        <p:spPr>
          <a:xfrm>
            <a:off x="65398" y="5157192"/>
            <a:ext cx="907860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Verilmeyen toplanan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1684806" y="1765147"/>
            <a:ext cx="187464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37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0469297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sndAc>
          <p:stSnd>
            <p:snd r:embed="rId4" name="chimes.wav"/>
          </p:stSnd>
        </p:sndAc>
      </p:transition>
    </mc:Choice>
    <mc:Fallback>
      <p:transition spd="slow"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5" grpId="0" animBg="1"/>
      <p:bldP spid="17" grpId="0"/>
      <p:bldP spid="18" grpId="0"/>
      <p:bldP spid="19" grpId="0"/>
      <p:bldP spid="26" grpId="0"/>
      <p:bldP spid="27" grpId="0"/>
      <p:bldP spid="32" grpId="0"/>
      <p:bldP spid="33" grpId="0"/>
      <p:bldP spid="37" grpId="0"/>
      <p:bldP spid="39" grpId="0"/>
      <p:bldP spid="40" grpId="0"/>
      <p:bldP spid="45" grpId="0"/>
      <p:bldP spid="2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525611" y="859189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2502626" y="859189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683318" y="2131756"/>
            <a:ext cx="1664545" cy="9144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0" name="Düz Bağlayıcı 9"/>
          <p:cNvCxnSpPr/>
          <p:nvPr/>
        </p:nvCxnSpPr>
        <p:spPr>
          <a:xfrm>
            <a:off x="267678" y="3211697"/>
            <a:ext cx="3619636" cy="0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7" name="Dikdörtgen 16"/>
          <p:cNvSpPr/>
          <p:nvPr/>
        </p:nvSpPr>
        <p:spPr>
          <a:xfrm>
            <a:off x="279934" y="1765147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2502625" y="3211697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1682605" y="3211697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16" name="Düz Ok Bağlayıcısı 15"/>
          <p:cNvCxnSpPr/>
          <p:nvPr/>
        </p:nvCxnSpPr>
        <p:spPr>
          <a:xfrm flipV="1">
            <a:off x="3419872" y="1582464"/>
            <a:ext cx="2160240" cy="2352508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6" name="Dikdörtgen 25"/>
          <p:cNvSpPr/>
          <p:nvPr/>
        </p:nvSpPr>
        <p:spPr>
          <a:xfrm>
            <a:off x="5796135" y="685206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6821989" y="685206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29" name="Düz Ok Bağlayıcısı 28"/>
          <p:cNvCxnSpPr/>
          <p:nvPr/>
        </p:nvCxnSpPr>
        <p:spPr>
          <a:xfrm>
            <a:off x="3347863" y="1765147"/>
            <a:ext cx="2592289" cy="823809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2" name="Dikdörtgen 31"/>
          <p:cNvSpPr/>
          <p:nvPr/>
        </p:nvSpPr>
        <p:spPr>
          <a:xfrm>
            <a:off x="6799038" y="1888707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5796136" y="1888707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36" name="Düz Bağlayıcı 35"/>
          <p:cNvCxnSpPr/>
          <p:nvPr/>
        </p:nvCxnSpPr>
        <p:spPr>
          <a:xfrm>
            <a:off x="4644007" y="3318845"/>
            <a:ext cx="3619636" cy="0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7" name="Dikdörtgen 36"/>
          <p:cNvSpPr/>
          <p:nvPr/>
        </p:nvSpPr>
        <p:spPr>
          <a:xfrm>
            <a:off x="4644007" y="2130581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6821989" y="3299908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5796136" y="3335257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42" name="Düz Ok Bağlayıcısı 41"/>
          <p:cNvCxnSpPr/>
          <p:nvPr/>
        </p:nvCxnSpPr>
        <p:spPr>
          <a:xfrm flipH="1">
            <a:off x="2077496" y="4437112"/>
            <a:ext cx="3862656" cy="72008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5" name="Dikdörtgen 44"/>
          <p:cNvSpPr/>
          <p:nvPr/>
        </p:nvSpPr>
        <p:spPr>
          <a:xfrm>
            <a:off x="65398" y="5157192"/>
            <a:ext cx="907860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Verilmeyen toplanan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1684806" y="1765147"/>
            <a:ext cx="187464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22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871229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sndAc>
          <p:stSnd>
            <p:snd r:embed="rId4" name="chimes.wav"/>
          </p:stSnd>
        </p:sndAc>
      </p:transition>
    </mc:Choice>
    <mc:Fallback>
      <p:transition spd="slow"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5" grpId="0" animBg="1"/>
      <p:bldP spid="17" grpId="0"/>
      <p:bldP spid="18" grpId="0"/>
      <p:bldP spid="19" grpId="0"/>
      <p:bldP spid="26" grpId="0"/>
      <p:bldP spid="27" grpId="0"/>
      <p:bldP spid="32" grpId="0"/>
      <p:bldP spid="33" grpId="0"/>
      <p:bldP spid="37" grpId="0"/>
      <p:bldP spid="39" grpId="0"/>
      <p:bldP spid="40" grpId="0"/>
      <p:bldP spid="45" grpId="0"/>
      <p:bldP spid="2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525611" y="859189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2502626" y="859189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683318" y="2131756"/>
            <a:ext cx="1664545" cy="9144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0" name="Düz Bağlayıcı 9"/>
          <p:cNvCxnSpPr/>
          <p:nvPr/>
        </p:nvCxnSpPr>
        <p:spPr>
          <a:xfrm>
            <a:off x="267678" y="3211697"/>
            <a:ext cx="3619636" cy="0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7" name="Dikdörtgen 16"/>
          <p:cNvSpPr/>
          <p:nvPr/>
        </p:nvSpPr>
        <p:spPr>
          <a:xfrm>
            <a:off x="279934" y="1765147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2502625" y="3211697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1682605" y="3211697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16" name="Düz Ok Bağlayıcısı 15"/>
          <p:cNvCxnSpPr/>
          <p:nvPr/>
        </p:nvCxnSpPr>
        <p:spPr>
          <a:xfrm flipV="1">
            <a:off x="3419872" y="1582464"/>
            <a:ext cx="2160240" cy="2352508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6" name="Dikdörtgen 25"/>
          <p:cNvSpPr/>
          <p:nvPr/>
        </p:nvSpPr>
        <p:spPr>
          <a:xfrm>
            <a:off x="5796135" y="685206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6821989" y="685206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29" name="Düz Ok Bağlayıcısı 28"/>
          <p:cNvCxnSpPr/>
          <p:nvPr/>
        </p:nvCxnSpPr>
        <p:spPr>
          <a:xfrm>
            <a:off x="3347863" y="1765147"/>
            <a:ext cx="2592289" cy="823809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2" name="Dikdörtgen 31"/>
          <p:cNvSpPr/>
          <p:nvPr/>
        </p:nvSpPr>
        <p:spPr>
          <a:xfrm>
            <a:off x="6799038" y="1888707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5796136" y="1888707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36" name="Düz Bağlayıcı 35"/>
          <p:cNvCxnSpPr/>
          <p:nvPr/>
        </p:nvCxnSpPr>
        <p:spPr>
          <a:xfrm>
            <a:off x="4644007" y="3318845"/>
            <a:ext cx="3619636" cy="0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7" name="Dikdörtgen 36"/>
          <p:cNvSpPr/>
          <p:nvPr/>
        </p:nvSpPr>
        <p:spPr>
          <a:xfrm>
            <a:off x="4644007" y="2130581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6821989" y="3299908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5796136" y="3335257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42" name="Düz Ok Bağlayıcısı 41"/>
          <p:cNvCxnSpPr/>
          <p:nvPr/>
        </p:nvCxnSpPr>
        <p:spPr>
          <a:xfrm flipH="1">
            <a:off x="2077496" y="4437112"/>
            <a:ext cx="3862656" cy="72008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5" name="Dikdörtgen 44"/>
          <p:cNvSpPr/>
          <p:nvPr/>
        </p:nvSpPr>
        <p:spPr>
          <a:xfrm>
            <a:off x="65398" y="5157192"/>
            <a:ext cx="907860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Verilmeyen toplanan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1684806" y="1765147"/>
            <a:ext cx="187464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24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2807448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sndAc>
          <p:stSnd>
            <p:snd r:embed="rId4" name="chimes.wav"/>
          </p:stSnd>
        </p:sndAc>
      </p:transition>
    </mc:Choice>
    <mc:Fallback>
      <p:transition spd="slow"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5" grpId="0" animBg="1"/>
      <p:bldP spid="17" grpId="0"/>
      <p:bldP spid="18" grpId="0"/>
      <p:bldP spid="19" grpId="0"/>
      <p:bldP spid="26" grpId="0"/>
      <p:bldP spid="27" grpId="0"/>
      <p:bldP spid="32" grpId="0"/>
      <p:bldP spid="33" grpId="0"/>
      <p:bldP spid="37" grpId="0"/>
      <p:bldP spid="39" grpId="0"/>
      <p:bldP spid="40" grpId="0"/>
      <p:bldP spid="45" grpId="0"/>
      <p:bldP spid="2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525611" y="859189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2502626" y="859189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683318" y="2131756"/>
            <a:ext cx="1664545" cy="9144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0" name="Düz Bağlayıcı 9"/>
          <p:cNvCxnSpPr/>
          <p:nvPr/>
        </p:nvCxnSpPr>
        <p:spPr>
          <a:xfrm>
            <a:off x="267678" y="3211697"/>
            <a:ext cx="3619636" cy="0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7" name="Dikdörtgen 16"/>
          <p:cNvSpPr/>
          <p:nvPr/>
        </p:nvSpPr>
        <p:spPr>
          <a:xfrm>
            <a:off x="279934" y="1765147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2502625" y="3211697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1682605" y="3211697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16" name="Düz Ok Bağlayıcısı 15"/>
          <p:cNvCxnSpPr/>
          <p:nvPr/>
        </p:nvCxnSpPr>
        <p:spPr>
          <a:xfrm flipV="1">
            <a:off x="3419872" y="1582464"/>
            <a:ext cx="2160240" cy="2352508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6" name="Dikdörtgen 25"/>
          <p:cNvSpPr/>
          <p:nvPr/>
        </p:nvSpPr>
        <p:spPr>
          <a:xfrm>
            <a:off x="5796135" y="685206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6821989" y="685206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29" name="Düz Ok Bağlayıcısı 28"/>
          <p:cNvCxnSpPr/>
          <p:nvPr/>
        </p:nvCxnSpPr>
        <p:spPr>
          <a:xfrm>
            <a:off x="3347863" y="1765147"/>
            <a:ext cx="2592289" cy="823809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2" name="Dikdörtgen 31"/>
          <p:cNvSpPr/>
          <p:nvPr/>
        </p:nvSpPr>
        <p:spPr>
          <a:xfrm>
            <a:off x="6799038" y="1888707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5796136" y="1888707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36" name="Düz Bağlayıcı 35"/>
          <p:cNvCxnSpPr/>
          <p:nvPr/>
        </p:nvCxnSpPr>
        <p:spPr>
          <a:xfrm>
            <a:off x="4644007" y="3318845"/>
            <a:ext cx="3619636" cy="0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7" name="Dikdörtgen 36"/>
          <p:cNvSpPr/>
          <p:nvPr/>
        </p:nvSpPr>
        <p:spPr>
          <a:xfrm>
            <a:off x="4644007" y="2130581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6821989" y="3299908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5796136" y="3335257"/>
            <a:ext cx="10568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42" name="Düz Ok Bağlayıcısı 41"/>
          <p:cNvCxnSpPr/>
          <p:nvPr/>
        </p:nvCxnSpPr>
        <p:spPr>
          <a:xfrm flipH="1">
            <a:off x="2077496" y="4437112"/>
            <a:ext cx="3862656" cy="72008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5" name="Dikdörtgen 44"/>
          <p:cNvSpPr/>
          <p:nvPr/>
        </p:nvSpPr>
        <p:spPr>
          <a:xfrm>
            <a:off x="65398" y="5157192"/>
            <a:ext cx="907860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Verilmeyen toplanan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1684806" y="1765147"/>
            <a:ext cx="187464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26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1863938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sndAc>
          <p:stSnd>
            <p:snd r:embed="rId4" name="chimes.wav"/>
          </p:stSnd>
        </p:sndAc>
      </p:transition>
    </mc:Choice>
    <mc:Fallback>
      <p:transition spd="slow"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5" grpId="0" animBg="1"/>
      <p:bldP spid="17" grpId="0"/>
      <p:bldP spid="18" grpId="0"/>
      <p:bldP spid="19" grpId="0"/>
      <p:bldP spid="26" grpId="0"/>
      <p:bldP spid="27" grpId="0"/>
      <p:bldP spid="32" grpId="0"/>
      <p:bldP spid="33" grpId="0"/>
      <p:bldP spid="37" grpId="0"/>
      <p:bldP spid="39" grpId="0"/>
      <p:bldP spid="40" grpId="0"/>
      <p:bldP spid="45" grpId="0"/>
      <p:bldP spid="28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</TotalTime>
  <Words>267</Words>
  <PresentationFormat>Ekran Gösterisi (4:3)</PresentationFormat>
  <Paragraphs>210</Paragraphs>
  <Slides>16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16</vt:i4>
      </vt:variant>
    </vt:vector>
  </HeadingPairs>
  <TitlesOfParts>
    <vt:vector size="17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2013-07-01T19:15:16Z</dcterms:created>
  <dcterms:modified xsi:type="dcterms:W3CDTF">2019-10-22T13:53:09Z</dcterms:modified>
  <cp:category>https://www.sorubak.com</cp:category>
</cp:coreProperties>
</file>