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5" r:id="rId10"/>
    <p:sldId id="263" r:id="rId11"/>
    <p:sldId id="264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>
        <p:scale>
          <a:sx n="92" d="100"/>
          <a:sy n="92" d="100"/>
        </p:scale>
        <p:origin x="-72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D4991-5763-4E4A-9365-1434A8CF13F9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51336-2E3B-451A-888D-7AF404865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0070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85B2C-836B-43EB-90CE-99B7186E6991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C016E-DA37-44DC-AB79-3D3C44AD17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721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9D0E3-5EB9-4804-ADCB-D0F864C03824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A8DBE-57F0-4F2B-A608-DE656ED10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322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76F92-7E8E-4983-90CC-C1E075753668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FDE82-57BF-4262-9EC7-B02332A3A1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3680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AFAFB-4D19-423E-916B-AE44EA6D5552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78A5-27B8-4C5F-9E40-18EBC67502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404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6548C-B7E6-4019-AB05-6345482B7E11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12565-2391-4DD5-B5DA-54C8C5D5FE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5469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87EAC-6116-4237-A4DC-3773DDDD5AEF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398A4-9A8C-4AD7-AE97-4AF97734E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5411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5BB45-132E-4120-88C8-173E3BBB9953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B0D77-46EA-44CD-BBD8-191FAD69F8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2202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8FD67-9A9C-40D7-B166-D7DFF809D8BB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95674-67B2-47AE-8A74-F2C33398CC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1247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8C29A-FCAF-4172-8701-ACC016CCDAF1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45891-5580-4C4E-926C-1413B0598C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7470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0B63E-23E3-4A0C-A2D2-89BADB5993B5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1B97C-A83C-4EF9-B93A-684ED2723E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6381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  <a:endParaRPr lang="en-US" altLang="tr-TR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  <a:endParaRPr lang="en-US" altLang="tr-T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069F00-A74E-44F9-AF07-0D0043E62A35}" type="datetimeFigureOut">
              <a:rPr lang="en-US"/>
              <a:pPr>
                <a:defRPr/>
              </a:pPr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58D31D-46D7-4024-9DA6-5290C77B4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altLang="tr-TR" dirty="0" smtClean="0"/>
              <a:t>MATEMATİK</a:t>
            </a:r>
            <a:endParaRPr lang="en-US" altLang="tr-TR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altLang="tr-TR" smtClean="0"/>
              <a:t>DOĞAL SAYILAR</a:t>
            </a:r>
            <a:endParaRPr lang="en-US" alt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88" b="50894"/>
          <a:stretch>
            <a:fillRect/>
          </a:stretch>
        </p:blipFill>
        <p:spPr>
          <a:xfrm>
            <a:off x="106363" y="0"/>
            <a:ext cx="11917362" cy="668813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756" b="24976"/>
          <a:stretch>
            <a:fillRect/>
          </a:stretch>
        </p:blipFill>
        <p:spPr>
          <a:xfrm>
            <a:off x="266700" y="106363"/>
            <a:ext cx="11544300" cy="67452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636" b="56497"/>
          <a:stretch>
            <a:fillRect/>
          </a:stretch>
        </p:blipFill>
        <p:spPr>
          <a:xfrm>
            <a:off x="152400" y="274638"/>
            <a:ext cx="11780838" cy="62182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451" b="27779"/>
          <a:stretch>
            <a:fillRect/>
          </a:stretch>
        </p:blipFill>
        <p:spPr>
          <a:xfrm>
            <a:off x="92075" y="0"/>
            <a:ext cx="12099925" cy="66024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285" b="58949"/>
          <a:stretch>
            <a:fillRect/>
          </a:stretch>
        </p:blipFill>
        <p:spPr>
          <a:xfrm>
            <a:off x="0" y="122238"/>
            <a:ext cx="12288838" cy="64912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999" b="26727"/>
          <a:stretch>
            <a:fillRect/>
          </a:stretch>
        </p:blipFill>
        <p:spPr>
          <a:xfrm>
            <a:off x="0" y="0"/>
            <a:ext cx="12023725" cy="68929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987" b="61050"/>
          <a:stretch>
            <a:fillRect/>
          </a:stretch>
        </p:blipFill>
        <p:spPr>
          <a:xfrm>
            <a:off x="128588" y="168275"/>
            <a:ext cx="12063412" cy="64452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599" b="27779"/>
          <a:stretch>
            <a:fillRect/>
          </a:stretch>
        </p:blipFill>
        <p:spPr>
          <a:xfrm>
            <a:off x="0" y="-95250"/>
            <a:ext cx="12192000" cy="69532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285" b="48792"/>
          <a:stretch>
            <a:fillRect/>
          </a:stretch>
        </p:blipFill>
        <p:spPr>
          <a:xfrm>
            <a:off x="334963" y="0"/>
            <a:ext cx="11598275" cy="66897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507" b="27428"/>
          <a:stretch>
            <a:fillRect/>
          </a:stretch>
        </p:blipFill>
        <p:spPr>
          <a:xfrm>
            <a:off x="296863" y="228600"/>
            <a:ext cx="11895137" cy="644683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3075" name="Picture 2" descr="C:\Users\User\Downloads\WhatsApp Image 2020-09-20 at 22.50.1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421" b="44441"/>
          <a:stretch>
            <a:fillRect/>
          </a:stretch>
        </p:blipFill>
        <p:spPr>
          <a:xfrm>
            <a:off x="136525" y="-4763"/>
            <a:ext cx="12055475" cy="68627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235" b="51244"/>
          <a:stretch>
            <a:fillRect/>
          </a:stretch>
        </p:blipFill>
        <p:spPr>
          <a:xfrm>
            <a:off x="158750" y="198438"/>
            <a:ext cx="11880850" cy="665956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055" b="28128"/>
          <a:stretch>
            <a:fillRect/>
          </a:stretch>
        </p:blipFill>
        <p:spPr>
          <a:xfrm>
            <a:off x="136525" y="198438"/>
            <a:ext cx="11933238" cy="665956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62" t="17934" r="-2962" b="57199"/>
          <a:stretch>
            <a:fillRect/>
          </a:stretch>
        </p:blipFill>
        <p:spPr>
          <a:xfrm>
            <a:off x="312738" y="168275"/>
            <a:ext cx="12031662" cy="63246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151" b="27779"/>
          <a:stretch>
            <a:fillRect/>
          </a:stretch>
        </p:blipFill>
        <p:spPr>
          <a:xfrm>
            <a:off x="207963" y="131763"/>
            <a:ext cx="11831637" cy="67262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586" b="51944"/>
          <a:stretch>
            <a:fillRect/>
          </a:stretch>
        </p:blipFill>
        <p:spPr>
          <a:xfrm>
            <a:off x="152400" y="152400"/>
            <a:ext cx="11811000" cy="67056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356" b="27078"/>
          <a:stretch>
            <a:fillRect/>
          </a:stretch>
        </p:blipFill>
        <p:spPr>
          <a:xfrm>
            <a:off x="0" y="212725"/>
            <a:ext cx="12098338" cy="65389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940" b="52046"/>
          <a:stretch>
            <a:fillRect/>
          </a:stretch>
        </p:blipFill>
        <p:spPr>
          <a:xfrm>
            <a:off x="122238" y="122238"/>
            <a:ext cx="11717337" cy="63706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006" b="22523"/>
          <a:stretch>
            <a:fillRect/>
          </a:stretch>
        </p:blipFill>
        <p:spPr>
          <a:xfrm>
            <a:off x="128588" y="0"/>
            <a:ext cx="11864975" cy="675798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590" b="48793"/>
          <a:stretch>
            <a:fillRect/>
          </a:stretch>
        </p:blipFill>
        <p:spPr>
          <a:xfrm>
            <a:off x="152400" y="0"/>
            <a:ext cx="11837988" cy="66595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644" b="22462"/>
          <a:stretch>
            <a:fillRect/>
          </a:stretch>
        </p:blipFill>
        <p:spPr>
          <a:xfrm>
            <a:off x="0" y="0"/>
            <a:ext cx="12085638" cy="667543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4099" name="Picture 2" descr="C:\Users\User\Downloads\WhatsApp Image 2020-09-20 at 22.50.1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060" b="20422"/>
          <a:stretch>
            <a:fillRect/>
          </a:stretch>
        </p:blipFill>
        <p:spPr>
          <a:xfrm>
            <a:off x="122238" y="0"/>
            <a:ext cx="11917362" cy="6858000"/>
          </a:xfr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290" b="48793"/>
          <a:stretch>
            <a:fillRect/>
          </a:stretch>
        </p:blipFill>
        <p:spPr>
          <a:xfrm>
            <a:off x="60325" y="242888"/>
            <a:ext cx="11918950" cy="625316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055" b="28479"/>
          <a:stretch>
            <a:fillRect/>
          </a:stretch>
        </p:blipFill>
        <p:spPr>
          <a:xfrm>
            <a:off x="0" y="0"/>
            <a:ext cx="12198350" cy="6858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33795" name="İçerik Yer Tutucusu 2"/>
          <p:cNvSpPr>
            <a:spLocks noGrp="1"/>
          </p:cNvSpPr>
          <p:nvPr>
            <p:ph idx="1"/>
          </p:nvPr>
        </p:nvSpPr>
        <p:spPr>
          <a:xfrm>
            <a:off x="0" y="255588"/>
            <a:ext cx="10515600" cy="4351337"/>
          </a:xfrm>
        </p:spPr>
        <p:txBody>
          <a:bodyPr/>
          <a:lstStyle/>
          <a:p>
            <a:endParaRPr lang="tr-TR" altLang="tr-TR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1" t="18600" r="-1691" b="51500"/>
          <a:stretch>
            <a:fillRect/>
          </a:stretch>
        </p:blipFill>
        <p:spPr bwMode="auto">
          <a:xfrm>
            <a:off x="106363" y="-33338"/>
            <a:ext cx="12085637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106" b="28130"/>
          <a:stretch>
            <a:fillRect/>
          </a:stretch>
        </p:blipFill>
        <p:spPr>
          <a:xfrm>
            <a:off x="0" y="0"/>
            <a:ext cx="12039600" cy="66897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smtClean="0"/>
              <a:t>HAZIRLAYAN</a:t>
            </a:r>
          </a:p>
        </p:txBody>
      </p:sp>
      <p:sp>
        <p:nvSpPr>
          <p:cNvPr id="3584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altLang="tr-TR" smtClean="0"/>
              <a:t>GÜNEŞ İLKOKULU ZEYNEP İNAN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51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838" b="49142"/>
          <a:stretch>
            <a:fillRect/>
          </a:stretch>
        </p:blipFill>
        <p:spPr>
          <a:xfrm>
            <a:off x="0" y="0"/>
            <a:ext cx="12039600" cy="6858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808" b="21124"/>
          <a:stretch>
            <a:fillRect/>
          </a:stretch>
        </p:blipFill>
        <p:spPr>
          <a:xfrm>
            <a:off x="152400" y="0"/>
            <a:ext cx="12039600" cy="6858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935" b="52295"/>
          <a:stretch>
            <a:fillRect/>
          </a:stretch>
        </p:blipFill>
        <p:spPr>
          <a:xfrm>
            <a:off x="136525" y="168275"/>
            <a:ext cx="12055475" cy="66897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2" t="47005" r="-2222" b="26376"/>
          <a:stretch>
            <a:fillRect/>
          </a:stretch>
        </p:blipFill>
        <p:spPr>
          <a:xfrm>
            <a:off x="234950" y="0"/>
            <a:ext cx="11834813" cy="66579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788" b="49142"/>
          <a:stretch>
            <a:fillRect/>
          </a:stretch>
        </p:blipFill>
        <p:spPr>
          <a:xfrm>
            <a:off x="0" y="0"/>
            <a:ext cx="12023725" cy="6858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455" b="24976"/>
          <a:stretch>
            <a:fillRect/>
          </a:stretch>
        </p:blipFill>
        <p:spPr>
          <a:xfrm>
            <a:off x="228600" y="280988"/>
            <a:ext cx="11963400" cy="64643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OĞAL SAYILAR SUNUSU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DOĞAL SAYILAR SUNUSU</Template>
  <TotalTime>0</TotalTime>
  <Words>8</Words>
  <PresentationFormat>Özel</PresentationFormat>
  <Paragraphs>4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DOĞAL SAYILAR SUNUSU</vt:lpstr>
      <vt:lpstr>MATEMATİK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HAZIRLAYAN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2020-09-20T20:26:54Z</dcterms:created>
  <dcterms:modified xsi:type="dcterms:W3CDTF">2020-09-21T07:57:04Z</dcterms:modified>
  <cp:category>https://www.sorubak.com</cp:category>
</cp:coreProperties>
</file>