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56" autoAdjust="0"/>
    <p:restoredTop sz="94660"/>
  </p:normalViewPr>
  <p:slideViewPr>
    <p:cSldViewPr snapToGrid="0">
      <p:cViewPr varScale="1">
        <p:scale>
          <a:sx n="81" d="100"/>
          <a:sy n="81" d="100"/>
        </p:scale>
        <p:origin x="-78" y="-49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EE23AF5B-F68B-4A15-8A4B-CAD6B32749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="" xmlns:a16="http://schemas.microsoft.com/office/drawing/2014/main" id="{BCE7FCB4-05A4-47AF-A4CF-EA3B1603F61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18C4D3AE-FA18-4665-BB7D-192C1175C1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972CA-3DD0-4649-B234-F45C2EA448DC}" type="datetimeFigureOut">
              <a:rPr lang="tr-TR" smtClean="0"/>
              <a:pPr/>
              <a:t>03/09/2020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CECA30EF-40A0-44EB-BCDA-B5B6705DD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6C902517-3346-44F1-9890-67D581B60A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1A65A-32D4-4CA7-81BC-4AEA821972A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3989610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E4039692-7E18-4299-81F1-E9F79F0944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="" xmlns:a16="http://schemas.microsoft.com/office/drawing/2014/main" id="{F67F61C1-2FC9-4537-B82D-3F461BBB87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083150A7-917E-4A91-B2A4-340E220B71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972CA-3DD0-4649-B234-F45C2EA448DC}" type="datetimeFigureOut">
              <a:rPr lang="tr-TR" smtClean="0"/>
              <a:pPr/>
              <a:t>03/09/2020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2A320979-1AA7-43E2-92B5-A0CEFE65C8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5BA25323-C0E2-469B-84A7-2023E5F15C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1A65A-32D4-4CA7-81BC-4AEA821972A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1245654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>
            <a:extLst>
              <a:ext uri="{FF2B5EF4-FFF2-40B4-BE49-F238E27FC236}">
                <a16:creationId xmlns="" xmlns:a16="http://schemas.microsoft.com/office/drawing/2014/main" id="{CA7C15F0-C838-4E55-859E-DAF899152A4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="" xmlns:a16="http://schemas.microsoft.com/office/drawing/2014/main" id="{E7125DF8-DE57-4E42-A6EB-B64865BD21A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15C44597-6814-4850-B7A6-2731F5DF1F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972CA-3DD0-4649-B234-F45C2EA448DC}" type="datetimeFigureOut">
              <a:rPr lang="tr-TR" smtClean="0"/>
              <a:pPr/>
              <a:t>03/09/2020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E657F061-2A19-455A-BD24-1CA6793979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D228AC4A-282D-44F2-8BAD-1577FDE3DE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1A65A-32D4-4CA7-81BC-4AEA821972A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4775044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3CBD5E2C-8519-4B69-B518-6D75907F02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B924EE74-F908-4336-B889-0AACFF5FB1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78BA1D94-E837-45A9-B577-F2585EE3C3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972CA-3DD0-4649-B234-F45C2EA448DC}" type="datetimeFigureOut">
              <a:rPr lang="tr-TR" smtClean="0"/>
              <a:pPr/>
              <a:t>03/09/2020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465340C4-795C-49DA-8C05-1DB8F1C0F7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6F0BAA90-A73E-4F29-AA64-6C9564D0C4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1A65A-32D4-4CA7-81BC-4AEA821972A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6793276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05E3D23F-CDAC-4E74-AF8E-81F1AF9BB3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="" xmlns:a16="http://schemas.microsoft.com/office/drawing/2014/main" id="{B0A24AD8-0976-419F-99CD-56CF81BDC7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D5B4DA24-C5D8-4A87-B27F-A282734177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972CA-3DD0-4649-B234-F45C2EA448DC}" type="datetimeFigureOut">
              <a:rPr lang="tr-TR" smtClean="0"/>
              <a:pPr/>
              <a:t>03/09/2020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64861922-D2FF-438E-9F0D-7B8EFB3902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5E347835-230A-4F28-8C42-8C4258117A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1A65A-32D4-4CA7-81BC-4AEA821972A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4886123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0164ADD3-5114-4830-BD43-7E3CB0FCAF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FA7307FC-7F47-4FB5-AB4E-48300EE52C1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="" xmlns:a16="http://schemas.microsoft.com/office/drawing/2014/main" id="{FE20DA15-80BC-47C6-9115-F724DBF780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="" xmlns:a16="http://schemas.microsoft.com/office/drawing/2014/main" id="{C5E99404-9E4F-4CA5-9442-F9F82F662D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972CA-3DD0-4649-B234-F45C2EA448DC}" type="datetimeFigureOut">
              <a:rPr lang="tr-TR" smtClean="0"/>
              <a:pPr/>
              <a:t>03/09/2020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="" xmlns:a16="http://schemas.microsoft.com/office/drawing/2014/main" id="{62790CC9-387B-4078-8867-6A3EC40F84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="" xmlns:a16="http://schemas.microsoft.com/office/drawing/2014/main" id="{F8F23FEF-7970-44AD-B289-D07263CCE1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1A65A-32D4-4CA7-81BC-4AEA821972A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8756009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8047CD1A-D6B4-460C-B4E2-B01D0BC08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="" xmlns:a16="http://schemas.microsoft.com/office/drawing/2014/main" id="{2FD5556C-2F99-45C1-A600-39E6E8CDA8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="" xmlns:a16="http://schemas.microsoft.com/office/drawing/2014/main" id="{718B7F86-10D5-4A6B-8AEA-5F54839DFC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>
            <a:extLst>
              <a:ext uri="{FF2B5EF4-FFF2-40B4-BE49-F238E27FC236}">
                <a16:creationId xmlns="" xmlns:a16="http://schemas.microsoft.com/office/drawing/2014/main" id="{C5F66808-0C68-4A4C-97FF-05352A60D5D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İçerik Yer Tutucusu 5">
            <a:extLst>
              <a:ext uri="{FF2B5EF4-FFF2-40B4-BE49-F238E27FC236}">
                <a16:creationId xmlns="" xmlns:a16="http://schemas.microsoft.com/office/drawing/2014/main" id="{A6532915-660A-44B2-A59F-1D181091840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>
            <a:extLst>
              <a:ext uri="{FF2B5EF4-FFF2-40B4-BE49-F238E27FC236}">
                <a16:creationId xmlns="" xmlns:a16="http://schemas.microsoft.com/office/drawing/2014/main" id="{9497D35E-2524-4172-B4E5-2A6C3D66C2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972CA-3DD0-4649-B234-F45C2EA448DC}" type="datetimeFigureOut">
              <a:rPr lang="tr-TR" smtClean="0"/>
              <a:pPr/>
              <a:t>03/09/2020</a:t>
            </a:fld>
            <a:endParaRPr lang="tr-TR"/>
          </a:p>
        </p:txBody>
      </p:sp>
      <p:sp>
        <p:nvSpPr>
          <p:cNvPr id="8" name="Alt Bilgi Yer Tutucusu 7">
            <a:extLst>
              <a:ext uri="{FF2B5EF4-FFF2-40B4-BE49-F238E27FC236}">
                <a16:creationId xmlns="" xmlns:a16="http://schemas.microsoft.com/office/drawing/2014/main" id="{48DDC301-712B-45C1-AE39-0917367886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>
            <a:extLst>
              <a:ext uri="{FF2B5EF4-FFF2-40B4-BE49-F238E27FC236}">
                <a16:creationId xmlns="" xmlns:a16="http://schemas.microsoft.com/office/drawing/2014/main" id="{5D255DE3-DD1B-4371-AE55-5351FEA16B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1A65A-32D4-4CA7-81BC-4AEA821972A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8575578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48B87670-E1C0-4DD1-85A5-E76E23573C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Veri Yer Tutucusu 2">
            <a:extLst>
              <a:ext uri="{FF2B5EF4-FFF2-40B4-BE49-F238E27FC236}">
                <a16:creationId xmlns="" xmlns:a16="http://schemas.microsoft.com/office/drawing/2014/main" id="{9EBC7273-35D3-4656-902D-FD22268E0F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972CA-3DD0-4649-B234-F45C2EA448DC}" type="datetimeFigureOut">
              <a:rPr lang="tr-TR" smtClean="0"/>
              <a:pPr/>
              <a:t>03/09/2020</a:t>
            </a:fld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="" xmlns:a16="http://schemas.microsoft.com/office/drawing/2014/main" id="{29EEE076-ED54-4E16-82EA-36B574B681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>
            <a:extLst>
              <a:ext uri="{FF2B5EF4-FFF2-40B4-BE49-F238E27FC236}">
                <a16:creationId xmlns="" xmlns:a16="http://schemas.microsoft.com/office/drawing/2014/main" id="{FD92CBC2-9D5C-43A1-A4FD-F15A7F01E1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1A65A-32D4-4CA7-81BC-4AEA821972A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2953196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>
            <a:extLst>
              <a:ext uri="{FF2B5EF4-FFF2-40B4-BE49-F238E27FC236}">
                <a16:creationId xmlns="" xmlns:a16="http://schemas.microsoft.com/office/drawing/2014/main" id="{FEBA78D2-68D0-4100-8C1C-DDBB297B36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972CA-3DD0-4649-B234-F45C2EA448DC}" type="datetimeFigureOut">
              <a:rPr lang="tr-TR" smtClean="0"/>
              <a:pPr/>
              <a:t>03/09/2020</a:t>
            </a:fld>
            <a:endParaRPr lang="tr-TR"/>
          </a:p>
        </p:txBody>
      </p:sp>
      <p:sp>
        <p:nvSpPr>
          <p:cNvPr id="3" name="Alt Bilgi Yer Tutucusu 2">
            <a:extLst>
              <a:ext uri="{FF2B5EF4-FFF2-40B4-BE49-F238E27FC236}">
                <a16:creationId xmlns="" xmlns:a16="http://schemas.microsoft.com/office/drawing/2014/main" id="{963D5EC4-A685-4D9D-99AA-22C448048A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>
            <a:extLst>
              <a:ext uri="{FF2B5EF4-FFF2-40B4-BE49-F238E27FC236}">
                <a16:creationId xmlns="" xmlns:a16="http://schemas.microsoft.com/office/drawing/2014/main" id="{D67D8AFF-159F-481A-9CCD-735F1B0D24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1A65A-32D4-4CA7-81BC-4AEA821972A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193908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7F5D4417-A1B8-435F-8CF6-2A7A0CA066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546CDC37-7931-4928-88C8-8ECED276C8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>
            <a:extLst>
              <a:ext uri="{FF2B5EF4-FFF2-40B4-BE49-F238E27FC236}">
                <a16:creationId xmlns="" xmlns:a16="http://schemas.microsoft.com/office/drawing/2014/main" id="{23F24F97-5540-4216-89FB-2B1913E8E1B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="" xmlns:a16="http://schemas.microsoft.com/office/drawing/2014/main" id="{56CEF6B9-0716-4F05-AD1E-4DE0A2C088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972CA-3DD0-4649-B234-F45C2EA448DC}" type="datetimeFigureOut">
              <a:rPr lang="tr-TR" smtClean="0"/>
              <a:pPr/>
              <a:t>03/09/2020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="" xmlns:a16="http://schemas.microsoft.com/office/drawing/2014/main" id="{98099E98-0B03-4FF1-A6AE-2BD62F55D1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="" xmlns:a16="http://schemas.microsoft.com/office/drawing/2014/main" id="{B55FD766-D7B7-42DF-8104-5FA482CBF8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1A65A-32D4-4CA7-81BC-4AEA821972A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99350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B9D27905-E3E5-4982-8EDC-44975899E3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Resim Yer Tutucusu 2">
            <a:extLst>
              <a:ext uri="{FF2B5EF4-FFF2-40B4-BE49-F238E27FC236}">
                <a16:creationId xmlns="" xmlns:a16="http://schemas.microsoft.com/office/drawing/2014/main" id="{36A560F4-C1C1-45CB-8083-235DEA82CEE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="" xmlns:a16="http://schemas.microsoft.com/office/drawing/2014/main" id="{C26355B1-D2D0-4680-9CFA-156AD65D44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="" xmlns:a16="http://schemas.microsoft.com/office/drawing/2014/main" id="{F2ED28C2-BB9F-45AE-8592-2156D89AAB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972CA-3DD0-4649-B234-F45C2EA448DC}" type="datetimeFigureOut">
              <a:rPr lang="tr-TR" smtClean="0"/>
              <a:pPr/>
              <a:t>03/09/2020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="" xmlns:a16="http://schemas.microsoft.com/office/drawing/2014/main" id="{FFFB07AC-B36E-40E8-801D-6741930B0F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="" xmlns:a16="http://schemas.microsoft.com/office/drawing/2014/main" id="{B279111F-818E-450C-9530-69CA7999C1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1A65A-32D4-4CA7-81BC-4AEA821972A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1337936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>
            <a:extLst>
              <a:ext uri="{FF2B5EF4-FFF2-40B4-BE49-F238E27FC236}">
                <a16:creationId xmlns="" xmlns:a16="http://schemas.microsoft.com/office/drawing/2014/main" id="{D9774004-0AF4-44C3-9F2F-ACEBA83193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="" xmlns:a16="http://schemas.microsoft.com/office/drawing/2014/main" id="{4C1C50D3-85F6-4407-B2C3-126F68D3CD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0F9E8CD1-7F45-4844-98E9-5E468AAA8A0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5972CA-3DD0-4649-B234-F45C2EA448DC}" type="datetimeFigureOut">
              <a:rPr lang="tr-TR" smtClean="0"/>
              <a:pPr/>
              <a:t>03/09/2020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E53B8970-0ED0-4910-A388-B3F32DF4BC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62208B97-8284-48F4-B45A-C81F1D23196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61A65A-32D4-4CA7-81BC-4AEA821972A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735004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843F2833-47BC-49EF-B3F0-89224F23DE1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2287989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67C7C9CE-1AB0-4664-9203-8399A23C21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5910956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843B3956-F07C-417F-ADFF-49187B1DBC0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7322455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C44FA441-19EE-4940-B342-FBB5B522135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2748379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97EE802E-F387-4FD3-8FD3-9A3E8D9F253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7895931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FE10BF62-D8E5-464E-BAD8-C81577DB39C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7434541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37881CE2-C7E3-4EA6-8FDD-233BB17EA11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3375978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D4B2282F-896C-4308-9ABC-2ECC2CF02A2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8216332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96CC5AE3-0786-4B0A-B682-57D6954315B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479922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5D32AD4F-2A9D-4783-AFD1-CFE165164E5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2394942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24876D5C-E4A3-47D9-868E-395885992AA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3591278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0362E99D-F268-48F9-BE56-9F83C28A3E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524022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4B5C5782-8E3A-4AE2-91B4-F8C8BECF2AE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016671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4077FE06-BF7F-415A-A5B8-079F1FDBA32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683062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D55956E2-5E7F-4551-9323-EB120367C6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7928097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BA41F82D-81EE-462E-BBD8-6F9EC4492F6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997569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>
            <a:extLst>
              <a:ext uri="{FF2B5EF4-FFF2-40B4-BE49-F238E27FC236}">
                <a16:creationId xmlns="" xmlns:a16="http://schemas.microsoft.com/office/drawing/2014/main" id="{3F0A6A0B-93A4-43F5-8949-CF8C99631A6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3118649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PresentationFormat>Özel</PresentationFormat>
  <Paragraphs>0</Paragraphs>
  <Slides>17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17</vt:i4>
      </vt:variant>
    </vt:vector>
  </HeadingPairs>
  <TitlesOfParts>
    <vt:vector size="18" baseType="lpstr">
      <vt:lpstr>Office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2020-08-31T20:59:59Z</dcterms:created>
  <dcterms:modified xsi:type="dcterms:W3CDTF">2020-09-03T14:06:58Z</dcterms:modified>
  <cp:category>https://www.sorubak.com</cp:category>
</cp:coreProperties>
</file>