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0" r:id="rId3"/>
    <p:sldId id="264" r:id="rId4"/>
    <p:sldId id="267" r:id="rId5"/>
    <p:sldId id="271" r:id="rId6"/>
    <p:sldId id="270" r:id="rId7"/>
    <p:sldId id="269" r:id="rId8"/>
    <p:sldId id="268" r:id="rId9"/>
    <p:sldId id="266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0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18C07-4F19-43EC-8321-1F36C1599F27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952F2-DB16-434C-8145-6EB3732EEE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53079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0952F2-DB16-434C-8145-6EB3732EEECC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71942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hyperlink" Target="https://www.sorubak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 ÇANTAMI HAZIRLIYORUM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1581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-27586" y="1484784"/>
            <a:ext cx="9144000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Tüm ders araç gereçlerimi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çantamızda taşımamalıyız.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sonraki ders programıma göre gerekli araç gereçleri seçip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ona göre çantamıza  koymalıyız.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" y="0"/>
            <a:ext cx="9137983" cy="1685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" y="1484784"/>
            <a:ext cx="9137983" cy="537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548220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04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348800"/>
            <a:ext cx="9116414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Eda ders araç gereci olarak; kalem, abaküs, cetvel, kalemtıraş, silgi, kuru boya kalemlerini hazırlamıştır. Günlük ders programında ise matematik, hayat bilgisi ve resim dersi vardır.</a:t>
            </a:r>
          </a:p>
        </p:txBody>
      </p:sp>
    </p:spTree>
    <p:extLst>
      <p:ext uri="{BB962C8B-B14F-4D97-AF65-F5344CB8AC3E}">
        <p14:creationId xmlns="" xmlns:p14="http://schemas.microsoft.com/office/powerpoint/2010/main" val="7067365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" y="0"/>
            <a:ext cx="9143865" cy="933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836712"/>
            <a:ext cx="9116414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Kalemliğimizde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kalem, silgi ve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kalemtıraşımızın olmasına dikkat etmeliyiz.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Bunları her sabah okula gelmeden önce kontrol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etmeliyiz.</a:t>
            </a:r>
            <a:endParaRPr lang="tr-TR" sz="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5970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93" y="19270"/>
            <a:ext cx="9152993" cy="745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836712"/>
            <a:ext cx="9116414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sonraki gün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kullanacağımız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 araç gereçlerini hazırlayarak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çantamıza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gereksiz yere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ağırlaştırmamalıyız.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sonraki günün ders programına göre çantamızı hazırlamalıyız.</a:t>
            </a:r>
          </a:p>
        </p:txBody>
      </p:sp>
    </p:spTree>
    <p:extLst>
      <p:ext uri="{BB962C8B-B14F-4D97-AF65-F5344CB8AC3E}">
        <p14:creationId xmlns="" xmlns:p14="http://schemas.microsoft.com/office/powerpoint/2010/main" val="3655312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90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0675"/>
            <a:ext cx="9144000" cy="5267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7504" y="376267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H. BİLGİSİ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40260" y="4224404"/>
            <a:ext cx="1667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24913" y="4697022"/>
            <a:ext cx="1682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84074" y="5229200"/>
            <a:ext cx="172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MATEMATİK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84075" y="571270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S.ETKL.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07504" y="623731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B.E.VE OYUN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1907704" y="3762739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H. BİLGİSİ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907704" y="4224337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907704" y="4697089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907704" y="5229199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MATEMATİK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1835696" y="5712703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G.SANATLAR</a:t>
            </a:r>
            <a:endParaRPr lang="tr-TR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907704" y="623731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B.E.VE OYUN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3707904" y="376280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H. BİLGİSİ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3707904" y="422433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3707904" y="476753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3707904" y="5269118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MATEMATİK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3707904" y="569093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S.ETKL.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3707904" y="623731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B.E.VE OYUN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5508104" y="3762671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H. 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BİLGİSİ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5508104" y="4224335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5508104" y="4767602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MATEMATİK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5508104" y="522919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5508104" y="571270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MÜZİK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5508104" y="623731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B.E.VE OYUN</a:t>
            </a:r>
          </a:p>
        </p:txBody>
      </p:sp>
      <p:sp>
        <p:nvSpPr>
          <p:cNvPr id="30" name="Metin kutusu 29"/>
          <p:cNvSpPr txBox="1"/>
          <p:nvPr/>
        </p:nvSpPr>
        <p:spPr>
          <a:xfrm>
            <a:off x="7308304" y="376280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31" name="Metin kutusu 30"/>
          <p:cNvSpPr txBox="1"/>
          <p:nvPr/>
        </p:nvSpPr>
        <p:spPr>
          <a:xfrm>
            <a:off x="7308304" y="422433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32" name="Metin kutusu 31"/>
          <p:cNvSpPr txBox="1"/>
          <p:nvPr/>
        </p:nvSpPr>
        <p:spPr>
          <a:xfrm>
            <a:off x="7296337" y="4838231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MATEMATİK</a:t>
            </a:r>
          </a:p>
        </p:txBody>
      </p:sp>
      <p:sp>
        <p:nvSpPr>
          <p:cNvPr id="33" name="Metin kutusu 32"/>
          <p:cNvSpPr txBox="1"/>
          <p:nvPr/>
        </p:nvSpPr>
        <p:spPr>
          <a:xfrm>
            <a:off x="7236296" y="520756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B.E.VE OYUN</a:t>
            </a:r>
          </a:p>
        </p:txBody>
      </p:sp>
      <p:sp>
        <p:nvSpPr>
          <p:cNvPr id="34" name="Metin kutusu 33"/>
          <p:cNvSpPr txBox="1"/>
          <p:nvPr/>
        </p:nvSpPr>
        <p:spPr>
          <a:xfrm>
            <a:off x="7308304" y="571277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İNG.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7308304" y="6237309"/>
            <a:ext cx="1835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İNG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87474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1520" y="1124744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Pazartesi, Salı, Çarşamba, Perşembe günleri işliyoruz.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2824018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Hayat Bilgisi defteri, kitabı.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1890" y="5157192"/>
            <a:ext cx="83905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Hayat Bilgisi, Türkçe, Matematik, Müzik kitap ve defterlerini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smtClean="0">
                <a:hlinkClick r:id="rId4"/>
              </a:rPr>
              <a:t>https://www.sorubak.com</a:t>
            </a:r>
            <a:r>
              <a:rPr lang="tr-TR" smtClean="0"/>
              <a:t> 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93636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 ÇANTAMI HAZIRLIYORUM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9892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213</Words>
  <PresentationFormat>Ekran Gösterisi (4:3)</PresentationFormat>
  <Paragraphs>50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2020-09-01T07:55:36Z</dcterms:modified>
  <cp:category>https://www.sorubak.com</cp:category>
</cp:coreProperties>
</file>