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0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CB92B-A900-44B1-801B-A0CB70961393}" type="datetimeFigureOut">
              <a:rPr lang="tr-TR" smtClean="0"/>
              <a:pPr/>
              <a:t>08/09/2020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1FEBE-2F87-4506-97EA-3CA4DEDC569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8072494" cy="1470025"/>
          </a:xfrm>
        </p:spPr>
        <p:txBody>
          <a:bodyPr>
            <a:normAutofit/>
          </a:bodyPr>
          <a:lstStyle/>
          <a:p>
            <a:r>
              <a:rPr lang="tr-TR" sz="8000" b="1" dirty="0">
                <a:solidFill>
                  <a:srgbClr val="FF0000"/>
                </a:solidFill>
              </a:rPr>
              <a:t>TOPLAMA  İŞLEMİ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143108" y="2143116"/>
            <a:ext cx="2786082" cy="1571636"/>
          </a:xfrm>
        </p:spPr>
        <p:txBody>
          <a:bodyPr>
            <a:noAutofit/>
          </a:bodyPr>
          <a:lstStyle/>
          <a:p>
            <a:r>
              <a:rPr lang="tr-TR" sz="6600" b="1" dirty="0">
                <a:solidFill>
                  <a:schemeClr val="tx1"/>
                </a:solidFill>
              </a:rPr>
              <a:t>işareti</a:t>
            </a:r>
            <a:r>
              <a:rPr lang="tr-TR" sz="9600" dirty="0">
                <a:solidFill>
                  <a:srgbClr val="00B0F0"/>
                </a:solidFill>
              </a:rPr>
              <a:t>  </a:t>
            </a:r>
          </a:p>
        </p:txBody>
      </p:sp>
      <p:sp>
        <p:nvSpPr>
          <p:cNvPr id="4" name="2 Alt Başlık"/>
          <p:cNvSpPr txBox="1">
            <a:spLocks/>
          </p:cNvSpPr>
          <p:nvPr/>
        </p:nvSpPr>
        <p:spPr>
          <a:xfrm>
            <a:off x="285720" y="3786190"/>
            <a:ext cx="8501122" cy="26431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r-TR" sz="4000" b="1" dirty="0">
                <a:solidFill>
                  <a:schemeClr val="accent2">
                    <a:lumMod val="75000"/>
                  </a:schemeClr>
                </a:solidFill>
              </a:rPr>
              <a:t>Toplama    yaparken     </a:t>
            </a:r>
            <a:r>
              <a:rPr lang="tr-TR" sz="8000" b="1" dirty="0">
                <a:solidFill>
                  <a:srgbClr val="00B050"/>
                </a:solidFill>
              </a:rPr>
              <a:t>d</a:t>
            </a:r>
            <a:r>
              <a:rPr kumimoji="0" lang="tr-TR" sz="8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aha</a:t>
            </a:r>
            <a:r>
              <a:rPr kumimoji="0" lang="tr-TR" sz="9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0" lang="tr-TR" sz="4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diye</a:t>
            </a:r>
            <a:r>
              <a:rPr kumimoji="0" lang="tr-TR" sz="40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tr-TR" sz="40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söyleriz</a:t>
            </a:r>
            <a:r>
              <a: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tr-TR" sz="9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5" name="2 Alt Başlık"/>
          <p:cNvSpPr txBox="1">
            <a:spLocks/>
          </p:cNvSpPr>
          <p:nvPr/>
        </p:nvSpPr>
        <p:spPr>
          <a:xfrm>
            <a:off x="5286380" y="1643050"/>
            <a:ext cx="1785950" cy="17145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176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rgbClr val="FFFF00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   </a:t>
            </a:r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3428992" y="328612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929322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429388" y="2786058"/>
            <a:ext cx="221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2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6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9  0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328612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929322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429388" y="2786058"/>
            <a:ext cx="221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2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tx2">
              <a:lumMod val="20000"/>
              <a:lumOff val="8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1   5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714480" y="3286124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715008" y="278605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0" name="19 Dikdörtgen"/>
          <p:cNvSpPr/>
          <p:nvPr/>
        </p:nvSpPr>
        <p:spPr>
          <a:xfrm>
            <a:off x="6072198" y="2857496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500826" y="278605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7072330" y="2786058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25" grpId="0" animBg="1"/>
      <p:bldP spid="32" grpId="0"/>
      <p:bldP spid="33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6">
              <a:lumMod val="20000"/>
              <a:lumOff val="8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2   6  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714480" y="3286124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1   0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715008" y="278605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0" name="19 Dikdörtgen"/>
          <p:cNvSpPr/>
          <p:nvPr/>
        </p:nvSpPr>
        <p:spPr>
          <a:xfrm>
            <a:off x="6072198" y="2857496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500826" y="278605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7072330" y="2786058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25" grpId="0" animBg="1"/>
      <p:bldP spid="32" grpId="0"/>
      <p:bldP spid="33" grpId="0"/>
      <p:bldP spid="20" grpId="0"/>
      <p:bldP spid="21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rgbClr val="FFFF00"/>
          </a:solidFill>
          <a:ln>
            <a:solidFill>
              <a:srgbClr val="FFFF00"/>
            </a:solidFill>
          </a:ln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3   4  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714480" y="3286124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715008" y="278605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0" name="19 Dikdörtgen"/>
          <p:cNvSpPr/>
          <p:nvPr/>
        </p:nvSpPr>
        <p:spPr>
          <a:xfrm>
            <a:off x="6072198" y="2857496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500826" y="278605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072330" y="2786058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25" grpId="0" animBg="1"/>
      <p:bldP spid="32" grpId="0"/>
      <p:bldP spid="33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2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4   1  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714480" y="3286124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715008" y="278605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0" name="19 Dikdörtgen"/>
          <p:cNvSpPr/>
          <p:nvPr/>
        </p:nvSpPr>
        <p:spPr>
          <a:xfrm>
            <a:off x="6072198" y="2857496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500826" y="278605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072330" y="2786058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25" grpId="0" animBg="1"/>
      <p:bldP spid="32" grpId="0"/>
      <p:bldP spid="33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4">
              <a:lumMod val="20000"/>
              <a:lumOff val="8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5   6  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714480" y="3286124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715008" y="278605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0" name="19 Dikdörtgen"/>
          <p:cNvSpPr/>
          <p:nvPr/>
        </p:nvSpPr>
        <p:spPr>
          <a:xfrm>
            <a:off x="6072198" y="2857496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500826" y="278605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7072330" y="2786058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25" grpId="0" animBg="1"/>
      <p:bldP spid="32" grpId="0"/>
      <p:bldP spid="33" grpId="0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4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6   5  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714480" y="3286124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715008" y="278605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0" name="19 Dikdörtgen"/>
          <p:cNvSpPr/>
          <p:nvPr/>
        </p:nvSpPr>
        <p:spPr>
          <a:xfrm>
            <a:off x="6072198" y="2857496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500826" y="278605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072330" y="2786058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25" grpId="0" animBg="1"/>
      <p:bldP spid="32" grpId="0"/>
      <p:bldP spid="33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1">
              <a:lumMod val="75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7   0  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714480" y="3286124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715008" y="278605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0" name="19 Dikdörtgen"/>
          <p:cNvSpPr/>
          <p:nvPr/>
        </p:nvSpPr>
        <p:spPr>
          <a:xfrm>
            <a:off x="6072198" y="2857496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500826" y="278605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2" name="21 Dikdörtgen"/>
          <p:cNvSpPr/>
          <p:nvPr/>
        </p:nvSpPr>
        <p:spPr>
          <a:xfrm>
            <a:off x="7072330" y="2786058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25" grpId="0" animBg="1"/>
      <p:bldP spid="32" grpId="0"/>
      <p:bldP spid="33" grpId="0"/>
      <p:bldP spid="20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tx2">
              <a:lumMod val="20000"/>
              <a:lumOff val="8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8   5   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1714480" y="3286124"/>
            <a:ext cx="264320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1   4   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715008" y="278605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9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20" name="19 Dikdörtgen"/>
          <p:cNvSpPr/>
          <p:nvPr/>
        </p:nvSpPr>
        <p:spPr>
          <a:xfrm>
            <a:off x="6072198" y="2857496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6500826" y="2786058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7072330" y="2786058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25" grpId="0" animBg="1"/>
      <p:bldP spid="32" grpId="0"/>
      <p:bldP spid="33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6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</a:t>
            </a:r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6" name="15 Dikdörtgen"/>
          <p:cNvSpPr/>
          <p:nvPr/>
        </p:nvSpPr>
        <p:spPr>
          <a:xfrm>
            <a:off x="3428992" y="328612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929322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429388" y="2786058"/>
            <a:ext cx="221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4">
              <a:lumMod val="40000"/>
              <a:lumOff val="6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2   3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328612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929322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429388" y="2786058"/>
            <a:ext cx="221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tx2">
              <a:lumMod val="20000"/>
              <a:lumOff val="8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3   2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328612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929322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429388" y="2786058"/>
            <a:ext cx="221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bg2"/>
          </a:solidFill>
          <a:ln>
            <a:solidFill>
              <a:schemeClr val="bg2"/>
            </a:solidFill>
          </a:ln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1   3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6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328612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929322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37" name="36 Dikdörtgen"/>
          <p:cNvSpPr/>
          <p:nvPr/>
        </p:nvSpPr>
        <p:spPr>
          <a:xfrm>
            <a:off x="6429388" y="2786058"/>
            <a:ext cx="221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rgbClr val="FFFF00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2  1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328612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929322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429388" y="2786058"/>
            <a:ext cx="221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428860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rgbClr val="FFC000"/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4   3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328612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929322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429388" y="2786058"/>
            <a:ext cx="221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tx2">
              <a:lumMod val="20000"/>
              <a:lumOff val="8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5   0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328612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0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929322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429388" y="2786058"/>
            <a:ext cx="221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5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8072470"/>
          </a:xfrm>
          <a:solidFill>
            <a:schemeClr val="accent4">
              <a:lumMod val="60000"/>
              <a:lumOff val="40000"/>
            </a:schemeClr>
          </a:solidFill>
          <a:effectLst>
            <a:outerShdw blurRad="40000" dist="23000" dir="5400000" rotWithShape="0">
              <a:srgbClr val="FFC000">
                <a:alpha val="35000"/>
              </a:srgbClr>
            </a:outerShdw>
          </a:effec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428728" y="2214554"/>
            <a:ext cx="24288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071538" y="3214686"/>
            <a:ext cx="2857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857356" y="1428736"/>
            <a:ext cx="235745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6   1</a:t>
            </a:r>
            <a:endParaRPr lang="tr-TR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3428992" y="3286124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" name="18 Yukarı Ok"/>
          <p:cNvSpPr/>
          <p:nvPr/>
        </p:nvSpPr>
        <p:spPr>
          <a:xfrm rot="10800000">
            <a:off x="3571868" y="2786058"/>
            <a:ext cx="214314" cy="571504"/>
          </a:xfrm>
          <a:prstGeom prst="up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5643570" y="1571612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7" name="26 Dikdörtgen"/>
          <p:cNvSpPr/>
          <p:nvPr/>
        </p:nvSpPr>
        <p:spPr>
          <a:xfrm>
            <a:off x="6072198" y="1643050"/>
            <a:ext cx="35719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92D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6429388" y="1571612"/>
            <a:ext cx="4286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7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7000892" y="1643050"/>
            <a:ext cx="178591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daha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929322" y="2714620"/>
            <a:ext cx="3571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6429388" y="2786058"/>
            <a:ext cx="221457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aşağıya</a:t>
            </a:r>
            <a:endParaRPr lang="tr-TR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3001" y="5000636"/>
            <a:ext cx="3837241" cy="14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21481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24 Yukarı Ok"/>
          <p:cNvSpPr/>
          <p:nvPr/>
        </p:nvSpPr>
        <p:spPr>
          <a:xfrm rot="10800000">
            <a:off x="2214546" y="2786058"/>
            <a:ext cx="214314" cy="571504"/>
          </a:xfrm>
          <a:prstGeom prst="upArrow">
            <a:avLst/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3428992" y="5214950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8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33" name="32 Dikdörtgen"/>
          <p:cNvSpPr/>
          <p:nvPr/>
        </p:nvSpPr>
        <p:spPr>
          <a:xfrm>
            <a:off x="2000232" y="5143512"/>
            <a:ext cx="571504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96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92D05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6</a:t>
            </a:r>
            <a:r>
              <a:rPr lang="tr-TR" sz="5400" b="1" cap="none" spc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1071546"/>
            <a:ext cx="250033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9" grpId="0" animBg="1"/>
      <p:bldP spid="19" grpId="1" animBg="1"/>
      <p:bldP spid="26" grpId="0"/>
      <p:bldP spid="27" grpId="0"/>
      <p:bldP spid="28" grpId="0"/>
      <p:bldP spid="29" grpId="0"/>
      <p:bldP spid="35" grpId="0"/>
      <p:bldP spid="37" grpId="0"/>
      <p:bldP spid="25" grpId="0" animBg="1"/>
      <p:bldP spid="32" grpId="0"/>
      <p:bldP spid="33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</TotalTime>
  <Words>268</Words>
  <PresentationFormat>Ekran Gösterisi (4:3)</PresentationFormat>
  <Paragraphs>236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TOPLAMA  İŞLEMİ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2020-09-01T20:54:43Z</dcterms:created>
  <dcterms:modified xsi:type="dcterms:W3CDTF">2020-09-08T08:15:48Z</dcterms:modified>
  <cp:category>https://www.sorubak.com</cp:category>
</cp:coreProperties>
</file>