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accent6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43042" y="1928802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357554" y="364331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42899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14351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35769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714480" y="535782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58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38 Dikdörtgen"/>
          <p:cNvSpPr/>
          <p:nvPr/>
        </p:nvSpPr>
        <p:spPr>
          <a:xfrm>
            <a:off x="5786446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643702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428604"/>
            <a:ext cx="35052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1.99815E-6 C 0.02951 0.105 0.06128 0.20999 -0.00191 0.26272 C -0.06493 0.31545 -0.31684 0.30759 -0.37969 0.31661 " pathEditMode="relative" rAng="0" ptsTypes="aaA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7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8094 C 0.01718 -0.1339 0.05399 -0.18686 -0.01927 -0.20791 C -0.09254 -0.22895 -0.38577 -0.20791 -0.4592 -0.20791 " pathEditMode="relative" rAng="0" ptsTypes="aaA">
                                      <p:cBhvr>
                                        <p:cTn id="8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39" grpId="0"/>
      <p:bldP spid="39" grpId="1"/>
      <p:bldP spid="54" grpId="0"/>
      <p:bldP spid="54" grpId="1"/>
      <p:bldP spid="54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accent4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43042" y="1928802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571604" y="3643314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42899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14351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35769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714480" y="535782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38 Dikdörtgen"/>
          <p:cNvSpPr/>
          <p:nvPr/>
        </p:nvSpPr>
        <p:spPr>
          <a:xfrm>
            <a:off x="5786446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643702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Yukarı Ok"/>
          <p:cNvSpPr/>
          <p:nvPr/>
        </p:nvSpPr>
        <p:spPr>
          <a:xfrm rot="10800000">
            <a:off x="200023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28604"/>
            <a:ext cx="46672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90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1.99815E-6 C 0.02951 0.105 0.06128 0.20999 -0.00191 0.26272 C -0.06493 0.31545 -0.31684 0.30759 -0.37969 0.31661 " pathEditMode="relative" rAng="0" ptsTypes="aaA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7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8094 C 0.01718 -0.1339 0.05399 -0.18686 -0.01927 -0.20791 C -0.09254 -0.22895 -0.38577 -0.20791 -0.4592 -0.20791 " pathEditMode="relative" rAng="0" ptsTypes="aaA">
                                      <p:cBhvr>
                                        <p:cTn id="81" dur="2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39" grpId="0" build="allAtOnce"/>
      <p:bldP spid="39" grpId="1" build="allAtOnce"/>
      <p:bldP spid="54" grpId="0"/>
      <p:bldP spid="54" grpId="1"/>
      <p:bldP spid="54" grpId="2"/>
      <p:bldP spid="21" grpId="0" animBg="1"/>
      <p:bldP spid="2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bg1">
              <a:lumMod val="75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43042" y="1928802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3   9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571604" y="3643314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42899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14351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35769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714480" y="535782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38 Dikdörtgen"/>
          <p:cNvSpPr/>
          <p:nvPr/>
        </p:nvSpPr>
        <p:spPr>
          <a:xfrm>
            <a:off x="5786446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643702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Yukarı Ok"/>
          <p:cNvSpPr/>
          <p:nvPr/>
        </p:nvSpPr>
        <p:spPr>
          <a:xfrm rot="10800000">
            <a:off x="200023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428604"/>
            <a:ext cx="52387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1.99815E-6 C 0.02951 0.105 0.06128 0.20999 -0.00191 0.26272 C -0.06493 0.31545 -0.31684 0.30759 -0.37969 0.31661 " pathEditMode="relative" rAng="0" ptsTypes="aaA">
                                      <p:cBhvr>
                                        <p:cTn id="5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6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8094 C 0.01718 -0.1339 0.05399 -0.18686 -0.01927 -0.20791 C -0.09254 -0.22895 -0.38577 -0.20791 -0.4592 -0.20791 " pathEditMode="relative" rAng="0" ptsTypes="aaA">
                                      <p:cBhvr>
                                        <p:cTn id="66" dur="2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39" grpId="0" build="allAtOnce"/>
      <p:bldP spid="39" grpId="1" build="allAtOnce"/>
      <p:bldP spid="54" grpId="0"/>
      <p:bldP spid="54" grpId="1"/>
      <p:bldP spid="54" grpId="2"/>
      <p:bldP spid="21" grpId="0" animBg="1"/>
      <p:bldP spid="2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tx2">
              <a:lumMod val="20000"/>
              <a:lumOff val="8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43042" y="1928802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4   6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571604" y="3643314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42899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14351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35769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714480" y="535782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38 Dikdörtgen"/>
          <p:cNvSpPr/>
          <p:nvPr/>
        </p:nvSpPr>
        <p:spPr>
          <a:xfrm>
            <a:off x="5786446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643702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Yukarı Ok"/>
          <p:cNvSpPr/>
          <p:nvPr/>
        </p:nvSpPr>
        <p:spPr>
          <a:xfrm rot="10800000">
            <a:off x="200023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428604"/>
            <a:ext cx="35052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1.99815E-6 C 0.02951 0.105 0.06128 0.20999 -0.00191 0.26272 C -0.06493 0.31545 -0.31684 0.30759 -0.37969 0.31661 " pathEditMode="relative" rAng="0" ptsTypes="aaA">
                                      <p:cBhvr>
                                        <p:cTn id="6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7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8094 C 0.01718 -0.1339 0.05399 -0.18686 -0.01927 -0.20791 C -0.09254 -0.22895 -0.38577 -0.20791 -0.4592 -0.20791 " pathEditMode="relative" rAng="0" ptsTypes="aaA">
                                      <p:cBhvr>
                                        <p:cTn id="76" dur="2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39" grpId="0" build="allAtOnce"/>
      <p:bldP spid="39" grpId="1" build="allAtOnce"/>
      <p:bldP spid="54" grpId="0"/>
      <p:bldP spid="54" grpId="1"/>
      <p:bldP spid="54" grpId="2"/>
      <p:bldP spid="21" grpId="0" animBg="1"/>
      <p:bldP spid="2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accent1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43042" y="1928802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5   4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571604" y="3643314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42899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14351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35769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714480" y="535782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38 Dikdörtgen"/>
          <p:cNvSpPr/>
          <p:nvPr/>
        </p:nvSpPr>
        <p:spPr>
          <a:xfrm>
            <a:off x="5786446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643702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Yukarı Ok"/>
          <p:cNvSpPr/>
          <p:nvPr/>
        </p:nvSpPr>
        <p:spPr>
          <a:xfrm rot="10800000">
            <a:off x="200023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2462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428604"/>
            <a:ext cx="46672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1.99815E-6 C 0.02951 0.105 0.06128 0.20999 -0.00191 0.26272 C -0.06493 0.31545 -0.31684 0.30759 -0.37969 0.31661 " pathEditMode="relative" rAng="0" ptsTypes="aaA">
                                      <p:cBhvr>
                                        <p:cTn id="6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7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8094 C 0.01718 -0.1339 0.05399 -0.18686 -0.01927 -0.20791 C -0.09254 -0.22895 -0.38577 -0.20791 -0.4592 -0.20791 " pathEditMode="relative" rAng="0" ptsTypes="aaA">
                                      <p:cBhvr>
                                        <p:cTn id="76" dur="2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39" grpId="0" build="allAtOnce"/>
      <p:bldP spid="39" grpId="1" build="allAtOnce"/>
      <p:bldP spid="54" grpId="0"/>
      <p:bldP spid="54" grpId="1"/>
      <p:bldP spid="54" grpId="2"/>
      <p:bldP spid="21" grpId="0" animBg="1"/>
      <p:bldP spid="2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accent2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43042" y="1928802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6   6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571604" y="3643314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42899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14351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35769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714480" y="535782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38 Dikdörtgen"/>
          <p:cNvSpPr/>
          <p:nvPr/>
        </p:nvSpPr>
        <p:spPr>
          <a:xfrm>
            <a:off x="5786446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643702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Yukarı Ok"/>
          <p:cNvSpPr/>
          <p:nvPr/>
        </p:nvSpPr>
        <p:spPr>
          <a:xfrm rot="10800000">
            <a:off x="200023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28604"/>
            <a:ext cx="46672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76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1.99815E-6 C 0.02951 0.105 0.06128 0.20999 -0.00191 0.26272 C -0.06493 0.31545 -0.31684 0.30759 -0.37969 0.31661 " pathEditMode="relative" rAng="0" ptsTypes="aaA">
                                      <p:cBhvr>
                                        <p:cTn id="7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8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8094 C 0.01718 -0.1339 0.05399 -0.18686 -0.01927 -0.20791 C -0.09254 -0.22895 -0.38577 -0.20791 -0.4592 -0.20791 " pathEditMode="relative" rAng="0" ptsTypes="aaA">
                                      <p:cBhvr>
                                        <p:cTn id="86" dur="2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39" grpId="0" build="allAtOnce"/>
      <p:bldP spid="39" grpId="1" build="allAtOnce"/>
      <p:bldP spid="54" grpId="0"/>
      <p:bldP spid="54" grpId="1"/>
      <p:bldP spid="54" grpId="2"/>
      <p:bldP spid="21" grpId="0" animBg="1"/>
      <p:bldP spid="2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accent3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43042" y="1928802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7   3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571604" y="3643314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42899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14351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35769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714480" y="535782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357166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357166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38 Dikdörtgen"/>
          <p:cNvSpPr/>
          <p:nvPr/>
        </p:nvSpPr>
        <p:spPr>
          <a:xfrm>
            <a:off x="5786446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643702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Yukarı Ok"/>
          <p:cNvSpPr/>
          <p:nvPr/>
        </p:nvSpPr>
        <p:spPr>
          <a:xfrm rot="10800000">
            <a:off x="200023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96" y="357166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57166"/>
            <a:ext cx="52387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1.99815E-6 C 0.02951 0.105 0.06128 0.20999 -0.00191 0.26272 C -0.06493 0.31545 -0.31684 0.30759 -0.37969 0.31661 " pathEditMode="relative" rAng="0" ptsTypes="aaA">
                                      <p:cBhvr>
                                        <p:cTn id="6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6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8094 C 0.01718 -0.1339 0.05399 -0.18686 -0.01927 -0.20791 C -0.09254 -0.22895 -0.38577 -0.20791 -0.4592 -0.20791 " pathEditMode="relative" rAng="0" ptsTypes="aaA">
                                      <p:cBhvr>
                                        <p:cTn id="71" dur="2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39" grpId="0" build="allAtOnce"/>
      <p:bldP spid="39" grpId="1" build="allAtOnce"/>
      <p:bldP spid="54" grpId="0"/>
      <p:bldP spid="54" grpId="1"/>
      <p:bldP spid="54" grpId="2"/>
      <p:bldP spid="21" grpId="0" animBg="1"/>
      <p:bldP spid="2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accent5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43042" y="1928802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3   8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357554" y="364331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42899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14351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35769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714480" y="535782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38 Dikdörtgen"/>
          <p:cNvSpPr/>
          <p:nvPr/>
        </p:nvSpPr>
        <p:spPr>
          <a:xfrm>
            <a:off x="5786446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643702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428604"/>
            <a:ext cx="46672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1.99815E-6 C 0.02951 0.105 0.06128 0.20999 -0.00191 0.26272 C -0.06493 0.31545 -0.31684 0.30759 -0.37969 0.31661 " pathEditMode="relative" rAng="0" ptsTypes="aaA">
                                      <p:cBhvr>
                                        <p:cTn id="6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7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8094 C 0.01718 -0.1339 0.05399 -0.18686 -0.01927 -0.20791 C -0.09254 -0.22895 -0.38577 -0.20791 -0.4592 -0.20791 " pathEditMode="relative" rAng="0" ptsTypes="aaA">
                                      <p:cBhvr>
                                        <p:cTn id="7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39" grpId="0"/>
      <p:bldP spid="39" grpId="1"/>
      <p:bldP spid="54" grpId="0"/>
      <p:bldP spid="54" grpId="1"/>
      <p:bldP spid="54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rgbClr val="FFFF00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43042" y="1928802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357554" y="364331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42899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14351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35769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714480" y="535782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38 Dikdörtgen"/>
          <p:cNvSpPr/>
          <p:nvPr/>
        </p:nvSpPr>
        <p:spPr>
          <a:xfrm>
            <a:off x="5786446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643702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428604"/>
            <a:ext cx="4124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1.99815E-6 C 0.02951 0.105 0.06128 0.20999 -0.00191 0.26272 C -0.06493 0.31545 -0.31684 0.30759 -0.37969 0.31661 " pathEditMode="relative" rAng="0" ptsTypes="aaA">
                                      <p:cBhvr>
                                        <p:cTn id="6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6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8094 C 0.01718 -0.1339 0.05399 -0.18686 -0.01927 -0.20791 C -0.09254 -0.22895 -0.38577 -0.20791 -0.4592 -0.20791 " pathEditMode="relative" rAng="0" ptsTypes="aaA">
                                      <p:cBhvr>
                                        <p:cTn id="7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39" grpId="0"/>
      <p:bldP spid="39" grpId="1"/>
      <p:bldP spid="54" grpId="0"/>
      <p:bldP spid="54" grpId="1"/>
      <p:bldP spid="54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bg1">
              <a:lumMod val="85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43042" y="1928802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4   9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357554" y="364331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42899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14351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35769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714480" y="535782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38 Dikdörtgen"/>
          <p:cNvSpPr/>
          <p:nvPr/>
        </p:nvSpPr>
        <p:spPr>
          <a:xfrm>
            <a:off x="5786446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643702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28604"/>
            <a:ext cx="52387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214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1.99815E-6 C 0.02951 0.105 0.06128 0.20999 -0.00191 0.26272 C -0.06493 0.31545 -0.31684 0.30759 -0.37969 0.31661 " pathEditMode="relative" rAng="0" ptsTypes="aaA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7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8094 C 0.01718 -0.1339 0.05399 -0.18686 -0.01927 -0.20791 C -0.09254 -0.22895 -0.38577 -0.20791 -0.4592 -0.20791 " pathEditMode="relative" rAng="0" ptsTypes="aaA">
                                      <p:cBhvr>
                                        <p:cTn id="8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39" grpId="0"/>
      <p:bldP spid="39" grpId="1"/>
      <p:bldP spid="54" grpId="0"/>
      <p:bldP spid="54" grpId="1"/>
      <p:bldP spid="54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accent4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43042" y="1928802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5   6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357554" y="364331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00430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14351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35769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714480" y="535782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357166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357166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57166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38 Dikdörtgen"/>
          <p:cNvSpPr/>
          <p:nvPr/>
        </p:nvSpPr>
        <p:spPr>
          <a:xfrm>
            <a:off x="5786446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643702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357166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96" y="357166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57166"/>
            <a:ext cx="4124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76" y="357166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1.99815E-6 C 0.02951 0.105 0.06128 0.20999 -0.00191 0.26272 C -0.06493 0.31545 -0.31684 0.30759 -0.37969 0.31661 " pathEditMode="relative" rAng="0" ptsTypes="aaA">
                                      <p:cBhvr>
                                        <p:cTn id="7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8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8094 C 0.01718 -0.1339 0.05399 -0.18686 -0.01927 -0.20791 C -0.09254 -0.22895 -0.38577 -0.20791 -0.4592 -0.20791 " pathEditMode="relative" rAng="0" ptsTypes="aaA">
                                      <p:cBhvr>
                                        <p:cTn id="8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39" grpId="0"/>
      <p:bldP spid="39" grpId="1"/>
      <p:bldP spid="54" grpId="0"/>
      <p:bldP spid="54" grpId="1"/>
      <p:bldP spid="54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accent5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43042" y="1928802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6   3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357554" y="364331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00430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14351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35769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714480" y="535782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38 Dikdörtgen"/>
          <p:cNvSpPr/>
          <p:nvPr/>
        </p:nvSpPr>
        <p:spPr>
          <a:xfrm>
            <a:off x="5786446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643702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428604"/>
            <a:ext cx="52387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1.99815E-6 C 0.02951 0.105 0.06128 0.20999 -0.00191 0.26272 C -0.06493 0.31545 -0.31684 0.30759 -0.37969 0.31661 " pathEditMode="relative" rAng="0" ptsTypes="aaA">
                                      <p:cBhvr>
                                        <p:cTn id="6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6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8094 C 0.01718 -0.1339 0.05399 -0.18686 -0.01927 -0.20791 C -0.09254 -0.22895 -0.38577 -0.20791 -0.4592 -0.20791 " pathEditMode="relative" rAng="0" ptsTypes="aaA">
                                      <p:cBhvr>
                                        <p:cTn id="7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39" grpId="0"/>
      <p:bldP spid="39" grpId="1"/>
      <p:bldP spid="54" grpId="0"/>
      <p:bldP spid="54" grpId="1"/>
      <p:bldP spid="54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accent6">
              <a:lumMod val="75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43042" y="1928802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7   4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357554" y="364331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00430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14351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35769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714480" y="535782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38 Dikdörtgen"/>
          <p:cNvSpPr/>
          <p:nvPr/>
        </p:nvSpPr>
        <p:spPr>
          <a:xfrm>
            <a:off x="5786446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643702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428604"/>
            <a:ext cx="35052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1.99815E-6 C 0.02951 0.105 0.06128 0.20999 -0.00191 0.26272 C -0.06493 0.31545 -0.31684 0.30759 -0.37969 0.31661 " pathEditMode="relative" rAng="0" ptsTypes="aaA">
                                      <p:cBhvr>
                                        <p:cTn id="6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7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8094 C 0.01718 -0.1339 0.05399 -0.18686 -0.01927 -0.20791 C -0.09254 -0.22895 -0.38577 -0.20791 -0.4592 -0.20791 " pathEditMode="relative" rAng="0" ptsTypes="aaA">
                                      <p:cBhvr>
                                        <p:cTn id="7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39" grpId="0"/>
      <p:bldP spid="39" grpId="1"/>
      <p:bldP spid="54" grpId="0"/>
      <p:bldP spid="54" grpId="1"/>
      <p:bldP spid="54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rgbClr val="00B050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43042" y="1928802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8   2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357554" y="364331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00430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14351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357694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714480" y="535782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500042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500042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38 Dikdörtgen"/>
          <p:cNvSpPr/>
          <p:nvPr/>
        </p:nvSpPr>
        <p:spPr>
          <a:xfrm>
            <a:off x="5786446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643702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500042"/>
            <a:ext cx="52387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1.99815E-6 C 0.02951 0.105 0.06128 0.20999 -0.00191 0.26272 C -0.06493 0.31545 -0.31684 0.30759 -0.37969 0.31661 " pathEditMode="relative" rAng="0" ptsTypes="aaA">
                                      <p:cBhvr>
                                        <p:cTn id="5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6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8094 C 0.01718 -0.1339 0.05399 -0.18686 -0.01927 -0.20791 C -0.09254 -0.22895 -0.38577 -0.20791 -0.4592 -0.20791 " pathEditMode="relative" rAng="0" ptsTypes="aaA">
                                      <p:cBhvr>
                                        <p:cTn id="6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39" grpId="0"/>
      <p:bldP spid="39" grpId="1"/>
      <p:bldP spid="54" grpId="0"/>
      <p:bldP spid="54" grpId="1"/>
      <p:bldP spid="54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57280"/>
            <a:ext cx="9144000" cy="8072470"/>
          </a:xfrm>
          <a:solidFill>
            <a:schemeClr val="accent3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43042" y="1928802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571604" y="3643314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42899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35716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14351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429132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32 Dikdörtgen"/>
          <p:cNvSpPr/>
          <p:nvPr/>
        </p:nvSpPr>
        <p:spPr>
          <a:xfrm>
            <a:off x="1714480" y="535782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38 Dikdörtgen"/>
          <p:cNvSpPr/>
          <p:nvPr/>
        </p:nvSpPr>
        <p:spPr>
          <a:xfrm>
            <a:off x="5786446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643702" y="2857496"/>
            <a:ext cx="9286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Yukarı Ok"/>
          <p:cNvSpPr/>
          <p:nvPr/>
        </p:nvSpPr>
        <p:spPr>
          <a:xfrm rot="10800000">
            <a:off x="2000232" y="3357562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428604"/>
            <a:ext cx="4124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48" y="428604"/>
            <a:ext cx="6028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1.99815E-6 C 0.02951 0.105 0.06128 0.20999 -0.00191 0.26272 C -0.06493 0.31545 -0.31684 0.30759 -0.37969 0.31661 " pathEditMode="relative" rAng="0" ptsTypes="aaA">
                                      <p:cBhvr>
                                        <p:cTn id="6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7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8094 C 0.01718 -0.1339 0.05399 -0.18686 -0.01927 -0.20791 C -0.09254 -0.22895 -0.38577 -0.20791 -0.4592 -0.20791 " pathEditMode="relative" rAng="0" ptsTypes="aaA">
                                      <p:cBhvr>
                                        <p:cTn id="76" dur="2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33" grpId="0"/>
      <p:bldP spid="39" grpId="0" build="allAtOnce"/>
      <p:bldP spid="39" grpId="1" build="allAtOnce"/>
      <p:bldP spid="54" grpId="0"/>
      <p:bldP spid="54" grpId="1"/>
      <p:bldP spid="54" grpId="2"/>
      <p:bldP spid="21" grpId="0" animBg="1"/>
      <p:bldP spid="21" grpId="1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</TotalTime>
  <Words>157</Words>
  <PresentationFormat>Ekran Gösterisi (4:3)</PresentationFormat>
  <Paragraphs>105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2020-09-01T20:54:43Z</dcterms:created>
  <dcterms:modified xsi:type="dcterms:W3CDTF">2020-09-08T08:12:23Z</dcterms:modified>
  <cp:category>https://www.sorubak.com</cp:category>
</cp:coreProperties>
</file>