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73" r:id="rId4"/>
    <p:sldId id="275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302" r:id="rId22"/>
    <p:sldId id="303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8" r:id="rId37"/>
    <p:sldId id="319" r:id="rId3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02" autoAdjust="0"/>
    <p:restoredTop sz="95765" autoAdjust="0"/>
  </p:normalViewPr>
  <p:slideViewPr>
    <p:cSldViewPr snapToGrid="0">
      <p:cViewPr varScale="1">
        <p:scale>
          <a:sx n="63" d="100"/>
          <a:sy n="63" d="100"/>
        </p:scale>
        <p:origin x="-126" y="-2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684ED-B4D7-4146-BF21-94FCC7DA9217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9ED4FF-F8DE-40DE-A6DF-66DF11F665E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9943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ED4FF-F8DE-40DE-A6DF-66DF11F665E3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1231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ED4FF-F8DE-40DE-A6DF-66DF11F665E3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71214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ED4FF-F8DE-40DE-A6DF-66DF11F665E3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811329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ED4FF-F8DE-40DE-A6DF-66DF11F665E3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66783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ED4FF-F8DE-40DE-A6DF-66DF11F665E3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3944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ED4FF-F8DE-40DE-A6DF-66DF11F665E3}" type="slidenum">
              <a:rPr lang="tr-TR" smtClean="0"/>
              <a:pPr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2122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ED4FF-F8DE-40DE-A6DF-66DF11F665E3}" type="slidenum">
              <a:rPr lang="tr-TR" smtClean="0"/>
              <a:pPr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48472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ED4FF-F8DE-40DE-A6DF-66DF11F665E3}" type="slidenum">
              <a:rPr lang="tr-TR" smtClean="0"/>
              <a:pPr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9251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9ED4FF-F8DE-40DE-A6DF-66DF11F665E3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92098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E23AF5B-F68B-4A15-8A4B-CAD6B32749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BCE7FCB4-05A4-47AF-A4CF-EA3B1603F6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18C4D3AE-FA18-4665-BB7D-192C1175C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CECA30EF-40A0-44EB-BCDA-B5B6705DD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6C902517-3346-44F1-9890-67D581B60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8961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E4039692-7E18-4299-81F1-E9F79F094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F67F61C1-2FC9-4537-B82D-3F461BBB8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083150A7-917E-4A91-B2A4-340E220B7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2A320979-1AA7-43E2-92B5-A0CEFE65C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5BA25323-C0E2-469B-84A7-2023E5F15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24565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xmlns="" id="{CA7C15F0-C838-4E55-859E-DAF899152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xmlns="" id="{E7125DF8-DE57-4E42-A6EB-B64865BD2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15C44597-6814-4850-B7A6-2731F5DF1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E657F061-2A19-455A-BD24-1CA6793979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D228AC4A-282D-44F2-8BAD-1577FDE3D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7504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CBD5E2C-8519-4B69-B518-6D75907F02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924EE74-F908-4336-B889-0AACFF5FB1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78BA1D94-E837-45A9-B577-F2585EE3C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465340C4-795C-49DA-8C05-1DB8F1C0F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6F0BAA90-A73E-4F29-AA64-6C9564D0C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79327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5E3D23F-CDAC-4E74-AF8E-81F1AF9BB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B0A24AD8-0976-419F-99CD-56CF81BDC7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D5B4DA24-C5D8-4A87-B27F-A28273417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64861922-D2FF-438E-9F0D-7B8EFB390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5E347835-230A-4F28-8C42-8C4258117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88612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0164ADD3-5114-4830-BD43-7E3CB0FCA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FA7307FC-7F47-4FB5-AB4E-48300EE52C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FE20DA15-80BC-47C6-9115-F724DBF780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C5E99404-9E4F-4CA5-9442-F9F82F662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62790CC9-387B-4078-8867-6A3EC40F8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F8F23FEF-7970-44AD-B289-D07263CCE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75600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8047CD1A-D6B4-460C-B4E2-B01D0BC08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2FD5556C-2F99-45C1-A600-39E6E8CDA8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718B7F86-10D5-4A6B-8AEA-5F54839DFC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xmlns="" id="{C5F66808-0C68-4A4C-97FF-05352A60D5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xmlns="" id="{A6532915-660A-44B2-A59F-1D18109184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xmlns="" id="{9497D35E-2524-4172-B4E5-2A6C3D66C2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xmlns="" id="{48DDC301-712B-45C1-AE39-091736788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xmlns="" id="{5D255DE3-DD1B-4371-AE55-5351FEA16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57557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8B87670-E1C0-4DD1-85A5-E76E23573C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xmlns="" id="{9EBC7273-35D3-4656-902D-FD22268E0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xmlns="" id="{29EEE076-ED54-4E16-82EA-36B574B68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xmlns="" id="{FD92CBC2-9D5C-43A1-A4FD-F15A7F01E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95319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xmlns="" id="{FEBA78D2-68D0-4100-8C1C-DDBB297B3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xmlns="" id="{963D5EC4-A685-4D9D-99AA-22C448048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xmlns="" id="{D67D8AFF-159F-481A-9CCD-735F1B0D2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390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7F5D4417-A1B8-435F-8CF6-2A7A0CA06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546CDC37-7931-4928-88C8-8ECED276C8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23F24F97-5540-4216-89FB-2B1913E8E1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56CEF6B9-0716-4F05-AD1E-4DE0A2C08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98099E98-0B03-4FF1-A6AE-2BD62F55D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B55FD766-D7B7-42DF-8104-5FA482CBF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350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9D27905-E3E5-4982-8EDC-44975899E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xmlns="" id="{36A560F4-C1C1-45CB-8083-235DEA82CE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xmlns="" id="{C26355B1-D2D0-4680-9CFA-156AD65D44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xmlns="" id="{F2ED28C2-BB9F-45AE-8592-2156D89AA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xmlns="" id="{FFFB07AC-B36E-40E8-801D-6741930B0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xmlns="" id="{B279111F-818E-450C-9530-69CA7999C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33793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xmlns="" id="{D9774004-0AF4-44C3-9F2F-ACEBA8319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xmlns="" id="{4C1C50D3-85F6-4407-B2C3-126F68D3CD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xmlns="" id="{0F9E8CD1-7F45-4844-98E9-5E468AAA8A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5972CA-3DD0-4649-B234-F45C2EA448DC}" type="datetimeFigureOut">
              <a:rPr lang="tr-TR" smtClean="0"/>
              <a:pPr/>
              <a:t>07/09/2020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xmlns="" id="{E53B8970-0ED0-4910-A388-B3F32DF4BC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xmlns="" id="{62208B97-8284-48F4-B45A-C81F1D2319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1A65A-32D4-4CA7-81BC-4AEA821972A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35004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4.png"/><Relationship Id="rId10" Type="http://schemas.openxmlformats.org/officeDocument/2006/relationships/hyperlink" Target="http://www.egitimhane.com/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10" Type="http://schemas.openxmlformats.org/officeDocument/2006/relationships/hyperlink" Target="http://www.egitimhane.com/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gitimhane.com/" TargetMode="Externa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10" Type="http://schemas.openxmlformats.org/officeDocument/2006/relationships/image" Target="../media/image6.png"/><Relationship Id="rId4" Type="http://schemas.openxmlformats.org/officeDocument/2006/relationships/image" Target="../media/image3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hlinkClick r:id="rId3"/>
            <a:extLst>
              <a:ext uri="{FF2B5EF4-FFF2-40B4-BE49-F238E27FC236}">
                <a16:creationId xmlns:a16="http://schemas.microsoft.com/office/drawing/2014/main" xmlns="" id="{843F2833-47BC-49EF-B3F0-89224F23DE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8798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11AC79A9-2E86-41F2-A850-1761E292EE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604" y="322372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A539487-1711-4ACF-B46A-DAD463345C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949" y="354249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grpSp>
        <p:nvGrpSpPr>
          <p:cNvPr id="4" name="Grup 3">
            <a:extLst>
              <a:ext uri="{FF2B5EF4-FFF2-40B4-BE49-F238E27FC236}">
                <a16:creationId xmlns:a16="http://schemas.microsoft.com/office/drawing/2014/main" xmlns="" id="{7E8815BB-23EB-4783-99E1-9B942AD1A397}"/>
              </a:ext>
            </a:extLst>
          </p:cNvPr>
          <p:cNvGrpSpPr/>
          <p:nvPr/>
        </p:nvGrpSpPr>
        <p:grpSpPr>
          <a:xfrm>
            <a:off x="1384054" y="3196476"/>
            <a:ext cx="680084" cy="418360"/>
            <a:chOff x="1384054" y="3196476"/>
            <a:chExt cx="680084" cy="418360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xmlns="" id="{0134191E-A88B-4A1F-84BE-125170BF87DC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679" y="3241456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Resim 21">
              <a:extLst>
                <a:ext uri="{FF2B5EF4-FFF2-40B4-BE49-F238E27FC236}">
                  <a16:creationId xmlns:a16="http://schemas.microsoft.com/office/drawing/2014/main" xmlns="" id="{1BF4C505-E78E-46AC-A9CC-37A55088E15B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0129" y="3247806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" name="Oval 1">
              <a:extLst>
                <a:ext uri="{FF2B5EF4-FFF2-40B4-BE49-F238E27FC236}">
                  <a16:creationId xmlns:a16="http://schemas.microsoft.com/office/drawing/2014/main" xmlns="" id="{8F77813B-AA65-4AD4-9E04-DD6E53F93BF3}"/>
                </a:ext>
              </a:extLst>
            </p:cNvPr>
            <p:cNvSpPr/>
            <p:nvPr/>
          </p:nvSpPr>
          <p:spPr>
            <a:xfrm>
              <a:off x="1384054" y="3196476"/>
              <a:ext cx="680084" cy="41201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7" name="Dikdörtgen 36">
            <a:extLst>
              <a:ext uri="{FF2B5EF4-FFF2-40B4-BE49-F238E27FC236}">
                <a16:creationId xmlns:a16="http://schemas.microsoft.com/office/drawing/2014/main" xmlns="" id="{2D14DCD7-971A-46D5-9156-E4626EDCE175}"/>
              </a:ext>
            </a:extLst>
          </p:cNvPr>
          <p:cNvSpPr/>
          <p:nvPr/>
        </p:nvSpPr>
        <p:spPr>
          <a:xfrm>
            <a:off x="1168873" y="4794350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2017461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22222E-6 L 0.1582 -0.05579 C 0.19101 -0.06829 0.24049 -0.075 0.29244 -0.075 C 0.35143 -0.075 0.39869 -0.06829 0.43151 -0.05579 L 0.58984 2.22222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492" y="-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11AC79A9-2E86-41F2-A850-1761E292EE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604" y="322372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A539487-1711-4ACF-B46A-DAD463345C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949" y="354249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34" name="Resim 33">
            <a:extLst>
              <a:ext uri="{FF2B5EF4-FFF2-40B4-BE49-F238E27FC236}">
                <a16:creationId xmlns:a16="http://schemas.microsoft.com/office/drawing/2014/main" xmlns="" id="{A37CC6EC-F923-4198-95E4-4C57D813D43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53126" y="32485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xmlns="" id="{381FAC5B-5DC5-40AD-BD2E-34CC7AB97E3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51576" y="3254903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xmlns="" id="{81A48C5C-A97E-4D5F-A1E4-65397CE7D6C7}"/>
              </a:ext>
            </a:extLst>
          </p:cNvPr>
          <p:cNvSpPr/>
          <p:nvPr/>
        </p:nvSpPr>
        <p:spPr>
          <a:xfrm>
            <a:off x="8585501" y="3203573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16358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11111E-6 L 0.05573 -0.173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" y="-86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2.96296E-6 L 0.07995 0.2729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7" y="13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11AC79A9-2E86-41F2-A850-1761E292EE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604" y="322372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A539487-1711-4ACF-B46A-DAD463345C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949" y="354249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39" name="Dikdörtgen 38">
            <a:extLst>
              <a:ext uri="{FF2B5EF4-FFF2-40B4-BE49-F238E27FC236}">
                <a16:creationId xmlns:a16="http://schemas.microsoft.com/office/drawing/2014/main" xmlns="" id="{EDD03F41-C458-4705-9B73-BA3CECB41C69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xmlns="" val="4187518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4" grpId="3"/>
      <p:bldP spid="34" grpId="4"/>
      <p:bldP spid="34" grpId="5"/>
      <p:bldP spid="34" grpId="6"/>
      <p:bldP spid="35" grpId="2"/>
      <p:bldP spid="35" grpId="5"/>
      <p:bldP spid="35" grpId="6"/>
      <p:bldP spid="36" grpId="0"/>
      <p:bldP spid="36" grpId="3"/>
      <p:bldP spid="36" grpId="4"/>
      <p:bldP spid="36" grpId="5"/>
      <p:bldP spid="36" grpId="6"/>
      <p:bldP spid="38" grpId="2"/>
      <p:bldP spid="38" grpId="5"/>
      <p:bldP spid="38" grpId="6"/>
      <p:bldP spid="39" grpId="0"/>
      <p:bldP spid="39" grpId="3"/>
      <p:bldP spid="39" grpId="4"/>
      <p:bldP spid="39" grpId="5"/>
      <p:bldP spid="39" grpId="6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11AC79A9-2E86-41F2-A850-1761E292EE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604" y="322372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A539487-1711-4ACF-B46A-DAD463345C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949" y="354249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01BA5FAB-53F3-4EBC-B1E4-AEB3A402B39B}"/>
              </a:ext>
            </a:extLst>
          </p:cNvPr>
          <p:cNvSpPr/>
          <p:nvPr/>
        </p:nvSpPr>
        <p:spPr>
          <a:xfrm rot="2291066">
            <a:off x="867472" y="3123249"/>
            <a:ext cx="378224" cy="8711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9591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5" grpId="3" animBg="1"/>
      <p:bldP spid="5" grpId="4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hlinkClick r:id="rId10"/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grpSp>
        <p:nvGrpSpPr>
          <p:cNvPr id="6" name="Grup 5">
            <a:extLst>
              <a:ext uri="{FF2B5EF4-FFF2-40B4-BE49-F238E27FC236}">
                <a16:creationId xmlns:a16="http://schemas.microsoft.com/office/drawing/2014/main" xmlns="" id="{BBF51FBC-09FC-4B80-A49D-B174B59820C7}"/>
              </a:ext>
            </a:extLst>
          </p:cNvPr>
          <p:cNvGrpSpPr/>
          <p:nvPr/>
        </p:nvGrpSpPr>
        <p:grpSpPr>
          <a:xfrm>
            <a:off x="797949" y="3123249"/>
            <a:ext cx="553720" cy="871121"/>
            <a:chOff x="797949" y="3123249"/>
            <a:chExt cx="553720" cy="871121"/>
          </a:xfrm>
        </p:grpSpPr>
        <p:pic>
          <p:nvPicPr>
            <p:cNvPr id="20" name="Resim 19">
              <a:extLst>
                <a:ext uri="{FF2B5EF4-FFF2-40B4-BE49-F238E27FC236}">
                  <a16:creationId xmlns:a16="http://schemas.microsoft.com/office/drawing/2014/main" xmlns="" id="{11AC79A9-2E86-41F2-A850-1761E292EE56}"/>
                </a:ext>
              </a:extLst>
            </p:cNvPr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5604" y="3223728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Resim 22">
              <a:extLst>
                <a:ext uri="{FF2B5EF4-FFF2-40B4-BE49-F238E27FC236}">
                  <a16:creationId xmlns:a16="http://schemas.microsoft.com/office/drawing/2014/main" xmlns="" id="{CA539487-1711-4ACF-B46A-DAD463345C56}"/>
                </a:ext>
              </a:extLst>
            </p:cNvPr>
            <p:cNvPicPr/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949" y="3542498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xmlns="" id="{01BA5FAB-53F3-4EBC-B1E4-AEB3A402B39B}"/>
                </a:ext>
              </a:extLst>
            </p:cNvPr>
            <p:cNvSpPr/>
            <p:nvPr/>
          </p:nvSpPr>
          <p:spPr>
            <a:xfrm rot="2291066">
              <a:off x="867472" y="3123249"/>
              <a:ext cx="378224" cy="871121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2" name="Dikdörtgen 41">
            <a:extLst>
              <a:ext uri="{FF2B5EF4-FFF2-40B4-BE49-F238E27FC236}">
                <a16:creationId xmlns:a16="http://schemas.microsoft.com/office/drawing/2014/main" xmlns="" id="{23937F88-DE5D-4A79-B6F0-41D452479E42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734E7DA4-4CF3-49F7-87D8-CEB04F8CC047}"/>
              </a:ext>
            </a:extLst>
          </p:cNvPr>
          <p:cNvSpPr/>
          <p:nvPr/>
        </p:nvSpPr>
        <p:spPr>
          <a:xfrm>
            <a:off x="1168873" y="4794350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622270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0 L 0.16276 -0.04838 C 0.19649 -0.05926 0.2474 -0.06505 0.30078 -0.06505 C 0.36159 -0.06505 0.41016 -0.05926 0.44388 -0.04838 L 0.6069 0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339" y="-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pic>
        <p:nvPicPr>
          <p:cNvPr id="39" name="Resim 38">
            <a:extLst>
              <a:ext uri="{FF2B5EF4-FFF2-40B4-BE49-F238E27FC236}">
                <a16:creationId xmlns:a16="http://schemas.microsoft.com/office/drawing/2014/main" xmlns="" id="{E3B5F8E5-16A2-4BB2-BD41-20F7CA7A3E2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88511" y="322272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Resim 39">
            <a:extLst>
              <a:ext uri="{FF2B5EF4-FFF2-40B4-BE49-F238E27FC236}">
                <a16:creationId xmlns:a16="http://schemas.microsoft.com/office/drawing/2014/main" xmlns="" id="{6A46DE3D-BD6E-45F4-9E4C-6FD0A28E13F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0856" y="354149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Oval 40">
            <a:extLst>
              <a:ext uri="{FF2B5EF4-FFF2-40B4-BE49-F238E27FC236}">
                <a16:creationId xmlns:a16="http://schemas.microsoft.com/office/drawing/2014/main" xmlns="" id="{D3AD9965-EC00-4FA0-AC2B-DA15172763D1}"/>
              </a:ext>
            </a:extLst>
          </p:cNvPr>
          <p:cNvSpPr/>
          <p:nvPr/>
        </p:nvSpPr>
        <p:spPr>
          <a:xfrm rot="2291066">
            <a:off x="8270379" y="3122246"/>
            <a:ext cx="378224" cy="87112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xmlns="" val="2482101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26 2.22222E-6 L 0.07344 -0.168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9" y="-844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38 4.44444E-6 L 0.0974 0.2319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9" y="115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500"/>
                            </p:stCondLst>
                            <p:childTnLst>
                              <p:par>
                                <p:cTn id="78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500"/>
                            </p:stCondLst>
                            <p:childTnLst>
                              <p:par>
                                <p:cTn id="8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000"/>
                            </p:stCondLst>
                            <p:childTnLst>
                              <p:par>
                                <p:cTn id="9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0"/>
                            </p:stCondLst>
                            <p:childTnLst>
                              <p:par>
                                <p:cTn id="94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3" grpId="0"/>
      <p:bldP spid="43" grpId="1"/>
      <p:bldP spid="43" grpId="2"/>
      <p:bldP spid="43" grpId="3"/>
      <p:bldP spid="43" grpId="4"/>
      <p:bldP spid="44" grpId="0"/>
      <p:bldP spid="44" grpId="1"/>
      <p:bldP spid="44" grpId="2"/>
      <p:bldP spid="45" grpId="0"/>
      <p:bldP spid="45" grpId="1"/>
      <p:bldP spid="45" grpId="2"/>
      <p:bldP spid="45" grpId="3"/>
      <p:bldP spid="45" grpId="4"/>
      <p:bldP spid="46" grpId="0"/>
      <p:bldP spid="46" grpId="1"/>
      <p:bldP spid="46" grpId="2"/>
      <p:bldP spid="47" grpId="0"/>
      <p:bldP spid="47" grpId="1"/>
      <p:bldP spid="47" grpId="2"/>
      <p:bldP spid="47" grpId="3"/>
      <p:bldP spid="47" grpId="4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xmlns="" id="{7E3C951F-989B-49AF-83B1-B9C8C5460A58}"/>
              </a:ext>
            </a:extLst>
          </p:cNvPr>
          <p:cNvSpPr/>
          <p:nvPr/>
        </p:nvSpPr>
        <p:spPr>
          <a:xfrm>
            <a:off x="1015755" y="3511488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2636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0" grpId="2" animBg="1"/>
      <p:bldP spid="50" grpId="3" animBg="1"/>
      <p:bldP spid="50" grpId="4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rup 10">
            <a:extLst>
              <a:ext uri="{FF2B5EF4-FFF2-40B4-BE49-F238E27FC236}">
                <a16:creationId xmlns:a16="http://schemas.microsoft.com/office/drawing/2014/main" xmlns="" id="{5637A777-B5BC-4C74-A0ED-31E5F7936228}"/>
              </a:ext>
            </a:extLst>
          </p:cNvPr>
          <p:cNvGrpSpPr/>
          <p:nvPr/>
        </p:nvGrpSpPr>
        <p:grpSpPr>
          <a:xfrm>
            <a:off x="1015755" y="3511488"/>
            <a:ext cx="680084" cy="418360"/>
            <a:chOff x="1015755" y="3511488"/>
            <a:chExt cx="680084" cy="418360"/>
          </a:xfrm>
        </p:grpSpPr>
        <p:pic>
          <p:nvPicPr>
            <p:cNvPr id="24" name="Resim 23">
              <a:extLst>
                <a:ext uri="{FF2B5EF4-FFF2-40B4-BE49-F238E27FC236}">
                  <a16:creationId xmlns:a16="http://schemas.microsoft.com/office/drawing/2014/main" xmlns="" id="{DA7E7E21-5713-4CAD-AA25-9CE7F4E61D6D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969" y="3556468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Resim 24">
              <a:extLst>
                <a:ext uri="{FF2B5EF4-FFF2-40B4-BE49-F238E27FC236}">
                  <a16:creationId xmlns:a16="http://schemas.microsoft.com/office/drawing/2014/main" xmlns="" id="{CA8BB43D-3410-4874-90DB-DDE12EAE7D8A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4054" y="3562818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" name="Oval 49">
              <a:extLst>
                <a:ext uri="{FF2B5EF4-FFF2-40B4-BE49-F238E27FC236}">
                  <a16:creationId xmlns:a16="http://schemas.microsoft.com/office/drawing/2014/main" xmlns="" id="{7E3C951F-989B-49AF-83B1-B9C8C5460A58}"/>
                </a:ext>
              </a:extLst>
            </p:cNvPr>
            <p:cNvSpPr/>
            <p:nvPr/>
          </p:nvSpPr>
          <p:spPr>
            <a:xfrm>
              <a:off x="1015755" y="3511488"/>
              <a:ext cx="680084" cy="41201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9" name="Dikdörtgen 38">
            <a:extLst>
              <a:ext uri="{FF2B5EF4-FFF2-40B4-BE49-F238E27FC236}">
                <a16:creationId xmlns:a16="http://schemas.microsoft.com/office/drawing/2014/main" xmlns="" id="{DA5972CD-CDEF-40D7-B4E8-90E3FC075E5A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0" name="Dikdörtgen 39">
            <a:extLst>
              <a:ext uri="{FF2B5EF4-FFF2-40B4-BE49-F238E27FC236}">
                <a16:creationId xmlns:a16="http://schemas.microsoft.com/office/drawing/2014/main" xmlns="" id="{F60CDD51-5C5A-423A-B469-9C0D40A465BC}"/>
              </a:ext>
            </a:extLst>
          </p:cNvPr>
          <p:cNvSpPr/>
          <p:nvPr/>
        </p:nvSpPr>
        <p:spPr>
          <a:xfrm>
            <a:off x="1168873" y="4794350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683167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1.11111E-6 L 0.14844 -0.03958 C 0.17929 -0.04838 0.22578 -0.05301 0.27448 -0.05301 C 0.32995 -0.05301 0.37435 -0.04838 0.40521 -0.03958 L 0.55377 -1.11111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82" y="-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Dikdörtgen 38">
            <a:extLst>
              <a:ext uri="{FF2B5EF4-FFF2-40B4-BE49-F238E27FC236}">
                <a16:creationId xmlns:a16="http://schemas.microsoft.com/office/drawing/2014/main" xmlns="" id="{DA5972CD-CDEF-40D7-B4E8-90E3FC075E5A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pic>
        <p:nvPicPr>
          <p:cNvPr id="42" name="Resim 41">
            <a:extLst>
              <a:ext uri="{FF2B5EF4-FFF2-40B4-BE49-F238E27FC236}">
                <a16:creationId xmlns:a16="http://schemas.microsoft.com/office/drawing/2014/main" xmlns="" id="{4098AE66-B7CD-48E3-AF66-96CA0C9DB9E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3876" y="3553674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Resim 47">
            <a:extLst>
              <a:ext uri="{FF2B5EF4-FFF2-40B4-BE49-F238E27FC236}">
                <a16:creationId xmlns:a16="http://schemas.microsoft.com/office/drawing/2014/main" xmlns="" id="{EAB00C69-5389-41DB-AD14-B88CE69900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32961" y="3560024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Oval 48">
            <a:extLst>
              <a:ext uri="{FF2B5EF4-FFF2-40B4-BE49-F238E27FC236}">
                <a16:creationId xmlns:a16="http://schemas.microsoft.com/office/drawing/2014/main" xmlns="" id="{5A553ED1-F307-4C3D-B438-28CD74F18FB6}"/>
              </a:ext>
            </a:extLst>
          </p:cNvPr>
          <p:cNvSpPr/>
          <p:nvPr/>
        </p:nvSpPr>
        <p:spPr>
          <a:xfrm>
            <a:off x="7764662" y="3508694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xmlns="" val="2201219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4 -3.33333E-6 L 0.08399 0.2296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80" y="114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5 2.59259E-6 L 0.10768 -0.2171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-10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000"/>
                            </p:stCondLst>
                            <p:childTnLst>
                              <p:par>
                                <p:cTn id="6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9500"/>
                            </p:stCondLst>
                            <p:childTnLst>
                              <p:par>
                                <p:cTn id="7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500"/>
                            </p:stCondLst>
                            <p:childTnLst>
                              <p:par>
                                <p:cTn id="78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500"/>
                            </p:stCondLst>
                            <p:childTnLst>
                              <p:par>
                                <p:cTn id="8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000"/>
                            </p:stCondLst>
                            <p:childTnLst>
                              <p:par>
                                <p:cTn id="9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500"/>
                            </p:stCondLst>
                            <p:childTnLst>
                              <p:par>
                                <p:cTn id="94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6" grpId="0"/>
      <p:bldP spid="56" grpId="1"/>
      <p:bldP spid="56" grpId="2"/>
      <p:bldP spid="56" grpId="3"/>
      <p:bldP spid="56" grpId="4"/>
      <p:bldP spid="57" grpId="0"/>
      <p:bldP spid="57" grpId="1"/>
      <p:bldP spid="57" grpId="2"/>
      <p:bldP spid="58" grpId="0"/>
      <p:bldP spid="58" grpId="1"/>
      <p:bldP spid="58" grpId="2"/>
      <p:bldP spid="58" grpId="3"/>
      <p:bldP spid="58" grpId="4"/>
      <p:bldP spid="59" grpId="0"/>
      <p:bldP spid="59" grpId="1"/>
      <p:bldP spid="59" grpId="2"/>
      <p:bldP spid="60" grpId="0"/>
      <p:bldP spid="60" grpId="1"/>
      <p:bldP spid="60" grpId="2"/>
      <p:bldP spid="60" grpId="3"/>
      <p:bldP spid="60" grpId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Dikdörtgen 38">
            <a:extLst>
              <a:ext uri="{FF2B5EF4-FFF2-40B4-BE49-F238E27FC236}">
                <a16:creationId xmlns:a16="http://schemas.microsoft.com/office/drawing/2014/main" xmlns="" id="{DA5972CD-CDEF-40D7-B4E8-90E3FC075E5A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0FCE077E-CC19-4E19-A76D-A9DBF9D573D9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5842532-0DBC-4949-BCE0-D33B27EBB9A5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Oval 49">
            <a:extLst>
              <a:ext uri="{FF2B5EF4-FFF2-40B4-BE49-F238E27FC236}">
                <a16:creationId xmlns:a16="http://schemas.microsoft.com/office/drawing/2014/main" xmlns="" id="{9E6F5B5C-6EA7-4A62-8978-0ED4E15D1AF5}"/>
              </a:ext>
            </a:extLst>
          </p:cNvPr>
          <p:cNvSpPr/>
          <p:nvPr/>
        </p:nvSpPr>
        <p:spPr>
          <a:xfrm>
            <a:off x="1621298" y="3554016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31608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0" grpId="1" animBg="1"/>
      <p:bldP spid="50" grpId="2" animBg="1"/>
      <p:bldP spid="50" grpId="3" animBg="1"/>
      <p:bldP spid="50" grpId="4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Grafik 37">
            <a:extLst>
              <a:ext uri="{FF2B5EF4-FFF2-40B4-BE49-F238E27FC236}">
                <a16:creationId xmlns:a16="http://schemas.microsoft.com/office/drawing/2014/main" xmlns="" id="{81E62F7C-3AFF-4F63-BA5E-3B13D92546EC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8058" y="1818478"/>
            <a:ext cx="2585085" cy="24745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Konuşma Balonu: Köşeleri Yuvarlanmış Dikdörtgen 10">
            <a:extLst>
              <a:ext uri="{FF2B5EF4-FFF2-40B4-BE49-F238E27FC236}">
                <a16:creationId xmlns:a16="http://schemas.microsoft.com/office/drawing/2014/main" xmlns="" id="{7F73AE43-4863-4028-B995-4EA61E98D32E}"/>
              </a:ext>
            </a:extLst>
          </p:cNvPr>
          <p:cNvSpPr/>
          <p:nvPr/>
        </p:nvSpPr>
        <p:spPr>
          <a:xfrm>
            <a:off x="3302662" y="862331"/>
            <a:ext cx="6553835" cy="5086985"/>
          </a:xfrm>
          <a:prstGeom prst="wedgeRoundRectCallout">
            <a:avLst>
              <a:gd name="adj1" fmla="val -70959"/>
              <a:gd name="adj2" fmla="val 1495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8" name="Dikdörtgen 17">
            <a:extLst>
              <a:ext uri="{FF2B5EF4-FFF2-40B4-BE49-F238E27FC236}">
                <a16:creationId xmlns:a16="http://schemas.microsoft.com/office/drawing/2014/main" xmlns="" id="{EA2CE68C-3EC8-4394-9A8F-DF4405BE50C8}"/>
              </a:ext>
            </a:extLst>
          </p:cNvPr>
          <p:cNvSpPr/>
          <p:nvPr/>
        </p:nvSpPr>
        <p:spPr>
          <a:xfrm>
            <a:off x="3564294" y="1203649"/>
            <a:ext cx="6008914" cy="45783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tr-TR" sz="1800" dirty="0">
                <a:solidFill>
                  <a:srgbClr val="4472C4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ÖN BİLGİ</a:t>
            </a:r>
            <a:endParaRPr lang="tr-T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tr-TR" sz="1800" dirty="0">
                <a:solidFill>
                  <a:srgbClr val="7F7F7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Çoklukları eşit parçalara ayırmak için ya da gruplara ayırmak için </a:t>
            </a:r>
            <a:r>
              <a:rPr lang="tr-TR" sz="18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bölme</a:t>
            </a:r>
            <a:r>
              <a:rPr lang="tr-TR" sz="1800" dirty="0">
                <a:solidFill>
                  <a:srgbClr val="7F7F7F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işlemini kullanırız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394942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0FCE077E-CC19-4E19-A76D-A9DBF9D573D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5842532-0DBC-4949-BCE0-D33B27EBB9A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" name="Grup 2">
            <a:extLst>
              <a:ext uri="{FF2B5EF4-FFF2-40B4-BE49-F238E27FC236}">
                <a16:creationId xmlns:a16="http://schemas.microsoft.com/office/drawing/2014/main" xmlns="" id="{A766026C-B1F1-48DC-925C-0EC8B9F14B80}"/>
              </a:ext>
            </a:extLst>
          </p:cNvPr>
          <p:cNvGrpSpPr/>
          <p:nvPr/>
        </p:nvGrpSpPr>
        <p:grpSpPr>
          <a:xfrm>
            <a:off x="1621298" y="3554016"/>
            <a:ext cx="680084" cy="412010"/>
            <a:chOff x="1621298" y="3554016"/>
            <a:chExt cx="680084" cy="412010"/>
          </a:xfrm>
        </p:grpSpPr>
        <p:pic>
          <p:nvPicPr>
            <p:cNvPr id="26" name="Resim 25">
              <a:extLst>
                <a:ext uri="{FF2B5EF4-FFF2-40B4-BE49-F238E27FC236}">
                  <a16:creationId xmlns:a16="http://schemas.microsoft.com/office/drawing/2014/main" xmlns="" id="{A7A3E809-DFD8-474C-B2EF-2337806AF4A8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5839" y="3578058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Resim 26">
              <a:extLst>
                <a:ext uri="{FF2B5EF4-FFF2-40B4-BE49-F238E27FC236}">
                  <a16:creationId xmlns:a16="http://schemas.microsoft.com/office/drawing/2014/main" xmlns="" id="{2657A63A-DE43-41C9-B12F-2C28B545A89C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6669" y="3590758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" name="Oval 49">
              <a:extLst>
                <a:ext uri="{FF2B5EF4-FFF2-40B4-BE49-F238E27FC236}">
                  <a16:creationId xmlns:a16="http://schemas.microsoft.com/office/drawing/2014/main" xmlns="" id="{9E6F5B5C-6EA7-4A62-8978-0ED4E15D1AF5}"/>
                </a:ext>
              </a:extLst>
            </p:cNvPr>
            <p:cNvSpPr/>
            <p:nvPr/>
          </p:nvSpPr>
          <p:spPr>
            <a:xfrm>
              <a:off x="1621298" y="3554016"/>
              <a:ext cx="680084" cy="41201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8" name="Dikdörtgen 47">
            <a:extLst>
              <a:ext uri="{FF2B5EF4-FFF2-40B4-BE49-F238E27FC236}">
                <a16:creationId xmlns:a16="http://schemas.microsoft.com/office/drawing/2014/main" xmlns="" id="{21C60A73-3578-493A-A55D-F4E1E03A0752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49" name="Dikdörtgen 48">
            <a:extLst>
              <a:ext uri="{FF2B5EF4-FFF2-40B4-BE49-F238E27FC236}">
                <a16:creationId xmlns:a16="http://schemas.microsoft.com/office/drawing/2014/main" xmlns="" id="{67EBF6E7-F17A-4771-9132-696FFC72B1BF}"/>
              </a:ext>
            </a:extLst>
          </p:cNvPr>
          <p:cNvSpPr/>
          <p:nvPr/>
        </p:nvSpPr>
        <p:spPr>
          <a:xfrm>
            <a:off x="1168873" y="4794350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2693948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85185E-6 L 0.13893 -0.04259 C 0.16784 -0.05209 0.21133 -0.05718 0.2569 -0.05718 C 0.30885 -0.05718 0.35039 -0.05209 0.37929 -0.04259 L 0.51836 1.85185E-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1" y="-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0FCE077E-CC19-4E19-A76D-A9DBF9D573D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5842532-0DBC-4949-BCE0-D33B27EBB9A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Dikdörtgen 47">
            <a:extLst>
              <a:ext uri="{FF2B5EF4-FFF2-40B4-BE49-F238E27FC236}">
                <a16:creationId xmlns:a16="http://schemas.microsoft.com/office/drawing/2014/main" xmlns="" id="{21C60A73-3578-493A-A55D-F4E1E03A0752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pic>
        <p:nvPicPr>
          <p:cNvPr id="52" name="Resim 51">
            <a:extLst>
              <a:ext uri="{FF2B5EF4-FFF2-40B4-BE49-F238E27FC236}">
                <a16:creationId xmlns:a16="http://schemas.microsoft.com/office/drawing/2014/main" xmlns="" id="{FD615BD3-3A54-43F4-88AE-E8E5F30A94A7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7264" y="3576170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Resim 52">
            <a:extLst>
              <a:ext uri="{FF2B5EF4-FFF2-40B4-BE49-F238E27FC236}">
                <a16:creationId xmlns:a16="http://schemas.microsoft.com/office/drawing/2014/main" xmlns="" id="{4A279D8E-7E78-4B33-B15D-E320F61B2FF7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8094" y="3588870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Oval 53">
            <a:extLst>
              <a:ext uri="{FF2B5EF4-FFF2-40B4-BE49-F238E27FC236}">
                <a16:creationId xmlns:a16="http://schemas.microsoft.com/office/drawing/2014/main" xmlns="" id="{672B3959-B492-4B70-8C29-90286C9310F9}"/>
              </a:ext>
            </a:extLst>
          </p:cNvPr>
          <p:cNvSpPr/>
          <p:nvPr/>
        </p:nvSpPr>
        <p:spPr>
          <a:xfrm>
            <a:off x="7942723" y="3552128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0" name="Dikdörtgen 69">
            <a:extLst>
              <a:ext uri="{FF2B5EF4-FFF2-40B4-BE49-F238E27FC236}">
                <a16:creationId xmlns:a16="http://schemas.microsoft.com/office/drawing/2014/main" xmlns="" id="{9B717C1E-393D-43FC-AA52-FB6061B99220}"/>
              </a:ext>
            </a:extLst>
          </p:cNvPr>
          <p:cNvSpPr/>
          <p:nvPr/>
        </p:nvSpPr>
        <p:spPr>
          <a:xfrm>
            <a:off x="4584094" y="2375720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1" name="Dikdörtgen 70">
            <a:extLst>
              <a:ext uri="{FF2B5EF4-FFF2-40B4-BE49-F238E27FC236}">
                <a16:creationId xmlns:a16="http://schemas.microsoft.com/office/drawing/2014/main" xmlns="" id="{FFE96879-6199-47D8-92EA-BF3D5F441F36}"/>
              </a:ext>
            </a:extLst>
          </p:cNvPr>
          <p:cNvSpPr/>
          <p:nvPr/>
        </p:nvSpPr>
        <p:spPr>
          <a:xfrm>
            <a:off x="4843325" y="2371159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2" name="Dikdörtgen 71">
            <a:extLst>
              <a:ext uri="{FF2B5EF4-FFF2-40B4-BE49-F238E27FC236}">
                <a16:creationId xmlns:a16="http://schemas.microsoft.com/office/drawing/2014/main" xmlns="" id="{2C6F19CE-6214-456C-A4D1-5EA0C73F444B}"/>
              </a:ext>
            </a:extLst>
          </p:cNvPr>
          <p:cNvSpPr/>
          <p:nvPr/>
        </p:nvSpPr>
        <p:spPr>
          <a:xfrm>
            <a:off x="5136795" y="2371159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73" name="Dikdörtgen 72">
            <a:extLst>
              <a:ext uri="{FF2B5EF4-FFF2-40B4-BE49-F238E27FC236}">
                <a16:creationId xmlns:a16="http://schemas.microsoft.com/office/drawing/2014/main" xmlns="" id="{4F68B1F2-7D1C-4704-95AB-FD47834FDE61}"/>
              </a:ext>
            </a:extLst>
          </p:cNvPr>
          <p:cNvSpPr/>
          <p:nvPr/>
        </p:nvSpPr>
        <p:spPr>
          <a:xfrm>
            <a:off x="4291314" y="2377748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4" name="Dikdörtgen 73">
            <a:extLst>
              <a:ext uri="{FF2B5EF4-FFF2-40B4-BE49-F238E27FC236}">
                <a16:creationId xmlns:a16="http://schemas.microsoft.com/office/drawing/2014/main" xmlns="" id="{7DDD5ECE-F535-42A4-8DDA-801037F98DC2}"/>
              </a:ext>
            </a:extLst>
          </p:cNvPr>
          <p:cNvSpPr/>
          <p:nvPr/>
        </p:nvSpPr>
        <p:spPr>
          <a:xfrm>
            <a:off x="3920679" y="2376317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4100261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0 L 0.04961 0.2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1125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8 0.00069 L 0.07357 -0.2196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33" y="-1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"/>
                            </p:stCondLst>
                            <p:childTnLst>
                              <p:par>
                                <p:cTn id="15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00"/>
                            </p:stCondLst>
                            <p:childTnLst>
                              <p:par>
                                <p:cTn id="3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00"/>
                            </p:stCondLst>
                            <p:childTnLst>
                              <p:par>
                                <p:cTn id="4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00"/>
                            </p:stCondLst>
                            <p:childTnLst>
                              <p:par>
                                <p:cTn id="4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00"/>
                            </p:stCondLst>
                            <p:childTnLst>
                              <p:par>
                                <p:cTn id="5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00"/>
                            </p:stCondLst>
                            <p:childTnLst>
                              <p:par>
                                <p:cTn id="5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00"/>
                            </p:stCondLst>
                            <p:childTnLst>
                              <p:par>
                                <p:cTn id="63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00"/>
                            </p:stCondLst>
                            <p:childTnLst>
                              <p:par>
                                <p:cTn id="6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00"/>
                            </p:stCondLst>
                            <p:childTnLst>
                              <p:par>
                                <p:cTn id="7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00"/>
                            </p:stCondLst>
                            <p:childTnLst>
                              <p:par>
                                <p:cTn id="7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700"/>
                            </p:stCondLst>
                            <p:childTnLst>
                              <p:par>
                                <p:cTn id="79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200"/>
                            </p:stCondLst>
                            <p:childTnLst>
                              <p:par>
                                <p:cTn id="8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700"/>
                            </p:stCondLst>
                            <p:childTnLst>
                              <p:par>
                                <p:cTn id="8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200"/>
                            </p:stCondLst>
                            <p:childTnLst>
                              <p:par>
                                <p:cTn id="9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700"/>
                            </p:stCondLst>
                            <p:childTnLst>
                              <p:par>
                                <p:cTn id="95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70" grpId="0"/>
      <p:bldP spid="70" grpId="1"/>
      <p:bldP spid="70" grpId="2"/>
      <p:bldP spid="70" grpId="3"/>
      <p:bldP spid="70" grpId="4"/>
      <p:bldP spid="71" grpId="0"/>
      <p:bldP spid="71" grpId="1"/>
      <p:bldP spid="71" grpId="2"/>
      <p:bldP spid="72" grpId="0"/>
      <p:bldP spid="72" grpId="1"/>
      <p:bldP spid="72" grpId="2"/>
      <p:bldP spid="72" grpId="3"/>
      <p:bldP spid="72" grpId="4"/>
      <p:bldP spid="73" grpId="0"/>
      <p:bldP spid="73" grpId="1"/>
      <p:bldP spid="73" grpId="2"/>
      <p:bldP spid="74" grpId="0"/>
      <p:bldP spid="74" grpId="1"/>
      <p:bldP spid="74" grpId="2"/>
      <p:bldP spid="74" grpId="3"/>
      <p:bldP spid="74" grpId="4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0FCE077E-CC19-4E19-A76D-A9DBF9D573D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5842532-0DBC-4949-BCE0-D33B27EBB9A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Dikdörtgen 47">
            <a:extLst>
              <a:ext uri="{FF2B5EF4-FFF2-40B4-BE49-F238E27FC236}">
                <a16:creationId xmlns:a16="http://schemas.microsoft.com/office/drawing/2014/main" xmlns="" id="{21C60A73-3578-493A-A55D-F4E1E03A0752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70" name="Dikdörtgen 69">
            <a:extLst>
              <a:ext uri="{FF2B5EF4-FFF2-40B4-BE49-F238E27FC236}">
                <a16:creationId xmlns:a16="http://schemas.microsoft.com/office/drawing/2014/main" xmlns="" id="{9B717C1E-393D-43FC-AA52-FB6061B99220}"/>
              </a:ext>
            </a:extLst>
          </p:cNvPr>
          <p:cNvSpPr/>
          <p:nvPr/>
        </p:nvSpPr>
        <p:spPr>
          <a:xfrm>
            <a:off x="4584094" y="2375720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1" name="Dikdörtgen 70">
            <a:extLst>
              <a:ext uri="{FF2B5EF4-FFF2-40B4-BE49-F238E27FC236}">
                <a16:creationId xmlns:a16="http://schemas.microsoft.com/office/drawing/2014/main" xmlns="" id="{FFE96879-6199-47D8-92EA-BF3D5F441F36}"/>
              </a:ext>
            </a:extLst>
          </p:cNvPr>
          <p:cNvSpPr/>
          <p:nvPr/>
        </p:nvSpPr>
        <p:spPr>
          <a:xfrm>
            <a:off x="4843325" y="2371159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2" name="Dikdörtgen 71">
            <a:extLst>
              <a:ext uri="{FF2B5EF4-FFF2-40B4-BE49-F238E27FC236}">
                <a16:creationId xmlns:a16="http://schemas.microsoft.com/office/drawing/2014/main" xmlns="" id="{2C6F19CE-6214-456C-A4D1-5EA0C73F444B}"/>
              </a:ext>
            </a:extLst>
          </p:cNvPr>
          <p:cNvSpPr/>
          <p:nvPr/>
        </p:nvSpPr>
        <p:spPr>
          <a:xfrm>
            <a:off x="5136795" y="2371159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73" name="Dikdörtgen 72">
            <a:extLst>
              <a:ext uri="{FF2B5EF4-FFF2-40B4-BE49-F238E27FC236}">
                <a16:creationId xmlns:a16="http://schemas.microsoft.com/office/drawing/2014/main" xmlns="" id="{4F68B1F2-7D1C-4704-95AB-FD47834FDE61}"/>
              </a:ext>
            </a:extLst>
          </p:cNvPr>
          <p:cNvSpPr/>
          <p:nvPr/>
        </p:nvSpPr>
        <p:spPr>
          <a:xfrm>
            <a:off x="4291314" y="2377748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4" name="Dikdörtgen 73">
            <a:extLst>
              <a:ext uri="{FF2B5EF4-FFF2-40B4-BE49-F238E27FC236}">
                <a16:creationId xmlns:a16="http://schemas.microsoft.com/office/drawing/2014/main" xmlns="" id="{7DDD5ECE-F535-42A4-8DDA-801037F98DC2}"/>
              </a:ext>
            </a:extLst>
          </p:cNvPr>
          <p:cNvSpPr/>
          <p:nvPr/>
        </p:nvSpPr>
        <p:spPr>
          <a:xfrm>
            <a:off x="3920679" y="2376317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5A6ED10-0064-4993-9226-894DBFC99E6F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9661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267007BB-1E2D-4C17-A399-32183C23ECB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220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Oval 50">
            <a:extLst>
              <a:ext uri="{FF2B5EF4-FFF2-40B4-BE49-F238E27FC236}">
                <a16:creationId xmlns:a16="http://schemas.microsoft.com/office/drawing/2014/main" xmlns="" id="{6B6F5529-71B0-446A-8840-DF0B2CADA416}"/>
              </a:ext>
            </a:extLst>
          </p:cNvPr>
          <p:cNvSpPr/>
          <p:nvPr/>
        </p:nvSpPr>
        <p:spPr>
          <a:xfrm>
            <a:off x="891540" y="3900743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0291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51" grpId="2" animBg="1"/>
      <p:bldP spid="51" grpId="3" animBg="1"/>
      <p:bldP spid="51" grpId="4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0FCE077E-CC19-4E19-A76D-A9DBF9D573D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5842532-0DBC-4949-BCE0-D33B27EBB9A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Dikdörtgen 69">
            <a:extLst>
              <a:ext uri="{FF2B5EF4-FFF2-40B4-BE49-F238E27FC236}">
                <a16:creationId xmlns:a16="http://schemas.microsoft.com/office/drawing/2014/main" xmlns="" id="{9B717C1E-393D-43FC-AA52-FB6061B99220}"/>
              </a:ext>
            </a:extLst>
          </p:cNvPr>
          <p:cNvSpPr/>
          <p:nvPr/>
        </p:nvSpPr>
        <p:spPr>
          <a:xfrm>
            <a:off x="4584094" y="2375720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1" name="Dikdörtgen 70">
            <a:extLst>
              <a:ext uri="{FF2B5EF4-FFF2-40B4-BE49-F238E27FC236}">
                <a16:creationId xmlns:a16="http://schemas.microsoft.com/office/drawing/2014/main" xmlns="" id="{FFE96879-6199-47D8-92EA-BF3D5F441F36}"/>
              </a:ext>
            </a:extLst>
          </p:cNvPr>
          <p:cNvSpPr/>
          <p:nvPr/>
        </p:nvSpPr>
        <p:spPr>
          <a:xfrm>
            <a:off x="4843325" y="2371159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2" name="Dikdörtgen 71">
            <a:extLst>
              <a:ext uri="{FF2B5EF4-FFF2-40B4-BE49-F238E27FC236}">
                <a16:creationId xmlns:a16="http://schemas.microsoft.com/office/drawing/2014/main" xmlns="" id="{2C6F19CE-6214-456C-A4D1-5EA0C73F444B}"/>
              </a:ext>
            </a:extLst>
          </p:cNvPr>
          <p:cNvSpPr/>
          <p:nvPr/>
        </p:nvSpPr>
        <p:spPr>
          <a:xfrm>
            <a:off x="5136795" y="2371159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73" name="Dikdörtgen 72">
            <a:extLst>
              <a:ext uri="{FF2B5EF4-FFF2-40B4-BE49-F238E27FC236}">
                <a16:creationId xmlns:a16="http://schemas.microsoft.com/office/drawing/2014/main" xmlns="" id="{4F68B1F2-7D1C-4704-95AB-FD47834FDE61}"/>
              </a:ext>
            </a:extLst>
          </p:cNvPr>
          <p:cNvSpPr/>
          <p:nvPr/>
        </p:nvSpPr>
        <p:spPr>
          <a:xfrm>
            <a:off x="4291314" y="2377748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4" name="Dikdörtgen 73">
            <a:extLst>
              <a:ext uri="{FF2B5EF4-FFF2-40B4-BE49-F238E27FC236}">
                <a16:creationId xmlns:a16="http://schemas.microsoft.com/office/drawing/2014/main" xmlns="" id="{7DDD5ECE-F535-42A4-8DDA-801037F98DC2}"/>
              </a:ext>
            </a:extLst>
          </p:cNvPr>
          <p:cNvSpPr/>
          <p:nvPr/>
        </p:nvSpPr>
        <p:spPr>
          <a:xfrm>
            <a:off x="3920679" y="2376317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5A6ED10-0064-4993-9226-894DBFC99E6F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9661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267007BB-1E2D-4C17-A399-32183C23ECB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220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" name="Grup 17">
            <a:extLst>
              <a:ext uri="{FF2B5EF4-FFF2-40B4-BE49-F238E27FC236}">
                <a16:creationId xmlns:a16="http://schemas.microsoft.com/office/drawing/2014/main" xmlns="" id="{E1F42F05-6C18-4282-99C0-199EA2C67A04}"/>
              </a:ext>
            </a:extLst>
          </p:cNvPr>
          <p:cNvGrpSpPr/>
          <p:nvPr/>
        </p:nvGrpSpPr>
        <p:grpSpPr>
          <a:xfrm>
            <a:off x="891540" y="3900743"/>
            <a:ext cx="680084" cy="412010"/>
            <a:chOff x="891540" y="3900743"/>
            <a:chExt cx="680084" cy="412010"/>
          </a:xfrm>
        </p:grpSpPr>
        <p:pic>
          <p:nvPicPr>
            <p:cNvPr id="28" name="Resim 27">
              <a:extLst>
                <a:ext uri="{FF2B5EF4-FFF2-40B4-BE49-F238E27FC236}">
                  <a16:creationId xmlns:a16="http://schemas.microsoft.com/office/drawing/2014/main" xmlns="" id="{E550B28C-86E9-46F7-9C82-3D00BE37DDB6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4319" y="3931753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Resim 28">
              <a:extLst>
                <a:ext uri="{FF2B5EF4-FFF2-40B4-BE49-F238E27FC236}">
                  <a16:creationId xmlns:a16="http://schemas.microsoft.com/office/drawing/2014/main" xmlns="" id="{32D9EF20-568B-4E5F-9171-7D3048326E62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6104" y="3945723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1" name="Oval 50">
              <a:extLst>
                <a:ext uri="{FF2B5EF4-FFF2-40B4-BE49-F238E27FC236}">
                  <a16:creationId xmlns:a16="http://schemas.microsoft.com/office/drawing/2014/main" xmlns="" id="{6B6F5529-71B0-446A-8840-DF0B2CADA416}"/>
                </a:ext>
              </a:extLst>
            </p:cNvPr>
            <p:cNvSpPr/>
            <p:nvPr/>
          </p:nvSpPr>
          <p:spPr>
            <a:xfrm>
              <a:off x="891540" y="3900743"/>
              <a:ext cx="680084" cy="41201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9" name="Dikdörtgen 48">
            <a:extLst>
              <a:ext uri="{FF2B5EF4-FFF2-40B4-BE49-F238E27FC236}">
                <a16:creationId xmlns:a16="http://schemas.microsoft.com/office/drawing/2014/main" xmlns="" id="{0879C100-C15A-4C8D-9133-1070C7735753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50" name="Dikdörtgen 49">
            <a:extLst>
              <a:ext uri="{FF2B5EF4-FFF2-40B4-BE49-F238E27FC236}">
                <a16:creationId xmlns:a16="http://schemas.microsoft.com/office/drawing/2014/main" xmlns="" id="{2B4C8058-7649-491C-85A4-A5AA16047978}"/>
              </a:ext>
            </a:extLst>
          </p:cNvPr>
          <p:cNvSpPr/>
          <p:nvPr/>
        </p:nvSpPr>
        <p:spPr>
          <a:xfrm>
            <a:off x="1168873" y="4794350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20" name="Dikdörtgen 19"/>
          <p:cNvSpPr/>
          <p:nvPr/>
        </p:nvSpPr>
        <p:spPr>
          <a:xfrm>
            <a:off x="4916029" y="6544588"/>
            <a:ext cx="2359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>
                <a:solidFill>
                  <a:srgbClr val="0563C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www.egitimhane.com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31678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046 L 0.14766 0.03982 C 0.17852 0.04885 0.22474 0.05394 0.27331 0.05394 C 0.32852 0.05394 0.37292 0.04885 0.40365 0.03982 C 0.45313 0.02639 0.53893 -0.03541 0.56797 -0.0743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98" y="-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0FCE077E-CC19-4E19-A76D-A9DBF9D573D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5842532-0DBC-4949-BCE0-D33B27EBB9A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Dikdörtgen 69">
            <a:extLst>
              <a:ext uri="{FF2B5EF4-FFF2-40B4-BE49-F238E27FC236}">
                <a16:creationId xmlns:a16="http://schemas.microsoft.com/office/drawing/2014/main" xmlns="" id="{9B717C1E-393D-43FC-AA52-FB6061B99220}"/>
              </a:ext>
            </a:extLst>
          </p:cNvPr>
          <p:cNvSpPr/>
          <p:nvPr/>
        </p:nvSpPr>
        <p:spPr>
          <a:xfrm>
            <a:off x="4584094" y="2375720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1" name="Dikdörtgen 70">
            <a:extLst>
              <a:ext uri="{FF2B5EF4-FFF2-40B4-BE49-F238E27FC236}">
                <a16:creationId xmlns:a16="http://schemas.microsoft.com/office/drawing/2014/main" xmlns="" id="{FFE96879-6199-47D8-92EA-BF3D5F441F36}"/>
              </a:ext>
            </a:extLst>
          </p:cNvPr>
          <p:cNvSpPr/>
          <p:nvPr/>
        </p:nvSpPr>
        <p:spPr>
          <a:xfrm>
            <a:off x="4843325" y="2371159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2" name="Dikdörtgen 71">
            <a:extLst>
              <a:ext uri="{FF2B5EF4-FFF2-40B4-BE49-F238E27FC236}">
                <a16:creationId xmlns:a16="http://schemas.microsoft.com/office/drawing/2014/main" xmlns="" id="{2C6F19CE-6214-456C-A4D1-5EA0C73F444B}"/>
              </a:ext>
            </a:extLst>
          </p:cNvPr>
          <p:cNvSpPr/>
          <p:nvPr/>
        </p:nvSpPr>
        <p:spPr>
          <a:xfrm>
            <a:off x="5136795" y="2371159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73" name="Dikdörtgen 72">
            <a:extLst>
              <a:ext uri="{FF2B5EF4-FFF2-40B4-BE49-F238E27FC236}">
                <a16:creationId xmlns:a16="http://schemas.microsoft.com/office/drawing/2014/main" xmlns="" id="{4F68B1F2-7D1C-4704-95AB-FD47834FDE61}"/>
              </a:ext>
            </a:extLst>
          </p:cNvPr>
          <p:cNvSpPr/>
          <p:nvPr/>
        </p:nvSpPr>
        <p:spPr>
          <a:xfrm>
            <a:off x="4291314" y="2377748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4" name="Dikdörtgen 73">
            <a:extLst>
              <a:ext uri="{FF2B5EF4-FFF2-40B4-BE49-F238E27FC236}">
                <a16:creationId xmlns:a16="http://schemas.microsoft.com/office/drawing/2014/main" xmlns="" id="{7DDD5ECE-F535-42A4-8DDA-801037F98DC2}"/>
              </a:ext>
            </a:extLst>
          </p:cNvPr>
          <p:cNvSpPr/>
          <p:nvPr/>
        </p:nvSpPr>
        <p:spPr>
          <a:xfrm>
            <a:off x="3920679" y="2376317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5A6ED10-0064-4993-9226-894DBFC99E6F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9661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267007BB-1E2D-4C17-A399-32183C23ECB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220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Dikdörtgen 49">
            <a:extLst>
              <a:ext uri="{FF2B5EF4-FFF2-40B4-BE49-F238E27FC236}">
                <a16:creationId xmlns:a16="http://schemas.microsoft.com/office/drawing/2014/main" xmlns="" id="{2B4C8058-7649-491C-85A4-A5AA16047978}"/>
              </a:ext>
            </a:extLst>
          </p:cNvPr>
          <p:cNvSpPr/>
          <p:nvPr/>
        </p:nvSpPr>
        <p:spPr>
          <a:xfrm>
            <a:off x="1168873" y="4794350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pic>
        <p:nvPicPr>
          <p:cNvPr id="53" name="Resim 52">
            <a:extLst>
              <a:ext uri="{FF2B5EF4-FFF2-40B4-BE49-F238E27FC236}">
                <a16:creationId xmlns:a16="http://schemas.microsoft.com/office/drawing/2014/main" xmlns="" id="{3260180E-816C-4EAA-AF6C-4AED5F06FF2F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7006" y="3418100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Resim 53">
            <a:extLst>
              <a:ext uri="{FF2B5EF4-FFF2-40B4-BE49-F238E27FC236}">
                <a16:creationId xmlns:a16="http://schemas.microsoft.com/office/drawing/2014/main" xmlns="" id="{D3E47807-F2D1-43E0-B264-EE1400385FB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98791" y="3432070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Oval 54">
            <a:extLst>
              <a:ext uri="{FF2B5EF4-FFF2-40B4-BE49-F238E27FC236}">
                <a16:creationId xmlns:a16="http://schemas.microsoft.com/office/drawing/2014/main" xmlns="" id="{F3528B5E-1982-49A3-B1C8-D7D4186874CC}"/>
              </a:ext>
            </a:extLst>
          </p:cNvPr>
          <p:cNvSpPr/>
          <p:nvPr/>
        </p:nvSpPr>
        <p:spPr>
          <a:xfrm>
            <a:off x="7814227" y="3387090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Dikdörtgen 60">
            <a:extLst>
              <a:ext uri="{FF2B5EF4-FFF2-40B4-BE49-F238E27FC236}">
                <a16:creationId xmlns:a16="http://schemas.microsoft.com/office/drawing/2014/main" xmlns="" id="{A805EC8A-1884-4DEA-B3B3-FC181D74C652}"/>
              </a:ext>
            </a:extLst>
          </p:cNvPr>
          <p:cNvSpPr/>
          <p:nvPr/>
        </p:nvSpPr>
        <p:spPr>
          <a:xfrm>
            <a:off x="4575541" y="2687951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2" name="Dikdörtgen 61">
            <a:extLst>
              <a:ext uri="{FF2B5EF4-FFF2-40B4-BE49-F238E27FC236}">
                <a16:creationId xmlns:a16="http://schemas.microsoft.com/office/drawing/2014/main" xmlns="" id="{009AAEA0-2B85-4DDC-A3B1-3341C0580E82}"/>
              </a:ext>
            </a:extLst>
          </p:cNvPr>
          <p:cNvSpPr/>
          <p:nvPr/>
        </p:nvSpPr>
        <p:spPr>
          <a:xfrm>
            <a:off x="4834772" y="2683390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63" name="Dikdörtgen 62">
            <a:extLst>
              <a:ext uri="{FF2B5EF4-FFF2-40B4-BE49-F238E27FC236}">
                <a16:creationId xmlns:a16="http://schemas.microsoft.com/office/drawing/2014/main" xmlns="" id="{505A6D59-AA89-4357-B774-D2E9C71188BC}"/>
              </a:ext>
            </a:extLst>
          </p:cNvPr>
          <p:cNvSpPr/>
          <p:nvPr/>
        </p:nvSpPr>
        <p:spPr>
          <a:xfrm>
            <a:off x="5128242" y="2683390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4" name="Dikdörtgen 63">
            <a:extLst>
              <a:ext uri="{FF2B5EF4-FFF2-40B4-BE49-F238E27FC236}">
                <a16:creationId xmlns:a16="http://schemas.microsoft.com/office/drawing/2014/main" xmlns="" id="{46A413DD-984A-43AE-9F91-78EFFE22796C}"/>
              </a:ext>
            </a:extLst>
          </p:cNvPr>
          <p:cNvSpPr/>
          <p:nvPr/>
        </p:nvSpPr>
        <p:spPr>
          <a:xfrm>
            <a:off x="4282761" y="268997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5" name="Dikdörtgen 64">
            <a:extLst>
              <a:ext uri="{FF2B5EF4-FFF2-40B4-BE49-F238E27FC236}">
                <a16:creationId xmlns:a16="http://schemas.microsoft.com/office/drawing/2014/main" xmlns="" id="{A1F409ED-5984-4CFC-8229-2A6A54250C66}"/>
              </a:ext>
            </a:extLst>
          </p:cNvPr>
          <p:cNvSpPr/>
          <p:nvPr/>
        </p:nvSpPr>
        <p:spPr>
          <a:xfrm>
            <a:off x="3912126" y="26885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37524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03894 0.247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40" y="1236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0638 -0.1967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61" grpId="0"/>
      <p:bldP spid="61" grpId="1"/>
      <p:bldP spid="61" grpId="2"/>
      <p:bldP spid="61" grpId="3"/>
      <p:bldP spid="61" grpId="4"/>
      <p:bldP spid="62" grpId="0"/>
      <p:bldP spid="62" grpId="1"/>
      <p:bldP spid="62" grpId="2"/>
      <p:bldP spid="63" grpId="0"/>
      <p:bldP spid="63" grpId="1"/>
      <p:bldP spid="63" grpId="2"/>
      <p:bldP spid="63" grpId="3"/>
      <p:bldP spid="63" grpId="4"/>
      <p:bldP spid="64" grpId="0"/>
      <p:bldP spid="64" grpId="1"/>
      <p:bldP spid="64" grpId="2"/>
      <p:bldP spid="65" grpId="0"/>
      <p:bldP spid="65" grpId="1"/>
      <p:bldP spid="65" grpId="2"/>
      <p:bldP spid="65" grpId="3"/>
      <p:bldP spid="65" grpId="4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0FCE077E-CC19-4E19-A76D-A9DBF9D573D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5842532-0DBC-4949-BCE0-D33B27EBB9A5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Dikdörtgen 69">
            <a:extLst>
              <a:ext uri="{FF2B5EF4-FFF2-40B4-BE49-F238E27FC236}">
                <a16:creationId xmlns:a16="http://schemas.microsoft.com/office/drawing/2014/main" xmlns="" id="{9B717C1E-393D-43FC-AA52-FB6061B99220}"/>
              </a:ext>
            </a:extLst>
          </p:cNvPr>
          <p:cNvSpPr/>
          <p:nvPr/>
        </p:nvSpPr>
        <p:spPr>
          <a:xfrm>
            <a:off x="4584094" y="2375720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1" name="Dikdörtgen 70">
            <a:extLst>
              <a:ext uri="{FF2B5EF4-FFF2-40B4-BE49-F238E27FC236}">
                <a16:creationId xmlns:a16="http://schemas.microsoft.com/office/drawing/2014/main" xmlns="" id="{FFE96879-6199-47D8-92EA-BF3D5F441F36}"/>
              </a:ext>
            </a:extLst>
          </p:cNvPr>
          <p:cNvSpPr/>
          <p:nvPr/>
        </p:nvSpPr>
        <p:spPr>
          <a:xfrm>
            <a:off x="4843325" y="2371159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2" name="Dikdörtgen 71">
            <a:extLst>
              <a:ext uri="{FF2B5EF4-FFF2-40B4-BE49-F238E27FC236}">
                <a16:creationId xmlns:a16="http://schemas.microsoft.com/office/drawing/2014/main" xmlns="" id="{2C6F19CE-6214-456C-A4D1-5EA0C73F444B}"/>
              </a:ext>
            </a:extLst>
          </p:cNvPr>
          <p:cNvSpPr/>
          <p:nvPr/>
        </p:nvSpPr>
        <p:spPr>
          <a:xfrm>
            <a:off x="5136795" y="2371159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73" name="Dikdörtgen 72">
            <a:extLst>
              <a:ext uri="{FF2B5EF4-FFF2-40B4-BE49-F238E27FC236}">
                <a16:creationId xmlns:a16="http://schemas.microsoft.com/office/drawing/2014/main" xmlns="" id="{4F68B1F2-7D1C-4704-95AB-FD47834FDE61}"/>
              </a:ext>
            </a:extLst>
          </p:cNvPr>
          <p:cNvSpPr/>
          <p:nvPr/>
        </p:nvSpPr>
        <p:spPr>
          <a:xfrm>
            <a:off x="4291314" y="2377748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4" name="Dikdörtgen 73">
            <a:extLst>
              <a:ext uri="{FF2B5EF4-FFF2-40B4-BE49-F238E27FC236}">
                <a16:creationId xmlns:a16="http://schemas.microsoft.com/office/drawing/2014/main" xmlns="" id="{7DDD5ECE-F535-42A4-8DDA-801037F98DC2}"/>
              </a:ext>
            </a:extLst>
          </p:cNvPr>
          <p:cNvSpPr/>
          <p:nvPr/>
        </p:nvSpPr>
        <p:spPr>
          <a:xfrm>
            <a:off x="3920679" y="2376317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5A6ED10-0064-4993-9226-894DBFC99E6F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9661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267007BB-1E2D-4C17-A399-32183C23ECB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220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Dikdörtgen 49">
            <a:extLst>
              <a:ext uri="{FF2B5EF4-FFF2-40B4-BE49-F238E27FC236}">
                <a16:creationId xmlns:a16="http://schemas.microsoft.com/office/drawing/2014/main" xmlns="" id="{2B4C8058-7649-491C-85A4-A5AA16047978}"/>
              </a:ext>
            </a:extLst>
          </p:cNvPr>
          <p:cNvSpPr/>
          <p:nvPr/>
        </p:nvSpPr>
        <p:spPr>
          <a:xfrm>
            <a:off x="1168873" y="4794350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1" name="Dikdörtgen 60">
            <a:extLst>
              <a:ext uri="{FF2B5EF4-FFF2-40B4-BE49-F238E27FC236}">
                <a16:creationId xmlns:a16="http://schemas.microsoft.com/office/drawing/2014/main" xmlns="" id="{A805EC8A-1884-4DEA-B3B3-FC181D74C652}"/>
              </a:ext>
            </a:extLst>
          </p:cNvPr>
          <p:cNvSpPr/>
          <p:nvPr/>
        </p:nvSpPr>
        <p:spPr>
          <a:xfrm>
            <a:off x="4575541" y="2687951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2" name="Dikdörtgen 61">
            <a:extLst>
              <a:ext uri="{FF2B5EF4-FFF2-40B4-BE49-F238E27FC236}">
                <a16:creationId xmlns:a16="http://schemas.microsoft.com/office/drawing/2014/main" xmlns="" id="{009AAEA0-2B85-4DDC-A3B1-3341C0580E82}"/>
              </a:ext>
            </a:extLst>
          </p:cNvPr>
          <p:cNvSpPr/>
          <p:nvPr/>
        </p:nvSpPr>
        <p:spPr>
          <a:xfrm>
            <a:off x="4834772" y="2683390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63" name="Dikdörtgen 62">
            <a:extLst>
              <a:ext uri="{FF2B5EF4-FFF2-40B4-BE49-F238E27FC236}">
                <a16:creationId xmlns:a16="http://schemas.microsoft.com/office/drawing/2014/main" xmlns="" id="{505A6D59-AA89-4357-B774-D2E9C71188BC}"/>
              </a:ext>
            </a:extLst>
          </p:cNvPr>
          <p:cNvSpPr/>
          <p:nvPr/>
        </p:nvSpPr>
        <p:spPr>
          <a:xfrm>
            <a:off x="5128242" y="2683390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4" name="Dikdörtgen 63">
            <a:extLst>
              <a:ext uri="{FF2B5EF4-FFF2-40B4-BE49-F238E27FC236}">
                <a16:creationId xmlns:a16="http://schemas.microsoft.com/office/drawing/2014/main" xmlns="" id="{46A413DD-984A-43AE-9F91-78EFFE22796C}"/>
              </a:ext>
            </a:extLst>
          </p:cNvPr>
          <p:cNvSpPr/>
          <p:nvPr/>
        </p:nvSpPr>
        <p:spPr>
          <a:xfrm>
            <a:off x="4282761" y="268997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5" name="Dikdörtgen 64">
            <a:extLst>
              <a:ext uri="{FF2B5EF4-FFF2-40B4-BE49-F238E27FC236}">
                <a16:creationId xmlns:a16="http://schemas.microsoft.com/office/drawing/2014/main" xmlns="" id="{A1F409ED-5984-4CFC-8229-2A6A54250C66}"/>
              </a:ext>
            </a:extLst>
          </p:cNvPr>
          <p:cNvSpPr/>
          <p:nvPr/>
        </p:nvSpPr>
        <p:spPr>
          <a:xfrm>
            <a:off x="3912126" y="26885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0427C974-D371-496D-A684-9C8326B239C9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6446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AB6CA7CC-2DA0-4A58-9612-94C1E570DB8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35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Oval 66">
            <a:extLst>
              <a:ext uri="{FF2B5EF4-FFF2-40B4-BE49-F238E27FC236}">
                <a16:creationId xmlns:a16="http://schemas.microsoft.com/office/drawing/2014/main" xmlns="" id="{65EA838F-4F22-4D68-8668-E698E1480B22}"/>
              </a:ext>
            </a:extLst>
          </p:cNvPr>
          <p:cNvSpPr/>
          <p:nvPr/>
        </p:nvSpPr>
        <p:spPr>
          <a:xfrm>
            <a:off x="1520262" y="3912808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07081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7" grpId="1" animBg="1"/>
      <p:bldP spid="67" grpId="2" animBg="1"/>
      <p:bldP spid="67" grpId="3" animBg="1"/>
      <p:bldP spid="67" grpId="4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0FCE077E-CC19-4E19-A76D-A9DBF9D573D9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5842532-0DBC-4949-BCE0-D33B27EBB9A5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Dikdörtgen 69">
            <a:extLst>
              <a:ext uri="{FF2B5EF4-FFF2-40B4-BE49-F238E27FC236}">
                <a16:creationId xmlns:a16="http://schemas.microsoft.com/office/drawing/2014/main" xmlns="" id="{9B717C1E-393D-43FC-AA52-FB6061B99220}"/>
              </a:ext>
            </a:extLst>
          </p:cNvPr>
          <p:cNvSpPr/>
          <p:nvPr/>
        </p:nvSpPr>
        <p:spPr>
          <a:xfrm>
            <a:off x="4584094" y="2375720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1" name="Dikdörtgen 70">
            <a:extLst>
              <a:ext uri="{FF2B5EF4-FFF2-40B4-BE49-F238E27FC236}">
                <a16:creationId xmlns:a16="http://schemas.microsoft.com/office/drawing/2014/main" xmlns="" id="{FFE96879-6199-47D8-92EA-BF3D5F441F36}"/>
              </a:ext>
            </a:extLst>
          </p:cNvPr>
          <p:cNvSpPr/>
          <p:nvPr/>
        </p:nvSpPr>
        <p:spPr>
          <a:xfrm>
            <a:off x="4843325" y="2371159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2" name="Dikdörtgen 71">
            <a:extLst>
              <a:ext uri="{FF2B5EF4-FFF2-40B4-BE49-F238E27FC236}">
                <a16:creationId xmlns:a16="http://schemas.microsoft.com/office/drawing/2014/main" xmlns="" id="{2C6F19CE-6214-456C-A4D1-5EA0C73F444B}"/>
              </a:ext>
            </a:extLst>
          </p:cNvPr>
          <p:cNvSpPr/>
          <p:nvPr/>
        </p:nvSpPr>
        <p:spPr>
          <a:xfrm>
            <a:off x="5136795" y="2371159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73" name="Dikdörtgen 72">
            <a:extLst>
              <a:ext uri="{FF2B5EF4-FFF2-40B4-BE49-F238E27FC236}">
                <a16:creationId xmlns:a16="http://schemas.microsoft.com/office/drawing/2014/main" xmlns="" id="{4F68B1F2-7D1C-4704-95AB-FD47834FDE61}"/>
              </a:ext>
            </a:extLst>
          </p:cNvPr>
          <p:cNvSpPr/>
          <p:nvPr/>
        </p:nvSpPr>
        <p:spPr>
          <a:xfrm>
            <a:off x="4291314" y="2377748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4" name="Dikdörtgen 73">
            <a:extLst>
              <a:ext uri="{FF2B5EF4-FFF2-40B4-BE49-F238E27FC236}">
                <a16:creationId xmlns:a16="http://schemas.microsoft.com/office/drawing/2014/main" xmlns="" id="{7DDD5ECE-F535-42A4-8DDA-801037F98DC2}"/>
              </a:ext>
            </a:extLst>
          </p:cNvPr>
          <p:cNvSpPr/>
          <p:nvPr/>
        </p:nvSpPr>
        <p:spPr>
          <a:xfrm>
            <a:off x="3920679" y="2376317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5A6ED10-0064-4993-9226-894DBFC99E6F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9661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267007BB-1E2D-4C17-A399-32183C23ECB2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220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Dikdörtgen 60">
            <a:extLst>
              <a:ext uri="{FF2B5EF4-FFF2-40B4-BE49-F238E27FC236}">
                <a16:creationId xmlns:a16="http://schemas.microsoft.com/office/drawing/2014/main" xmlns="" id="{A805EC8A-1884-4DEA-B3B3-FC181D74C652}"/>
              </a:ext>
            </a:extLst>
          </p:cNvPr>
          <p:cNvSpPr/>
          <p:nvPr/>
        </p:nvSpPr>
        <p:spPr>
          <a:xfrm>
            <a:off x="4575541" y="2687951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2" name="Dikdörtgen 61">
            <a:extLst>
              <a:ext uri="{FF2B5EF4-FFF2-40B4-BE49-F238E27FC236}">
                <a16:creationId xmlns:a16="http://schemas.microsoft.com/office/drawing/2014/main" xmlns="" id="{009AAEA0-2B85-4DDC-A3B1-3341C0580E82}"/>
              </a:ext>
            </a:extLst>
          </p:cNvPr>
          <p:cNvSpPr/>
          <p:nvPr/>
        </p:nvSpPr>
        <p:spPr>
          <a:xfrm>
            <a:off x="4834772" y="2683390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63" name="Dikdörtgen 62">
            <a:extLst>
              <a:ext uri="{FF2B5EF4-FFF2-40B4-BE49-F238E27FC236}">
                <a16:creationId xmlns:a16="http://schemas.microsoft.com/office/drawing/2014/main" xmlns="" id="{505A6D59-AA89-4357-B774-D2E9C71188BC}"/>
              </a:ext>
            </a:extLst>
          </p:cNvPr>
          <p:cNvSpPr/>
          <p:nvPr/>
        </p:nvSpPr>
        <p:spPr>
          <a:xfrm>
            <a:off x="5128242" y="2683390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4" name="Dikdörtgen 63">
            <a:extLst>
              <a:ext uri="{FF2B5EF4-FFF2-40B4-BE49-F238E27FC236}">
                <a16:creationId xmlns:a16="http://schemas.microsoft.com/office/drawing/2014/main" xmlns="" id="{46A413DD-984A-43AE-9F91-78EFFE22796C}"/>
              </a:ext>
            </a:extLst>
          </p:cNvPr>
          <p:cNvSpPr/>
          <p:nvPr/>
        </p:nvSpPr>
        <p:spPr>
          <a:xfrm>
            <a:off x="4282761" y="268997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5" name="Dikdörtgen 64">
            <a:extLst>
              <a:ext uri="{FF2B5EF4-FFF2-40B4-BE49-F238E27FC236}">
                <a16:creationId xmlns:a16="http://schemas.microsoft.com/office/drawing/2014/main" xmlns="" id="{A1F409ED-5984-4CFC-8229-2A6A54250C66}"/>
              </a:ext>
            </a:extLst>
          </p:cNvPr>
          <p:cNvSpPr/>
          <p:nvPr/>
        </p:nvSpPr>
        <p:spPr>
          <a:xfrm>
            <a:off x="3912126" y="26885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0427C974-D371-496D-A684-9C8326B239C9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6446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AB6CA7CC-2DA0-4A58-9612-94C1E570DB8A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35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" name="Grup 20">
            <a:extLst>
              <a:ext uri="{FF2B5EF4-FFF2-40B4-BE49-F238E27FC236}">
                <a16:creationId xmlns:a16="http://schemas.microsoft.com/office/drawing/2014/main" xmlns="" id="{FEA217BD-5696-402B-8383-D87EE0C7EFCF}"/>
              </a:ext>
            </a:extLst>
          </p:cNvPr>
          <p:cNvGrpSpPr/>
          <p:nvPr/>
        </p:nvGrpSpPr>
        <p:grpSpPr>
          <a:xfrm>
            <a:off x="1520262" y="3912808"/>
            <a:ext cx="680084" cy="413280"/>
            <a:chOff x="1520262" y="3912808"/>
            <a:chExt cx="680084" cy="413280"/>
          </a:xfrm>
        </p:grpSpPr>
        <p:pic>
          <p:nvPicPr>
            <p:cNvPr id="30" name="Resim 29">
              <a:extLst>
                <a:ext uri="{FF2B5EF4-FFF2-40B4-BE49-F238E27FC236}">
                  <a16:creationId xmlns:a16="http://schemas.microsoft.com/office/drawing/2014/main" xmlns="" id="{2FDB812B-E7E7-4FB8-B77D-B5D43DD7EF24}"/>
                </a:ext>
              </a:extLst>
            </p:cNvPr>
            <p:cNvPicPr/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4239" y="3959058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Resim 30">
              <a:extLst>
                <a:ext uri="{FF2B5EF4-FFF2-40B4-BE49-F238E27FC236}">
                  <a16:creationId xmlns:a16="http://schemas.microsoft.com/office/drawing/2014/main" xmlns="" id="{D8B27B87-EB09-45F4-BEC1-9F3C47DD8CE2}"/>
                </a:ext>
              </a:extLst>
            </p:cNvPr>
            <p:cNvPicPr/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2054" y="3957788"/>
              <a:ext cx="266065" cy="3670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7" name="Oval 66">
              <a:extLst>
                <a:ext uri="{FF2B5EF4-FFF2-40B4-BE49-F238E27FC236}">
                  <a16:creationId xmlns:a16="http://schemas.microsoft.com/office/drawing/2014/main" xmlns="" id="{65EA838F-4F22-4D68-8668-E698E1480B22}"/>
                </a:ext>
              </a:extLst>
            </p:cNvPr>
            <p:cNvSpPr/>
            <p:nvPr/>
          </p:nvSpPr>
          <p:spPr>
            <a:xfrm>
              <a:off x="1520262" y="3912808"/>
              <a:ext cx="680084" cy="412010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53" name="Dikdörtgen 52">
            <a:extLst>
              <a:ext uri="{FF2B5EF4-FFF2-40B4-BE49-F238E27FC236}">
                <a16:creationId xmlns:a16="http://schemas.microsoft.com/office/drawing/2014/main" xmlns="" id="{D4F4A050-624F-438D-A620-7F43764E840B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4" name="Dikdörtgen 53">
            <a:extLst>
              <a:ext uri="{FF2B5EF4-FFF2-40B4-BE49-F238E27FC236}">
                <a16:creationId xmlns:a16="http://schemas.microsoft.com/office/drawing/2014/main" xmlns="" id="{AE03C05A-4F22-4951-A667-4B9FA8FEB30C}"/>
              </a:ext>
            </a:extLst>
          </p:cNvPr>
          <p:cNvSpPr/>
          <p:nvPr/>
        </p:nvSpPr>
        <p:spPr>
          <a:xfrm>
            <a:off x="1168873" y="4794350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xmlns="" val="3281066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23 L 0.12865 0.05741 C 0.15521 0.07014 0.19558 0.07755 0.23776 0.07755 C 0.28568 0.07755 0.32422 0.07014 0.35105 0.05741 C 0.39375 0.03797 0.46068 -0.02199 0.4918 -0.06666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83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0FCE077E-CC19-4E19-A76D-A9DBF9D573D9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5842532-0DBC-4949-BCE0-D33B27EBB9A5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Dikdörtgen 69">
            <a:extLst>
              <a:ext uri="{FF2B5EF4-FFF2-40B4-BE49-F238E27FC236}">
                <a16:creationId xmlns:a16="http://schemas.microsoft.com/office/drawing/2014/main" xmlns="" id="{9B717C1E-393D-43FC-AA52-FB6061B99220}"/>
              </a:ext>
            </a:extLst>
          </p:cNvPr>
          <p:cNvSpPr/>
          <p:nvPr/>
        </p:nvSpPr>
        <p:spPr>
          <a:xfrm>
            <a:off x="4584094" y="2375720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1" name="Dikdörtgen 70">
            <a:extLst>
              <a:ext uri="{FF2B5EF4-FFF2-40B4-BE49-F238E27FC236}">
                <a16:creationId xmlns:a16="http://schemas.microsoft.com/office/drawing/2014/main" xmlns="" id="{FFE96879-6199-47D8-92EA-BF3D5F441F36}"/>
              </a:ext>
            </a:extLst>
          </p:cNvPr>
          <p:cNvSpPr/>
          <p:nvPr/>
        </p:nvSpPr>
        <p:spPr>
          <a:xfrm>
            <a:off x="4843325" y="2371159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2" name="Dikdörtgen 71">
            <a:extLst>
              <a:ext uri="{FF2B5EF4-FFF2-40B4-BE49-F238E27FC236}">
                <a16:creationId xmlns:a16="http://schemas.microsoft.com/office/drawing/2014/main" xmlns="" id="{2C6F19CE-6214-456C-A4D1-5EA0C73F444B}"/>
              </a:ext>
            </a:extLst>
          </p:cNvPr>
          <p:cNvSpPr/>
          <p:nvPr/>
        </p:nvSpPr>
        <p:spPr>
          <a:xfrm>
            <a:off x="5136795" y="2371159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73" name="Dikdörtgen 72">
            <a:extLst>
              <a:ext uri="{FF2B5EF4-FFF2-40B4-BE49-F238E27FC236}">
                <a16:creationId xmlns:a16="http://schemas.microsoft.com/office/drawing/2014/main" xmlns="" id="{4F68B1F2-7D1C-4704-95AB-FD47834FDE61}"/>
              </a:ext>
            </a:extLst>
          </p:cNvPr>
          <p:cNvSpPr/>
          <p:nvPr/>
        </p:nvSpPr>
        <p:spPr>
          <a:xfrm>
            <a:off x="4291314" y="2377748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4" name="Dikdörtgen 73">
            <a:extLst>
              <a:ext uri="{FF2B5EF4-FFF2-40B4-BE49-F238E27FC236}">
                <a16:creationId xmlns:a16="http://schemas.microsoft.com/office/drawing/2014/main" xmlns="" id="{7DDD5ECE-F535-42A4-8DDA-801037F98DC2}"/>
              </a:ext>
            </a:extLst>
          </p:cNvPr>
          <p:cNvSpPr/>
          <p:nvPr/>
        </p:nvSpPr>
        <p:spPr>
          <a:xfrm>
            <a:off x="3920679" y="2376317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5A6ED10-0064-4993-9226-894DBFC99E6F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9661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267007BB-1E2D-4C17-A399-32183C23ECB2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220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Dikdörtgen 60">
            <a:extLst>
              <a:ext uri="{FF2B5EF4-FFF2-40B4-BE49-F238E27FC236}">
                <a16:creationId xmlns:a16="http://schemas.microsoft.com/office/drawing/2014/main" xmlns="" id="{A805EC8A-1884-4DEA-B3B3-FC181D74C652}"/>
              </a:ext>
            </a:extLst>
          </p:cNvPr>
          <p:cNvSpPr/>
          <p:nvPr/>
        </p:nvSpPr>
        <p:spPr>
          <a:xfrm>
            <a:off x="4575541" y="2687951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2" name="Dikdörtgen 61">
            <a:extLst>
              <a:ext uri="{FF2B5EF4-FFF2-40B4-BE49-F238E27FC236}">
                <a16:creationId xmlns:a16="http://schemas.microsoft.com/office/drawing/2014/main" xmlns="" id="{009AAEA0-2B85-4DDC-A3B1-3341C0580E82}"/>
              </a:ext>
            </a:extLst>
          </p:cNvPr>
          <p:cNvSpPr/>
          <p:nvPr/>
        </p:nvSpPr>
        <p:spPr>
          <a:xfrm>
            <a:off x="4834772" y="2683390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63" name="Dikdörtgen 62">
            <a:extLst>
              <a:ext uri="{FF2B5EF4-FFF2-40B4-BE49-F238E27FC236}">
                <a16:creationId xmlns:a16="http://schemas.microsoft.com/office/drawing/2014/main" xmlns="" id="{505A6D59-AA89-4357-B774-D2E9C71188BC}"/>
              </a:ext>
            </a:extLst>
          </p:cNvPr>
          <p:cNvSpPr/>
          <p:nvPr/>
        </p:nvSpPr>
        <p:spPr>
          <a:xfrm>
            <a:off x="5128242" y="2683390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4" name="Dikdörtgen 63">
            <a:extLst>
              <a:ext uri="{FF2B5EF4-FFF2-40B4-BE49-F238E27FC236}">
                <a16:creationId xmlns:a16="http://schemas.microsoft.com/office/drawing/2014/main" xmlns="" id="{46A413DD-984A-43AE-9F91-78EFFE22796C}"/>
              </a:ext>
            </a:extLst>
          </p:cNvPr>
          <p:cNvSpPr/>
          <p:nvPr/>
        </p:nvSpPr>
        <p:spPr>
          <a:xfrm>
            <a:off x="4282761" y="268997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5" name="Dikdörtgen 64">
            <a:extLst>
              <a:ext uri="{FF2B5EF4-FFF2-40B4-BE49-F238E27FC236}">
                <a16:creationId xmlns:a16="http://schemas.microsoft.com/office/drawing/2014/main" xmlns="" id="{A1F409ED-5984-4CFC-8229-2A6A54250C66}"/>
              </a:ext>
            </a:extLst>
          </p:cNvPr>
          <p:cNvSpPr/>
          <p:nvPr/>
        </p:nvSpPr>
        <p:spPr>
          <a:xfrm>
            <a:off x="3912126" y="26885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0427C974-D371-496D-A684-9C8326B239C9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6446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AB6CA7CC-2DA0-4A58-9612-94C1E570DB8A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35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Dikdörtgen 53">
            <a:extLst>
              <a:ext uri="{FF2B5EF4-FFF2-40B4-BE49-F238E27FC236}">
                <a16:creationId xmlns:a16="http://schemas.microsoft.com/office/drawing/2014/main" xmlns="" id="{AE03C05A-4F22-4951-A667-4B9FA8FEB30C}"/>
              </a:ext>
            </a:extLst>
          </p:cNvPr>
          <p:cNvSpPr/>
          <p:nvPr/>
        </p:nvSpPr>
        <p:spPr>
          <a:xfrm>
            <a:off x="1168873" y="4794350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0</a:t>
            </a:r>
          </a:p>
        </p:txBody>
      </p:sp>
      <p:pic>
        <p:nvPicPr>
          <p:cNvPr id="66" name="Resim 65">
            <a:extLst>
              <a:ext uri="{FF2B5EF4-FFF2-40B4-BE49-F238E27FC236}">
                <a16:creationId xmlns:a16="http://schemas.microsoft.com/office/drawing/2014/main" xmlns="" id="{C7FD8F32-81AD-440A-AE8A-2B95D14D5B5D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1097" y="350382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Resim 67">
            <a:extLst>
              <a:ext uri="{FF2B5EF4-FFF2-40B4-BE49-F238E27FC236}">
                <a16:creationId xmlns:a16="http://schemas.microsoft.com/office/drawing/2014/main" xmlns="" id="{A98CCEC9-7DE7-4ED9-AE4A-B35108B61E9B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8912" y="350255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Oval 68">
            <a:extLst>
              <a:ext uri="{FF2B5EF4-FFF2-40B4-BE49-F238E27FC236}">
                <a16:creationId xmlns:a16="http://schemas.microsoft.com/office/drawing/2014/main" xmlns="" id="{F4E341A4-535F-46C8-B363-797B34D9E73F}"/>
              </a:ext>
            </a:extLst>
          </p:cNvPr>
          <p:cNvSpPr/>
          <p:nvPr/>
        </p:nvSpPr>
        <p:spPr>
          <a:xfrm>
            <a:off x="7517120" y="3457575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5" name="Dikdörtgen 74">
            <a:extLst>
              <a:ext uri="{FF2B5EF4-FFF2-40B4-BE49-F238E27FC236}">
                <a16:creationId xmlns:a16="http://schemas.microsoft.com/office/drawing/2014/main" xmlns="" id="{A7124FF7-9E41-476F-A360-52C2AE99ACF1}"/>
              </a:ext>
            </a:extLst>
          </p:cNvPr>
          <p:cNvSpPr/>
          <p:nvPr/>
        </p:nvSpPr>
        <p:spPr>
          <a:xfrm>
            <a:off x="4577530" y="3009681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6" name="Dikdörtgen 75">
            <a:extLst>
              <a:ext uri="{FF2B5EF4-FFF2-40B4-BE49-F238E27FC236}">
                <a16:creationId xmlns:a16="http://schemas.microsoft.com/office/drawing/2014/main" xmlns="" id="{297954F8-8611-4C88-9643-FB937F127C6F}"/>
              </a:ext>
            </a:extLst>
          </p:cNvPr>
          <p:cNvSpPr/>
          <p:nvPr/>
        </p:nvSpPr>
        <p:spPr>
          <a:xfrm>
            <a:off x="4836761" y="3005120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7" name="Dikdörtgen 76">
            <a:extLst>
              <a:ext uri="{FF2B5EF4-FFF2-40B4-BE49-F238E27FC236}">
                <a16:creationId xmlns:a16="http://schemas.microsoft.com/office/drawing/2014/main" xmlns="" id="{782AFD99-67D6-4618-BE91-17DDE063A62E}"/>
              </a:ext>
            </a:extLst>
          </p:cNvPr>
          <p:cNvSpPr/>
          <p:nvPr/>
        </p:nvSpPr>
        <p:spPr>
          <a:xfrm>
            <a:off x="5130231" y="3005120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0</a:t>
            </a:r>
          </a:p>
        </p:txBody>
      </p:sp>
      <p:sp>
        <p:nvSpPr>
          <p:cNvPr id="78" name="Dikdörtgen 77">
            <a:extLst>
              <a:ext uri="{FF2B5EF4-FFF2-40B4-BE49-F238E27FC236}">
                <a16:creationId xmlns:a16="http://schemas.microsoft.com/office/drawing/2014/main" xmlns="" id="{EE03FF45-E54A-4B60-ABB7-08550F472DE2}"/>
              </a:ext>
            </a:extLst>
          </p:cNvPr>
          <p:cNvSpPr/>
          <p:nvPr/>
        </p:nvSpPr>
        <p:spPr>
          <a:xfrm>
            <a:off x="4284750" y="301170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9" name="Dikdörtgen 78">
            <a:extLst>
              <a:ext uri="{FF2B5EF4-FFF2-40B4-BE49-F238E27FC236}">
                <a16:creationId xmlns:a16="http://schemas.microsoft.com/office/drawing/2014/main" xmlns="" id="{8E771E76-2AA8-45CA-B5BA-EC30F8A18F05}"/>
              </a:ext>
            </a:extLst>
          </p:cNvPr>
          <p:cNvSpPr/>
          <p:nvPr/>
        </p:nvSpPr>
        <p:spPr>
          <a:xfrm>
            <a:off x="3914115" y="301027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xmlns="" val="332495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0 L 0.04466 0.237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7" y="1185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 L 0.06888 -0.2097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-10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500"/>
                            </p:stCondLst>
                            <p:childTnLst>
                              <p:par>
                                <p:cTn id="8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5" grpId="0"/>
      <p:bldP spid="75" grpId="1"/>
      <p:bldP spid="75" grpId="2"/>
      <p:bldP spid="75" grpId="3"/>
      <p:bldP spid="75" grpId="4"/>
      <p:bldP spid="76" grpId="0"/>
      <p:bldP spid="76" grpId="1"/>
      <p:bldP spid="76" grpId="2"/>
      <p:bldP spid="77" grpId="0"/>
      <p:bldP spid="77" grpId="1"/>
      <p:bldP spid="77" grpId="2"/>
      <p:bldP spid="77" grpId="3"/>
      <p:bldP spid="77" grpId="4"/>
      <p:bldP spid="78" grpId="0"/>
      <p:bldP spid="78" grpId="1"/>
      <p:bldP spid="78" grpId="2"/>
      <p:bldP spid="79" grpId="0"/>
      <p:bldP spid="79" grpId="1"/>
      <p:bldP spid="79" grpId="2"/>
      <p:bldP spid="79" grpId="3"/>
      <p:bldP spid="79" grpId="4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0FCE077E-CC19-4E19-A76D-A9DBF9D573D9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5842532-0DBC-4949-BCE0-D33B27EBB9A5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Dikdörtgen 69">
            <a:extLst>
              <a:ext uri="{FF2B5EF4-FFF2-40B4-BE49-F238E27FC236}">
                <a16:creationId xmlns:a16="http://schemas.microsoft.com/office/drawing/2014/main" xmlns="" id="{9B717C1E-393D-43FC-AA52-FB6061B99220}"/>
              </a:ext>
            </a:extLst>
          </p:cNvPr>
          <p:cNvSpPr/>
          <p:nvPr/>
        </p:nvSpPr>
        <p:spPr>
          <a:xfrm>
            <a:off x="4584094" y="2375720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1" name="Dikdörtgen 70">
            <a:extLst>
              <a:ext uri="{FF2B5EF4-FFF2-40B4-BE49-F238E27FC236}">
                <a16:creationId xmlns:a16="http://schemas.microsoft.com/office/drawing/2014/main" xmlns="" id="{FFE96879-6199-47D8-92EA-BF3D5F441F36}"/>
              </a:ext>
            </a:extLst>
          </p:cNvPr>
          <p:cNvSpPr/>
          <p:nvPr/>
        </p:nvSpPr>
        <p:spPr>
          <a:xfrm>
            <a:off x="4843325" y="2371159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2" name="Dikdörtgen 71">
            <a:extLst>
              <a:ext uri="{FF2B5EF4-FFF2-40B4-BE49-F238E27FC236}">
                <a16:creationId xmlns:a16="http://schemas.microsoft.com/office/drawing/2014/main" xmlns="" id="{2C6F19CE-6214-456C-A4D1-5EA0C73F444B}"/>
              </a:ext>
            </a:extLst>
          </p:cNvPr>
          <p:cNvSpPr/>
          <p:nvPr/>
        </p:nvSpPr>
        <p:spPr>
          <a:xfrm>
            <a:off x="5136795" y="2371159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73" name="Dikdörtgen 72">
            <a:extLst>
              <a:ext uri="{FF2B5EF4-FFF2-40B4-BE49-F238E27FC236}">
                <a16:creationId xmlns:a16="http://schemas.microsoft.com/office/drawing/2014/main" xmlns="" id="{4F68B1F2-7D1C-4704-95AB-FD47834FDE61}"/>
              </a:ext>
            </a:extLst>
          </p:cNvPr>
          <p:cNvSpPr/>
          <p:nvPr/>
        </p:nvSpPr>
        <p:spPr>
          <a:xfrm>
            <a:off x="4291314" y="2377748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4" name="Dikdörtgen 73">
            <a:extLst>
              <a:ext uri="{FF2B5EF4-FFF2-40B4-BE49-F238E27FC236}">
                <a16:creationId xmlns:a16="http://schemas.microsoft.com/office/drawing/2014/main" xmlns="" id="{7DDD5ECE-F535-42A4-8DDA-801037F98DC2}"/>
              </a:ext>
            </a:extLst>
          </p:cNvPr>
          <p:cNvSpPr/>
          <p:nvPr/>
        </p:nvSpPr>
        <p:spPr>
          <a:xfrm>
            <a:off x="3920679" y="2376317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5A6ED10-0064-4993-9226-894DBFC99E6F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9661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267007BB-1E2D-4C17-A399-32183C23ECB2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220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Dikdörtgen 60">
            <a:extLst>
              <a:ext uri="{FF2B5EF4-FFF2-40B4-BE49-F238E27FC236}">
                <a16:creationId xmlns:a16="http://schemas.microsoft.com/office/drawing/2014/main" xmlns="" id="{A805EC8A-1884-4DEA-B3B3-FC181D74C652}"/>
              </a:ext>
            </a:extLst>
          </p:cNvPr>
          <p:cNvSpPr/>
          <p:nvPr/>
        </p:nvSpPr>
        <p:spPr>
          <a:xfrm>
            <a:off x="4575541" y="2687951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2" name="Dikdörtgen 61">
            <a:extLst>
              <a:ext uri="{FF2B5EF4-FFF2-40B4-BE49-F238E27FC236}">
                <a16:creationId xmlns:a16="http://schemas.microsoft.com/office/drawing/2014/main" xmlns="" id="{009AAEA0-2B85-4DDC-A3B1-3341C0580E82}"/>
              </a:ext>
            </a:extLst>
          </p:cNvPr>
          <p:cNvSpPr/>
          <p:nvPr/>
        </p:nvSpPr>
        <p:spPr>
          <a:xfrm>
            <a:off x="4834772" y="2683390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63" name="Dikdörtgen 62">
            <a:extLst>
              <a:ext uri="{FF2B5EF4-FFF2-40B4-BE49-F238E27FC236}">
                <a16:creationId xmlns:a16="http://schemas.microsoft.com/office/drawing/2014/main" xmlns="" id="{505A6D59-AA89-4357-B774-D2E9C71188BC}"/>
              </a:ext>
            </a:extLst>
          </p:cNvPr>
          <p:cNvSpPr/>
          <p:nvPr/>
        </p:nvSpPr>
        <p:spPr>
          <a:xfrm>
            <a:off x="5128242" y="2683390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4" name="Dikdörtgen 63">
            <a:extLst>
              <a:ext uri="{FF2B5EF4-FFF2-40B4-BE49-F238E27FC236}">
                <a16:creationId xmlns:a16="http://schemas.microsoft.com/office/drawing/2014/main" xmlns="" id="{46A413DD-984A-43AE-9F91-78EFFE22796C}"/>
              </a:ext>
            </a:extLst>
          </p:cNvPr>
          <p:cNvSpPr/>
          <p:nvPr/>
        </p:nvSpPr>
        <p:spPr>
          <a:xfrm>
            <a:off x="4282761" y="268997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5" name="Dikdörtgen 64">
            <a:extLst>
              <a:ext uri="{FF2B5EF4-FFF2-40B4-BE49-F238E27FC236}">
                <a16:creationId xmlns:a16="http://schemas.microsoft.com/office/drawing/2014/main" xmlns="" id="{A1F409ED-5984-4CFC-8229-2A6A54250C66}"/>
              </a:ext>
            </a:extLst>
          </p:cNvPr>
          <p:cNvSpPr/>
          <p:nvPr/>
        </p:nvSpPr>
        <p:spPr>
          <a:xfrm>
            <a:off x="3912126" y="26885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0427C974-D371-496D-A684-9C8326B239C9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6446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AB6CA7CC-2DA0-4A58-9612-94C1E570DB8A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35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Dikdörtgen 53">
            <a:extLst>
              <a:ext uri="{FF2B5EF4-FFF2-40B4-BE49-F238E27FC236}">
                <a16:creationId xmlns:a16="http://schemas.microsoft.com/office/drawing/2014/main" xmlns="" id="{AE03C05A-4F22-4951-A667-4B9FA8FEB30C}"/>
              </a:ext>
            </a:extLst>
          </p:cNvPr>
          <p:cNvSpPr/>
          <p:nvPr/>
        </p:nvSpPr>
        <p:spPr>
          <a:xfrm>
            <a:off x="1168873" y="4794350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0</a:t>
            </a:r>
          </a:p>
        </p:txBody>
      </p:sp>
      <p:sp>
        <p:nvSpPr>
          <p:cNvPr id="75" name="Dikdörtgen 74">
            <a:extLst>
              <a:ext uri="{FF2B5EF4-FFF2-40B4-BE49-F238E27FC236}">
                <a16:creationId xmlns:a16="http://schemas.microsoft.com/office/drawing/2014/main" xmlns="" id="{A7124FF7-9E41-476F-A360-52C2AE99ACF1}"/>
              </a:ext>
            </a:extLst>
          </p:cNvPr>
          <p:cNvSpPr/>
          <p:nvPr/>
        </p:nvSpPr>
        <p:spPr>
          <a:xfrm>
            <a:off x="4577530" y="3009681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6" name="Dikdörtgen 75">
            <a:extLst>
              <a:ext uri="{FF2B5EF4-FFF2-40B4-BE49-F238E27FC236}">
                <a16:creationId xmlns:a16="http://schemas.microsoft.com/office/drawing/2014/main" xmlns="" id="{297954F8-8611-4C88-9643-FB937F127C6F}"/>
              </a:ext>
            </a:extLst>
          </p:cNvPr>
          <p:cNvSpPr/>
          <p:nvPr/>
        </p:nvSpPr>
        <p:spPr>
          <a:xfrm>
            <a:off x="4836761" y="3005120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7" name="Dikdörtgen 76">
            <a:extLst>
              <a:ext uri="{FF2B5EF4-FFF2-40B4-BE49-F238E27FC236}">
                <a16:creationId xmlns:a16="http://schemas.microsoft.com/office/drawing/2014/main" xmlns="" id="{782AFD99-67D6-4618-BE91-17DDE063A62E}"/>
              </a:ext>
            </a:extLst>
          </p:cNvPr>
          <p:cNvSpPr/>
          <p:nvPr/>
        </p:nvSpPr>
        <p:spPr>
          <a:xfrm>
            <a:off x="5130231" y="3005120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0</a:t>
            </a:r>
          </a:p>
        </p:txBody>
      </p:sp>
      <p:sp>
        <p:nvSpPr>
          <p:cNvPr id="78" name="Dikdörtgen 77">
            <a:extLst>
              <a:ext uri="{FF2B5EF4-FFF2-40B4-BE49-F238E27FC236}">
                <a16:creationId xmlns:a16="http://schemas.microsoft.com/office/drawing/2014/main" xmlns="" id="{EE03FF45-E54A-4B60-ABB7-08550F472DE2}"/>
              </a:ext>
            </a:extLst>
          </p:cNvPr>
          <p:cNvSpPr/>
          <p:nvPr/>
        </p:nvSpPr>
        <p:spPr>
          <a:xfrm>
            <a:off x="4284750" y="301170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9" name="Dikdörtgen 78">
            <a:extLst>
              <a:ext uri="{FF2B5EF4-FFF2-40B4-BE49-F238E27FC236}">
                <a16:creationId xmlns:a16="http://schemas.microsoft.com/office/drawing/2014/main" xmlns="" id="{8E771E76-2AA8-45CA-B5BA-EC30F8A18F05}"/>
              </a:ext>
            </a:extLst>
          </p:cNvPr>
          <p:cNvSpPr/>
          <p:nvPr/>
        </p:nvSpPr>
        <p:spPr>
          <a:xfrm>
            <a:off x="3914115" y="301027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EBEED5C2-AC3F-485A-89E5-C2BB9722D9C9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6749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322669AC-7504-4926-ADC1-B44FBCDB3634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890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01281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10" name="Dikdörtgen 9">
            <a:extLst>
              <a:ext uri="{FF2B5EF4-FFF2-40B4-BE49-F238E27FC236}">
                <a16:creationId xmlns:a16="http://schemas.microsoft.com/office/drawing/2014/main" xmlns="" id="{CDA374A8-3B38-46DC-BED8-CDC0E309BAEC}"/>
              </a:ext>
            </a:extLst>
          </p:cNvPr>
          <p:cNvSpPr/>
          <p:nvPr/>
        </p:nvSpPr>
        <p:spPr>
          <a:xfrm>
            <a:off x="3864897" y="142361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D8C1E2FE-6AEA-41FE-8DCE-9773AE6AECDC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4758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9453820B-6727-4ACF-B337-4A4461B51229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82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Dikdörtgen 33">
            <a:extLst>
              <a:ext uri="{FF2B5EF4-FFF2-40B4-BE49-F238E27FC236}">
                <a16:creationId xmlns:a16="http://schemas.microsoft.com/office/drawing/2014/main" xmlns="" id="{3483CEDD-D1F7-4CFF-9B0E-7C7723FF95BE}"/>
              </a:ext>
            </a:extLst>
          </p:cNvPr>
          <p:cNvSpPr/>
          <p:nvPr/>
        </p:nvSpPr>
        <p:spPr>
          <a:xfrm>
            <a:off x="4580267" y="142301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35" name="Dikdörtgen 34">
            <a:extLst>
              <a:ext uri="{FF2B5EF4-FFF2-40B4-BE49-F238E27FC236}">
                <a16:creationId xmlns:a16="http://schemas.microsoft.com/office/drawing/2014/main" xmlns="" id="{A192EF7C-6512-4CA7-BF34-76E73C23532B}"/>
              </a:ext>
            </a:extLst>
          </p:cNvPr>
          <p:cNvSpPr/>
          <p:nvPr/>
        </p:nvSpPr>
        <p:spPr>
          <a:xfrm>
            <a:off x="4839498" y="141845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D662A698-5730-4CFE-BB72-531C7CB2B88A}"/>
              </a:ext>
            </a:extLst>
          </p:cNvPr>
          <p:cNvSpPr/>
          <p:nvPr/>
        </p:nvSpPr>
        <p:spPr>
          <a:xfrm>
            <a:off x="5132968" y="141845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sp>
        <p:nvSpPr>
          <p:cNvPr id="38" name="Dikdörtgen 37">
            <a:extLst>
              <a:ext uri="{FF2B5EF4-FFF2-40B4-BE49-F238E27FC236}">
                <a16:creationId xmlns:a16="http://schemas.microsoft.com/office/drawing/2014/main" xmlns="" id="{877DAF40-A227-4875-AA24-76403C92C3F1}"/>
              </a:ext>
            </a:extLst>
          </p:cNvPr>
          <p:cNvSpPr/>
          <p:nvPr/>
        </p:nvSpPr>
        <p:spPr>
          <a:xfrm>
            <a:off x="4287487" y="142504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3" name="Dikdörtgen 42">
            <a:extLst>
              <a:ext uri="{FF2B5EF4-FFF2-40B4-BE49-F238E27FC236}">
                <a16:creationId xmlns:a16="http://schemas.microsoft.com/office/drawing/2014/main" xmlns="" id="{04A1EF61-9BF8-446D-B1F3-91A56A8673E1}"/>
              </a:ext>
            </a:extLst>
          </p:cNvPr>
          <p:cNvSpPr/>
          <p:nvPr/>
        </p:nvSpPr>
        <p:spPr>
          <a:xfrm>
            <a:off x="4579453" y="1748025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44" name="Dikdörtgen 43">
            <a:extLst>
              <a:ext uri="{FF2B5EF4-FFF2-40B4-BE49-F238E27FC236}">
                <a16:creationId xmlns:a16="http://schemas.microsoft.com/office/drawing/2014/main" xmlns="" id="{2DBC79DE-AE89-43FB-8B8E-2FBFC7EF93D2}"/>
              </a:ext>
            </a:extLst>
          </p:cNvPr>
          <p:cNvSpPr/>
          <p:nvPr/>
        </p:nvSpPr>
        <p:spPr>
          <a:xfrm>
            <a:off x="4838684" y="1743464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45" name="Dikdörtgen 44">
            <a:extLst>
              <a:ext uri="{FF2B5EF4-FFF2-40B4-BE49-F238E27FC236}">
                <a16:creationId xmlns:a16="http://schemas.microsoft.com/office/drawing/2014/main" xmlns="" id="{F7297F2E-71B5-47AE-8039-CB4CB23883AD}"/>
              </a:ext>
            </a:extLst>
          </p:cNvPr>
          <p:cNvSpPr/>
          <p:nvPr/>
        </p:nvSpPr>
        <p:spPr>
          <a:xfrm>
            <a:off x="5132154" y="1743464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sp>
        <p:nvSpPr>
          <p:cNvPr id="46" name="Dikdörtgen 45">
            <a:extLst>
              <a:ext uri="{FF2B5EF4-FFF2-40B4-BE49-F238E27FC236}">
                <a16:creationId xmlns:a16="http://schemas.microsoft.com/office/drawing/2014/main" xmlns="" id="{76D335B9-54EB-4050-A7FD-E266D2EF5512}"/>
              </a:ext>
            </a:extLst>
          </p:cNvPr>
          <p:cNvSpPr/>
          <p:nvPr/>
        </p:nvSpPr>
        <p:spPr>
          <a:xfrm>
            <a:off x="4286673" y="1750053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47" name="Dikdörtgen 46">
            <a:extLst>
              <a:ext uri="{FF2B5EF4-FFF2-40B4-BE49-F238E27FC236}">
                <a16:creationId xmlns:a16="http://schemas.microsoft.com/office/drawing/2014/main" xmlns="" id="{D6D7EA28-7AEC-4B68-B29C-F96F6D4F146F}"/>
              </a:ext>
            </a:extLst>
          </p:cNvPr>
          <p:cNvSpPr/>
          <p:nvPr/>
        </p:nvSpPr>
        <p:spPr>
          <a:xfrm>
            <a:off x="3864083" y="1748622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10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05A1D79-FA06-40F8-AD5E-5D1460BE57C5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1713" y="512995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F85B5D50-D46E-4152-95B0-E75E6ED7A20B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0106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21ED9E62-E5A1-478A-A2D6-465B9F8AA702}"/>
              </a:ext>
            </a:extLst>
          </p:cNvPr>
          <p:cNvSpPr/>
          <p:nvPr/>
        </p:nvSpPr>
        <p:spPr>
          <a:xfrm>
            <a:off x="4579453" y="206348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7" name="Dikdörtgen 56">
            <a:extLst>
              <a:ext uri="{FF2B5EF4-FFF2-40B4-BE49-F238E27FC236}">
                <a16:creationId xmlns:a16="http://schemas.microsoft.com/office/drawing/2014/main" xmlns="" id="{4186FFD5-7FA3-45D8-B4C5-7542D704F0AB}"/>
              </a:ext>
            </a:extLst>
          </p:cNvPr>
          <p:cNvSpPr/>
          <p:nvPr/>
        </p:nvSpPr>
        <p:spPr>
          <a:xfrm>
            <a:off x="4838684" y="2058928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58" name="Dikdörtgen 57">
            <a:extLst>
              <a:ext uri="{FF2B5EF4-FFF2-40B4-BE49-F238E27FC236}">
                <a16:creationId xmlns:a16="http://schemas.microsoft.com/office/drawing/2014/main" xmlns="" id="{91290EEA-0752-4EA1-8E8C-6AEE982C84BE}"/>
              </a:ext>
            </a:extLst>
          </p:cNvPr>
          <p:cNvSpPr/>
          <p:nvPr/>
        </p:nvSpPr>
        <p:spPr>
          <a:xfrm>
            <a:off x="5132154" y="2058928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9" name="Dikdörtgen 58">
            <a:extLst>
              <a:ext uri="{FF2B5EF4-FFF2-40B4-BE49-F238E27FC236}">
                <a16:creationId xmlns:a16="http://schemas.microsoft.com/office/drawing/2014/main" xmlns="" id="{4F3146B9-E56A-4075-AC0A-01DB8629CB50}"/>
              </a:ext>
            </a:extLst>
          </p:cNvPr>
          <p:cNvSpPr/>
          <p:nvPr/>
        </p:nvSpPr>
        <p:spPr>
          <a:xfrm>
            <a:off x="4286673" y="2065517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0" name="Dikdörtgen 59">
            <a:extLst>
              <a:ext uri="{FF2B5EF4-FFF2-40B4-BE49-F238E27FC236}">
                <a16:creationId xmlns:a16="http://schemas.microsoft.com/office/drawing/2014/main" xmlns="" id="{47012120-DF8F-473F-AABD-EA57366ABB10}"/>
              </a:ext>
            </a:extLst>
          </p:cNvPr>
          <p:cNvSpPr/>
          <p:nvPr/>
        </p:nvSpPr>
        <p:spPr>
          <a:xfrm>
            <a:off x="3925043" y="2064086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8</a:t>
            </a:r>
          </a:p>
        </p:txBody>
      </p:sp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0FCE077E-CC19-4E19-A76D-A9DBF9D573D9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2064375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C5842532-0DBC-4949-BCE0-D33B27EBB9A5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5178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Dikdörtgen 69">
            <a:extLst>
              <a:ext uri="{FF2B5EF4-FFF2-40B4-BE49-F238E27FC236}">
                <a16:creationId xmlns:a16="http://schemas.microsoft.com/office/drawing/2014/main" xmlns="" id="{9B717C1E-393D-43FC-AA52-FB6061B99220}"/>
              </a:ext>
            </a:extLst>
          </p:cNvPr>
          <p:cNvSpPr/>
          <p:nvPr/>
        </p:nvSpPr>
        <p:spPr>
          <a:xfrm>
            <a:off x="4584094" y="2375720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1" name="Dikdörtgen 70">
            <a:extLst>
              <a:ext uri="{FF2B5EF4-FFF2-40B4-BE49-F238E27FC236}">
                <a16:creationId xmlns:a16="http://schemas.microsoft.com/office/drawing/2014/main" xmlns="" id="{FFE96879-6199-47D8-92EA-BF3D5F441F36}"/>
              </a:ext>
            </a:extLst>
          </p:cNvPr>
          <p:cNvSpPr/>
          <p:nvPr/>
        </p:nvSpPr>
        <p:spPr>
          <a:xfrm>
            <a:off x="4843325" y="2371159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2" name="Dikdörtgen 71">
            <a:extLst>
              <a:ext uri="{FF2B5EF4-FFF2-40B4-BE49-F238E27FC236}">
                <a16:creationId xmlns:a16="http://schemas.microsoft.com/office/drawing/2014/main" xmlns="" id="{2C6F19CE-6214-456C-A4D1-5EA0C73F444B}"/>
              </a:ext>
            </a:extLst>
          </p:cNvPr>
          <p:cNvSpPr/>
          <p:nvPr/>
        </p:nvSpPr>
        <p:spPr>
          <a:xfrm>
            <a:off x="5136795" y="2371159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sp>
        <p:nvSpPr>
          <p:cNvPr id="73" name="Dikdörtgen 72">
            <a:extLst>
              <a:ext uri="{FF2B5EF4-FFF2-40B4-BE49-F238E27FC236}">
                <a16:creationId xmlns:a16="http://schemas.microsoft.com/office/drawing/2014/main" xmlns="" id="{4F68B1F2-7D1C-4704-95AB-FD47834FDE61}"/>
              </a:ext>
            </a:extLst>
          </p:cNvPr>
          <p:cNvSpPr/>
          <p:nvPr/>
        </p:nvSpPr>
        <p:spPr>
          <a:xfrm>
            <a:off x="4291314" y="2377748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4" name="Dikdörtgen 73">
            <a:extLst>
              <a:ext uri="{FF2B5EF4-FFF2-40B4-BE49-F238E27FC236}">
                <a16:creationId xmlns:a16="http://schemas.microsoft.com/office/drawing/2014/main" xmlns="" id="{7DDD5ECE-F535-42A4-8DDA-801037F98DC2}"/>
              </a:ext>
            </a:extLst>
          </p:cNvPr>
          <p:cNvSpPr/>
          <p:nvPr/>
        </p:nvSpPr>
        <p:spPr>
          <a:xfrm>
            <a:off x="3920679" y="2376317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5A6ED10-0064-4993-9226-894DBFC99E6F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9661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267007BB-1E2D-4C17-A399-32183C23ECB2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12201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Dikdörtgen 60">
            <a:extLst>
              <a:ext uri="{FF2B5EF4-FFF2-40B4-BE49-F238E27FC236}">
                <a16:creationId xmlns:a16="http://schemas.microsoft.com/office/drawing/2014/main" xmlns="" id="{A805EC8A-1884-4DEA-B3B3-FC181D74C652}"/>
              </a:ext>
            </a:extLst>
          </p:cNvPr>
          <p:cNvSpPr/>
          <p:nvPr/>
        </p:nvSpPr>
        <p:spPr>
          <a:xfrm>
            <a:off x="4575541" y="2687951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2" name="Dikdörtgen 61">
            <a:extLst>
              <a:ext uri="{FF2B5EF4-FFF2-40B4-BE49-F238E27FC236}">
                <a16:creationId xmlns:a16="http://schemas.microsoft.com/office/drawing/2014/main" xmlns="" id="{009AAEA0-2B85-4DDC-A3B1-3341C0580E82}"/>
              </a:ext>
            </a:extLst>
          </p:cNvPr>
          <p:cNvSpPr/>
          <p:nvPr/>
        </p:nvSpPr>
        <p:spPr>
          <a:xfrm>
            <a:off x="4834772" y="2683390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63" name="Dikdörtgen 62">
            <a:extLst>
              <a:ext uri="{FF2B5EF4-FFF2-40B4-BE49-F238E27FC236}">
                <a16:creationId xmlns:a16="http://schemas.microsoft.com/office/drawing/2014/main" xmlns="" id="{505A6D59-AA89-4357-B774-D2E9C71188BC}"/>
              </a:ext>
            </a:extLst>
          </p:cNvPr>
          <p:cNvSpPr/>
          <p:nvPr/>
        </p:nvSpPr>
        <p:spPr>
          <a:xfrm>
            <a:off x="5128242" y="2683390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64" name="Dikdörtgen 63">
            <a:extLst>
              <a:ext uri="{FF2B5EF4-FFF2-40B4-BE49-F238E27FC236}">
                <a16:creationId xmlns:a16="http://schemas.microsoft.com/office/drawing/2014/main" xmlns="" id="{46A413DD-984A-43AE-9F91-78EFFE22796C}"/>
              </a:ext>
            </a:extLst>
          </p:cNvPr>
          <p:cNvSpPr/>
          <p:nvPr/>
        </p:nvSpPr>
        <p:spPr>
          <a:xfrm>
            <a:off x="4282761" y="268997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65" name="Dikdörtgen 64">
            <a:extLst>
              <a:ext uri="{FF2B5EF4-FFF2-40B4-BE49-F238E27FC236}">
                <a16:creationId xmlns:a16="http://schemas.microsoft.com/office/drawing/2014/main" xmlns="" id="{A1F409ED-5984-4CFC-8229-2A6A54250C66}"/>
              </a:ext>
            </a:extLst>
          </p:cNvPr>
          <p:cNvSpPr/>
          <p:nvPr/>
        </p:nvSpPr>
        <p:spPr>
          <a:xfrm>
            <a:off x="3912126" y="26885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4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0427C974-D371-496D-A684-9C8326B239C9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6446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AB6CA7CC-2DA0-4A58-9612-94C1E570DB8A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356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Dikdörtgen 53">
            <a:extLst>
              <a:ext uri="{FF2B5EF4-FFF2-40B4-BE49-F238E27FC236}">
                <a16:creationId xmlns:a16="http://schemas.microsoft.com/office/drawing/2014/main" xmlns="" id="{AE03C05A-4F22-4951-A667-4B9FA8FEB30C}"/>
              </a:ext>
            </a:extLst>
          </p:cNvPr>
          <p:cNvSpPr/>
          <p:nvPr/>
        </p:nvSpPr>
        <p:spPr>
          <a:xfrm>
            <a:off x="1168873" y="4794350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0</a:t>
            </a:r>
          </a:p>
        </p:txBody>
      </p:sp>
      <p:sp>
        <p:nvSpPr>
          <p:cNvPr id="75" name="Dikdörtgen 74">
            <a:extLst>
              <a:ext uri="{FF2B5EF4-FFF2-40B4-BE49-F238E27FC236}">
                <a16:creationId xmlns:a16="http://schemas.microsoft.com/office/drawing/2014/main" xmlns="" id="{A7124FF7-9E41-476F-A360-52C2AE99ACF1}"/>
              </a:ext>
            </a:extLst>
          </p:cNvPr>
          <p:cNvSpPr/>
          <p:nvPr/>
        </p:nvSpPr>
        <p:spPr>
          <a:xfrm>
            <a:off x="4577530" y="3009681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6" name="Dikdörtgen 75">
            <a:extLst>
              <a:ext uri="{FF2B5EF4-FFF2-40B4-BE49-F238E27FC236}">
                <a16:creationId xmlns:a16="http://schemas.microsoft.com/office/drawing/2014/main" xmlns="" id="{297954F8-8611-4C88-9643-FB937F127C6F}"/>
              </a:ext>
            </a:extLst>
          </p:cNvPr>
          <p:cNvSpPr/>
          <p:nvPr/>
        </p:nvSpPr>
        <p:spPr>
          <a:xfrm>
            <a:off x="4836761" y="3005120"/>
            <a:ext cx="533757" cy="6552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=</a:t>
            </a:r>
          </a:p>
        </p:txBody>
      </p:sp>
      <p:sp>
        <p:nvSpPr>
          <p:cNvPr id="77" name="Dikdörtgen 76">
            <a:extLst>
              <a:ext uri="{FF2B5EF4-FFF2-40B4-BE49-F238E27FC236}">
                <a16:creationId xmlns:a16="http://schemas.microsoft.com/office/drawing/2014/main" xmlns="" id="{782AFD99-67D6-4618-BE91-17DDE063A62E}"/>
              </a:ext>
            </a:extLst>
          </p:cNvPr>
          <p:cNvSpPr/>
          <p:nvPr/>
        </p:nvSpPr>
        <p:spPr>
          <a:xfrm>
            <a:off x="5130231" y="3005120"/>
            <a:ext cx="670614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0</a:t>
            </a:r>
          </a:p>
        </p:txBody>
      </p:sp>
      <p:sp>
        <p:nvSpPr>
          <p:cNvPr id="78" name="Dikdörtgen 77">
            <a:extLst>
              <a:ext uri="{FF2B5EF4-FFF2-40B4-BE49-F238E27FC236}">
                <a16:creationId xmlns:a16="http://schemas.microsoft.com/office/drawing/2014/main" xmlns="" id="{EE03FF45-E54A-4B60-ABB7-08550F472DE2}"/>
              </a:ext>
            </a:extLst>
          </p:cNvPr>
          <p:cNvSpPr/>
          <p:nvPr/>
        </p:nvSpPr>
        <p:spPr>
          <a:xfrm>
            <a:off x="4284750" y="3011709"/>
            <a:ext cx="533757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79" name="Dikdörtgen 78">
            <a:extLst>
              <a:ext uri="{FF2B5EF4-FFF2-40B4-BE49-F238E27FC236}">
                <a16:creationId xmlns:a16="http://schemas.microsoft.com/office/drawing/2014/main" xmlns="" id="{8E771E76-2AA8-45CA-B5BA-EC30F8A18F05}"/>
              </a:ext>
            </a:extLst>
          </p:cNvPr>
          <p:cNvSpPr/>
          <p:nvPr/>
        </p:nvSpPr>
        <p:spPr>
          <a:xfrm>
            <a:off x="3914115" y="301027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EBEED5C2-AC3F-485A-89E5-C2BB9722D9C9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6749" y="2065517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322669AC-7504-4926-ADC1-B44FBCDB3634}"/>
              </a:ext>
            </a:extLst>
          </p:cNvPr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28907" y="5127417"/>
            <a:ext cx="266065" cy="36703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8" name="Grup 27">
            <a:extLst>
              <a:ext uri="{FF2B5EF4-FFF2-40B4-BE49-F238E27FC236}">
                <a16:creationId xmlns:a16="http://schemas.microsoft.com/office/drawing/2014/main" xmlns="" id="{00E3AB6D-E059-4C00-8657-F2ABE4B04ECF}"/>
              </a:ext>
            </a:extLst>
          </p:cNvPr>
          <p:cNvGrpSpPr/>
          <p:nvPr/>
        </p:nvGrpSpPr>
        <p:grpSpPr>
          <a:xfrm>
            <a:off x="4282761" y="4189370"/>
            <a:ext cx="2750607" cy="1753488"/>
            <a:chOff x="4685495" y="3976203"/>
            <a:chExt cx="2750607" cy="1753488"/>
          </a:xfrm>
        </p:grpSpPr>
        <p:sp>
          <p:nvSpPr>
            <p:cNvPr id="24" name="Dikdörtgen: Köşeleri Yuvarlatılmış 23">
              <a:extLst>
                <a:ext uri="{FF2B5EF4-FFF2-40B4-BE49-F238E27FC236}">
                  <a16:creationId xmlns:a16="http://schemas.microsoft.com/office/drawing/2014/main" xmlns="" id="{0D713000-9082-445D-8C57-33721E741ADA}"/>
                </a:ext>
              </a:extLst>
            </p:cNvPr>
            <p:cNvSpPr/>
            <p:nvPr/>
          </p:nvSpPr>
          <p:spPr>
            <a:xfrm rot="5400000">
              <a:off x="5286221" y="4820193"/>
              <a:ext cx="1753488" cy="65508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Dikdörtgen: Köşeleri Yuvarlatılmış 24">
              <a:extLst>
                <a:ext uri="{FF2B5EF4-FFF2-40B4-BE49-F238E27FC236}">
                  <a16:creationId xmlns:a16="http://schemas.microsoft.com/office/drawing/2014/main" xmlns="" id="{F0567BE5-28C8-494E-A45D-27376F2303DA}"/>
                </a:ext>
              </a:extLst>
            </p:cNvPr>
            <p:cNvSpPr/>
            <p:nvPr/>
          </p:nvSpPr>
          <p:spPr>
            <a:xfrm>
              <a:off x="4685495" y="5683903"/>
              <a:ext cx="1444715" cy="45720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Dikdörtgen: Köşeleri Yuvarlatılmış 25">
              <a:extLst>
                <a:ext uri="{FF2B5EF4-FFF2-40B4-BE49-F238E27FC236}">
                  <a16:creationId xmlns:a16="http://schemas.microsoft.com/office/drawing/2014/main" xmlns="" id="{958909A6-AA1F-4E02-8A9F-D74835E98BE2}"/>
                </a:ext>
              </a:extLst>
            </p:cNvPr>
            <p:cNvSpPr/>
            <p:nvPr/>
          </p:nvSpPr>
          <p:spPr>
            <a:xfrm>
              <a:off x="6130212" y="5053786"/>
              <a:ext cx="1305890" cy="45719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1" name="Oval 80">
            <a:extLst>
              <a:ext uri="{FF2B5EF4-FFF2-40B4-BE49-F238E27FC236}">
                <a16:creationId xmlns:a16="http://schemas.microsoft.com/office/drawing/2014/main" xmlns="" id="{5DDD99E0-6C9E-49AA-B641-4272B43D1739}"/>
              </a:ext>
            </a:extLst>
          </p:cNvPr>
          <p:cNvSpPr/>
          <p:nvPr/>
        </p:nvSpPr>
        <p:spPr>
          <a:xfrm>
            <a:off x="3958912" y="1466342"/>
            <a:ext cx="482158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2" name="Dikdörtgen 81">
            <a:extLst>
              <a:ext uri="{FF2B5EF4-FFF2-40B4-BE49-F238E27FC236}">
                <a16:creationId xmlns:a16="http://schemas.microsoft.com/office/drawing/2014/main" xmlns="" id="{02443470-8680-461B-9852-7B2355283009}"/>
              </a:ext>
            </a:extLst>
          </p:cNvPr>
          <p:cNvSpPr/>
          <p:nvPr/>
        </p:nvSpPr>
        <p:spPr>
          <a:xfrm>
            <a:off x="4535671" y="4356110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4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xmlns="" id="{10005F1B-9D9B-4B2F-B013-9237D56C4384}"/>
              </a:ext>
            </a:extLst>
          </p:cNvPr>
          <p:cNvSpPr/>
          <p:nvPr/>
        </p:nvSpPr>
        <p:spPr>
          <a:xfrm>
            <a:off x="4584918" y="1479453"/>
            <a:ext cx="482158" cy="412010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>
            <a:extLst>
              <a:ext uri="{FF2B5EF4-FFF2-40B4-BE49-F238E27FC236}">
                <a16:creationId xmlns:a16="http://schemas.microsoft.com/office/drawing/2014/main" xmlns="" id="{A9D61B44-38FB-47A2-BE65-51F417B7A215}"/>
              </a:ext>
            </a:extLst>
          </p:cNvPr>
          <p:cNvSpPr/>
          <p:nvPr/>
        </p:nvSpPr>
        <p:spPr>
          <a:xfrm>
            <a:off x="5719091" y="5264827"/>
            <a:ext cx="1189592" cy="863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400" dirty="0">
                <a:solidFill>
                  <a:schemeClr val="accent6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xmlns="" id="{F7478D1B-123E-43D3-B30B-B8E3111617DA}"/>
              </a:ext>
            </a:extLst>
          </p:cNvPr>
          <p:cNvSpPr/>
          <p:nvPr/>
        </p:nvSpPr>
        <p:spPr>
          <a:xfrm>
            <a:off x="4581113" y="1821449"/>
            <a:ext cx="482158" cy="412010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xmlns="" id="{1B32091D-BFD3-42AD-A754-55084E7E65D9}"/>
              </a:ext>
            </a:extLst>
          </p:cNvPr>
          <p:cNvSpPr/>
          <p:nvPr/>
        </p:nvSpPr>
        <p:spPr>
          <a:xfrm>
            <a:off x="4586913" y="2132352"/>
            <a:ext cx="482158" cy="412010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xmlns="" id="{86C0CCF2-E327-4E82-83CD-9D4D0B6D0E2D}"/>
              </a:ext>
            </a:extLst>
          </p:cNvPr>
          <p:cNvSpPr/>
          <p:nvPr/>
        </p:nvSpPr>
        <p:spPr>
          <a:xfrm>
            <a:off x="4596614" y="2457353"/>
            <a:ext cx="482158" cy="412010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xmlns="" id="{C6673717-4176-44DB-87CD-AF4362D467C4}"/>
              </a:ext>
            </a:extLst>
          </p:cNvPr>
          <p:cNvSpPr/>
          <p:nvPr/>
        </p:nvSpPr>
        <p:spPr>
          <a:xfrm>
            <a:off x="4596614" y="2741176"/>
            <a:ext cx="482158" cy="412010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xmlns="" id="{F252FFAF-0271-4796-8E3F-6F28E812C1EB}"/>
              </a:ext>
            </a:extLst>
          </p:cNvPr>
          <p:cNvSpPr/>
          <p:nvPr/>
        </p:nvSpPr>
        <p:spPr>
          <a:xfrm>
            <a:off x="4607005" y="3077498"/>
            <a:ext cx="482158" cy="412010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Dikdörtgen 38">
            <a:extLst>
              <a:ext uri="{FF2B5EF4-FFF2-40B4-BE49-F238E27FC236}">
                <a16:creationId xmlns:a16="http://schemas.microsoft.com/office/drawing/2014/main" xmlns="" id="{0BB891C5-5BEB-467B-A75D-83A65D55508C}"/>
              </a:ext>
            </a:extLst>
          </p:cNvPr>
          <p:cNvSpPr/>
          <p:nvPr/>
        </p:nvSpPr>
        <p:spPr>
          <a:xfrm>
            <a:off x="3892298" y="5455230"/>
            <a:ext cx="1189592" cy="5264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4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-</a:t>
            </a:r>
          </a:p>
        </p:txBody>
      </p:sp>
      <p:sp>
        <p:nvSpPr>
          <p:cNvPr id="96" name="Dikdörtgen 95">
            <a:extLst>
              <a:ext uri="{FF2B5EF4-FFF2-40B4-BE49-F238E27FC236}">
                <a16:creationId xmlns:a16="http://schemas.microsoft.com/office/drawing/2014/main" xmlns="" id="{5D83C1E0-9648-47A6-9E64-53F7A8AB7348}"/>
              </a:ext>
            </a:extLst>
          </p:cNvPr>
          <p:cNvSpPr/>
          <p:nvPr/>
        </p:nvSpPr>
        <p:spPr>
          <a:xfrm>
            <a:off x="5605376" y="4349521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4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97" name="Dikdörtgen 96">
            <a:extLst>
              <a:ext uri="{FF2B5EF4-FFF2-40B4-BE49-F238E27FC236}">
                <a16:creationId xmlns:a16="http://schemas.microsoft.com/office/drawing/2014/main" xmlns="" id="{B8B0EED9-ECAC-48E3-93B1-1AE1378811E6}"/>
              </a:ext>
            </a:extLst>
          </p:cNvPr>
          <p:cNvSpPr/>
          <p:nvPr/>
        </p:nvSpPr>
        <p:spPr>
          <a:xfrm>
            <a:off x="4531174" y="5047174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4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98" name="Dikdörtgen 97">
            <a:extLst>
              <a:ext uri="{FF2B5EF4-FFF2-40B4-BE49-F238E27FC236}">
                <a16:creationId xmlns:a16="http://schemas.microsoft.com/office/drawing/2014/main" xmlns="" id="{EAAA8168-94B8-4397-B700-9612DB28CB94}"/>
              </a:ext>
            </a:extLst>
          </p:cNvPr>
          <p:cNvSpPr/>
          <p:nvPr/>
        </p:nvSpPr>
        <p:spPr>
          <a:xfrm>
            <a:off x="4520856" y="5865171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4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xmlns="" val="2648779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0" advTm="500"/>
    </mc:Choice>
    <mc:Fallback>
      <p:transition spd="slow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1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7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81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85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8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9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9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4500"/>
                            </p:stCondLst>
                            <p:childTnLst>
                              <p:par>
                                <p:cTn id="201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05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5500"/>
                            </p:stCondLst>
                            <p:childTnLst>
                              <p:par>
                                <p:cTn id="20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6000"/>
                            </p:stCondLst>
                            <p:childTnLst>
                              <p:par>
                                <p:cTn id="2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6500"/>
                            </p:stCondLst>
                            <p:childTnLst>
                              <p:par>
                                <p:cTn id="21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7000"/>
                            </p:stCondLst>
                            <p:childTnLst>
                              <p:par>
                                <p:cTn id="221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1" grpId="1" animBg="1"/>
      <p:bldP spid="81" grpId="2" animBg="1"/>
      <p:bldP spid="81" grpId="3" animBg="1"/>
      <p:bldP spid="81" grpId="4" animBg="1"/>
      <p:bldP spid="81" grpId="5" animBg="1"/>
      <p:bldP spid="82" grpId="0"/>
      <p:bldP spid="82" grpId="1"/>
      <p:bldP spid="82" grpId="2"/>
      <p:bldP spid="82" grpId="3"/>
      <p:bldP spid="82" grpId="4"/>
      <p:bldP spid="83" grpId="1" animBg="1"/>
      <p:bldP spid="83" grpId="3" animBg="1"/>
      <p:bldP spid="83" grpId="4" animBg="1"/>
      <p:bldP spid="83" grpId="5" animBg="1"/>
      <p:bldP spid="30" grpId="0"/>
      <p:bldP spid="30" grpId="1"/>
      <p:bldP spid="30" grpId="2"/>
      <p:bldP spid="30" grpId="3"/>
      <p:bldP spid="30" grpId="4"/>
      <p:bldP spid="89" grpId="0" animBg="1"/>
      <p:bldP spid="89" grpId="1" animBg="1"/>
      <p:bldP spid="89" grpId="2" animBg="1"/>
      <p:bldP spid="89" grpId="3" animBg="1"/>
      <p:bldP spid="90" grpId="0" animBg="1"/>
      <p:bldP spid="90" grpId="1" animBg="1"/>
      <p:bldP spid="90" grpId="2" animBg="1"/>
      <p:bldP spid="90" grpId="3" animBg="1"/>
      <p:bldP spid="91" grpId="0" animBg="1"/>
      <p:bldP spid="91" grpId="1" animBg="1"/>
      <p:bldP spid="91" grpId="2" animBg="1"/>
      <p:bldP spid="91" grpId="3" animBg="1"/>
      <p:bldP spid="92" grpId="0" animBg="1"/>
      <p:bldP spid="92" grpId="1" animBg="1"/>
      <p:bldP spid="92" grpId="2" animBg="1"/>
      <p:bldP spid="92" grpId="3" animBg="1"/>
      <p:bldP spid="93" grpId="0" animBg="1"/>
      <p:bldP spid="93" grpId="1" animBg="1"/>
      <p:bldP spid="93" grpId="2" animBg="1"/>
      <p:bldP spid="93" grpId="3" animBg="1"/>
      <p:bldP spid="96" grpId="0"/>
      <p:bldP spid="96" grpId="1"/>
      <p:bldP spid="96" grpId="2"/>
      <p:bldP spid="96" grpId="3"/>
      <p:bldP spid="96" grpId="4"/>
      <p:bldP spid="97" grpId="0"/>
      <p:bldP spid="97" grpId="1"/>
      <p:bldP spid="97" grpId="2"/>
      <p:bldP spid="97" grpId="3"/>
      <p:bldP spid="97" grpId="4"/>
      <p:bldP spid="98" grpId="0"/>
      <p:bldP spid="98" grpId="1"/>
      <p:bldP spid="98" grpId="2"/>
      <p:bldP spid="98" grpId="3"/>
      <p:bldP spid="98" grpId="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7" name="Resim 6">
            <a:hlinkClick r:id="rId6"/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17803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grpSp>
        <p:nvGrpSpPr>
          <p:cNvPr id="81" name="Grup 80">
            <a:extLst>
              <a:ext uri="{FF2B5EF4-FFF2-40B4-BE49-F238E27FC236}">
                <a16:creationId xmlns:a16="http://schemas.microsoft.com/office/drawing/2014/main" xmlns="" id="{8BBED67A-EFD2-42DB-AB49-4BEFC8319A75}"/>
              </a:ext>
            </a:extLst>
          </p:cNvPr>
          <p:cNvGrpSpPr/>
          <p:nvPr/>
        </p:nvGrpSpPr>
        <p:grpSpPr>
          <a:xfrm>
            <a:off x="919926" y="1931340"/>
            <a:ext cx="2038686" cy="4394879"/>
            <a:chOff x="583595" y="1996590"/>
            <a:chExt cx="2038686" cy="4394879"/>
          </a:xfrm>
        </p:grpSpPr>
        <p:sp>
          <p:nvSpPr>
            <p:cNvPr id="73" name="Dikdörtgen: Köşeleri Yuvarlatılmış 72">
              <a:extLst>
                <a:ext uri="{FF2B5EF4-FFF2-40B4-BE49-F238E27FC236}">
                  <a16:creationId xmlns:a16="http://schemas.microsoft.com/office/drawing/2014/main" xmlns="" id="{F5314BD8-314D-4932-A254-479CD01A89AD}"/>
                </a:ext>
              </a:extLst>
            </p:cNvPr>
            <p:cNvSpPr/>
            <p:nvPr/>
          </p:nvSpPr>
          <p:spPr>
            <a:xfrm>
              <a:off x="583595" y="1996590"/>
              <a:ext cx="2038686" cy="439487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72" name="Grup 71">
              <a:extLst>
                <a:ext uri="{FF2B5EF4-FFF2-40B4-BE49-F238E27FC236}">
                  <a16:creationId xmlns:a16="http://schemas.microsoft.com/office/drawing/2014/main" xmlns="" id="{8F6CE1C4-EE3E-4521-B221-8479062AE002}"/>
                </a:ext>
              </a:extLst>
            </p:cNvPr>
            <p:cNvGrpSpPr/>
            <p:nvPr/>
          </p:nvGrpSpPr>
          <p:grpSpPr>
            <a:xfrm>
              <a:off x="616049" y="2105255"/>
              <a:ext cx="1943326" cy="2241871"/>
              <a:chOff x="3864083" y="1418458"/>
              <a:chExt cx="1943326" cy="2241871"/>
            </a:xfrm>
          </p:grpSpPr>
          <p:sp>
            <p:nvSpPr>
              <p:cNvPr id="2" name="Dikdörtgen 1">
                <a:extLst>
                  <a:ext uri="{FF2B5EF4-FFF2-40B4-BE49-F238E27FC236}">
                    <a16:creationId xmlns:a16="http://schemas.microsoft.com/office/drawing/2014/main" xmlns="" id="{467555EC-1996-42F2-B3C1-4D11A7B30440}"/>
                  </a:ext>
                </a:extLst>
              </p:cNvPr>
              <p:cNvSpPr/>
              <p:nvPr/>
            </p:nvSpPr>
            <p:spPr>
              <a:xfrm>
                <a:off x="3864897" y="1423616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24</a:t>
                </a:r>
              </a:p>
            </p:txBody>
          </p:sp>
          <p:sp>
            <p:nvSpPr>
              <p:cNvPr id="3" name="Dikdörtgen 2">
                <a:extLst>
                  <a:ext uri="{FF2B5EF4-FFF2-40B4-BE49-F238E27FC236}">
                    <a16:creationId xmlns:a16="http://schemas.microsoft.com/office/drawing/2014/main" xmlns="" id="{AC58E558-C59E-47AD-ACCC-AB2533FA505F}"/>
                  </a:ext>
                </a:extLst>
              </p:cNvPr>
              <p:cNvSpPr/>
              <p:nvPr/>
            </p:nvSpPr>
            <p:spPr>
              <a:xfrm>
                <a:off x="4580267" y="142301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4</a:t>
                </a:r>
              </a:p>
            </p:txBody>
          </p:sp>
          <p:sp>
            <p:nvSpPr>
              <p:cNvPr id="4" name="Dikdörtgen 3">
                <a:extLst>
                  <a:ext uri="{FF2B5EF4-FFF2-40B4-BE49-F238E27FC236}">
                    <a16:creationId xmlns:a16="http://schemas.microsoft.com/office/drawing/2014/main" xmlns="" id="{CF7F2CEF-3C4C-42ED-B701-8769D0604910}"/>
                  </a:ext>
                </a:extLst>
              </p:cNvPr>
              <p:cNvSpPr/>
              <p:nvPr/>
            </p:nvSpPr>
            <p:spPr>
              <a:xfrm>
                <a:off x="4839498" y="1418458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5" name="Dikdörtgen 4">
                <a:extLst>
                  <a:ext uri="{FF2B5EF4-FFF2-40B4-BE49-F238E27FC236}">
                    <a16:creationId xmlns:a16="http://schemas.microsoft.com/office/drawing/2014/main" xmlns="" id="{6A1C40E1-FE68-45EC-88D5-D8433BD278C9}"/>
                  </a:ext>
                </a:extLst>
              </p:cNvPr>
              <p:cNvSpPr/>
              <p:nvPr/>
            </p:nvSpPr>
            <p:spPr>
              <a:xfrm>
                <a:off x="5132968" y="1418458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20</a:t>
                </a:r>
              </a:p>
            </p:txBody>
          </p:sp>
          <p:sp>
            <p:nvSpPr>
              <p:cNvPr id="6" name="Dikdörtgen 5">
                <a:extLst>
                  <a:ext uri="{FF2B5EF4-FFF2-40B4-BE49-F238E27FC236}">
                    <a16:creationId xmlns:a16="http://schemas.microsoft.com/office/drawing/2014/main" xmlns="" id="{A7781E1A-579F-4F94-9167-0D2FCF5EB7F9}"/>
                  </a:ext>
                </a:extLst>
              </p:cNvPr>
              <p:cNvSpPr/>
              <p:nvPr/>
            </p:nvSpPr>
            <p:spPr>
              <a:xfrm>
                <a:off x="4287487" y="1425047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0" name="Dikdörtgen 9">
                <a:extLst>
                  <a:ext uri="{FF2B5EF4-FFF2-40B4-BE49-F238E27FC236}">
                    <a16:creationId xmlns:a16="http://schemas.microsoft.com/office/drawing/2014/main" xmlns="" id="{EB9C6A9F-B7A6-415B-BE91-1FDEF4E5B281}"/>
                  </a:ext>
                </a:extLst>
              </p:cNvPr>
              <p:cNvSpPr/>
              <p:nvPr/>
            </p:nvSpPr>
            <p:spPr>
              <a:xfrm>
                <a:off x="4579453" y="1748025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4</a:t>
                </a:r>
              </a:p>
            </p:txBody>
          </p:sp>
          <p:sp>
            <p:nvSpPr>
              <p:cNvPr id="11" name="Dikdörtgen 10">
                <a:extLst>
                  <a:ext uri="{FF2B5EF4-FFF2-40B4-BE49-F238E27FC236}">
                    <a16:creationId xmlns:a16="http://schemas.microsoft.com/office/drawing/2014/main" xmlns="" id="{20A9819D-2098-47A0-A1E9-626EDF6C2DB1}"/>
                  </a:ext>
                </a:extLst>
              </p:cNvPr>
              <p:cNvSpPr/>
              <p:nvPr/>
            </p:nvSpPr>
            <p:spPr>
              <a:xfrm>
                <a:off x="4838684" y="1743464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25" name="Dikdörtgen 24">
                <a:extLst>
                  <a:ext uri="{FF2B5EF4-FFF2-40B4-BE49-F238E27FC236}">
                    <a16:creationId xmlns:a16="http://schemas.microsoft.com/office/drawing/2014/main" xmlns="" id="{62DE0D07-56BB-467E-9438-376FE3592CF3}"/>
                  </a:ext>
                </a:extLst>
              </p:cNvPr>
              <p:cNvSpPr/>
              <p:nvPr/>
            </p:nvSpPr>
            <p:spPr>
              <a:xfrm>
                <a:off x="5132154" y="1743464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16</a:t>
                </a:r>
              </a:p>
            </p:txBody>
          </p:sp>
          <p:sp>
            <p:nvSpPr>
              <p:cNvPr id="27" name="Dikdörtgen 26">
                <a:extLst>
                  <a:ext uri="{FF2B5EF4-FFF2-40B4-BE49-F238E27FC236}">
                    <a16:creationId xmlns:a16="http://schemas.microsoft.com/office/drawing/2014/main" xmlns="" id="{41A6608F-30F6-4724-8E3E-6817600F9412}"/>
                  </a:ext>
                </a:extLst>
              </p:cNvPr>
              <p:cNvSpPr/>
              <p:nvPr/>
            </p:nvSpPr>
            <p:spPr>
              <a:xfrm>
                <a:off x="4286673" y="1750053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29" name="Dikdörtgen 28">
                <a:extLst>
                  <a:ext uri="{FF2B5EF4-FFF2-40B4-BE49-F238E27FC236}">
                    <a16:creationId xmlns:a16="http://schemas.microsoft.com/office/drawing/2014/main" xmlns="" id="{DD2E29A5-B22B-4EF1-97A4-8DDE80D3F7D7}"/>
                  </a:ext>
                </a:extLst>
              </p:cNvPr>
              <p:cNvSpPr/>
              <p:nvPr/>
            </p:nvSpPr>
            <p:spPr>
              <a:xfrm>
                <a:off x="3864083" y="1748622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20</a:t>
                </a:r>
              </a:p>
            </p:txBody>
          </p:sp>
          <p:sp>
            <p:nvSpPr>
              <p:cNvPr id="31" name="Dikdörtgen 30">
                <a:extLst>
                  <a:ext uri="{FF2B5EF4-FFF2-40B4-BE49-F238E27FC236}">
                    <a16:creationId xmlns:a16="http://schemas.microsoft.com/office/drawing/2014/main" xmlns="" id="{B9E8381D-5277-4ABE-BE2C-F15FA83B503D}"/>
                  </a:ext>
                </a:extLst>
              </p:cNvPr>
              <p:cNvSpPr/>
              <p:nvPr/>
            </p:nvSpPr>
            <p:spPr>
              <a:xfrm>
                <a:off x="4579453" y="206348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4</a:t>
                </a:r>
              </a:p>
            </p:txBody>
          </p:sp>
          <p:sp>
            <p:nvSpPr>
              <p:cNvPr id="35" name="Dikdörtgen 34">
                <a:extLst>
                  <a:ext uri="{FF2B5EF4-FFF2-40B4-BE49-F238E27FC236}">
                    <a16:creationId xmlns:a16="http://schemas.microsoft.com/office/drawing/2014/main" xmlns="" id="{E428B98A-1722-4E8B-B64C-41BC85E22288}"/>
                  </a:ext>
                </a:extLst>
              </p:cNvPr>
              <p:cNvSpPr/>
              <p:nvPr/>
            </p:nvSpPr>
            <p:spPr>
              <a:xfrm>
                <a:off x="4838684" y="2058928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37" name="Dikdörtgen 36">
                <a:extLst>
                  <a:ext uri="{FF2B5EF4-FFF2-40B4-BE49-F238E27FC236}">
                    <a16:creationId xmlns:a16="http://schemas.microsoft.com/office/drawing/2014/main" xmlns="" id="{A8E65C22-6DB5-4A15-BF06-88D2931A0170}"/>
                  </a:ext>
                </a:extLst>
              </p:cNvPr>
              <p:cNvSpPr/>
              <p:nvPr/>
            </p:nvSpPr>
            <p:spPr>
              <a:xfrm>
                <a:off x="5132154" y="2058928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12</a:t>
                </a:r>
              </a:p>
            </p:txBody>
          </p:sp>
          <p:sp>
            <p:nvSpPr>
              <p:cNvPr id="39" name="Dikdörtgen 38">
                <a:extLst>
                  <a:ext uri="{FF2B5EF4-FFF2-40B4-BE49-F238E27FC236}">
                    <a16:creationId xmlns:a16="http://schemas.microsoft.com/office/drawing/2014/main" xmlns="" id="{C3CD79B4-1131-4A48-A70D-D90D8C5D4533}"/>
                  </a:ext>
                </a:extLst>
              </p:cNvPr>
              <p:cNvSpPr/>
              <p:nvPr/>
            </p:nvSpPr>
            <p:spPr>
              <a:xfrm>
                <a:off x="4286673" y="2065517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41" name="Dikdörtgen 40">
                <a:extLst>
                  <a:ext uri="{FF2B5EF4-FFF2-40B4-BE49-F238E27FC236}">
                    <a16:creationId xmlns:a16="http://schemas.microsoft.com/office/drawing/2014/main" xmlns="" id="{BB6DD793-ED65-4009-B171-1BF94085FBAC}"/>
                  </a:ext>
                </a:extLst>
              </p:cNvPr>
              <p:cNvSpPr/>
              <p:nvPr/>
            </p:nvSpPr>
            <p:spPr>
              <a:xfrm>
                <a:off x="3925043" y="2064086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16</a:t>
                </a:r>
              </a:p>
            </p:txBody>
          </p:sp>
          <p:sp>
            <p:nvSpPr>
              <p:cNvPr id="43" name="Dikdörtgen 42">
                <a:extLst>
                  <a:ext uri="{FF2B5EF4-FFF2-40B4-BE49-F238E27FC236}">
                    <a16:creationId xmlns:a16="http://schemas.microsoft.com/office/drawing/2014/main" xmlns="" id="{C6E79B0F-6BE0-45FE-B38D-FAA64FCF73FD}"/>
                  </a:ext>
                </a:extLst>
              </p:cNvPr>
              <p:cNvSpPr/>
              <p:nvPr/>
            </p:nvSpPr>
            <p:spPr>
              <a:xfrm>
                <a:off x="4584094" y="2375720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4</a:t>
                </a:r>
              </a:p>
            </p:txBody>
          </p:sp>
          <p:sp>
            <p:nvSpPr>
              <p:cNvPr id="45" name="Dikdörtgen 44">
                <a:extLst>
                  <a:ext uri="{FF2B5EF4-FFF2-40B4-BE49-F238E27FC236}">
                    <a16:creationId xmlns:a16="http://schemas.microsoft.com/office/drawing/2014/main" xmlns="" id="{B789E22F-7C42-46EF-ADBA-E153C3CE1F49}"/>
                  </a:ext>
                </a:extLst>
              </p:cNvPr>
              <p:cNvSpPr/>
              <p:nvPr/>
            </p:nvSpPr>
            <p:spPr>
              <a:xfrm>
                <a:off x="4843325" y="2371159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47" name="Dikdörtgen 46">
                <a:extLst>
                  <a:ext uri="{FF2B5EF4-FFF2-40B4-BE49-F238E27FC236}">
                    <a16:creationId xmlns:a16="http://schemas.microsoft.com/office/drawing/2014/main" xmlns="" id="{F5C86C40-9F5C-447C-AA37-CA18E75C71DB}"/>
                  </a:ext>
                </a:extLst>
              </p:cNvPr>
              <p:cNvSpPr/>
              <p:nvPr/>
            </p:nvSpPr>
            <p:spPr>
              <a:xfrm>
                <a:off x="5136795" y="2371159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8</a:t>
                </a:r>
              </a:p>
            </p:txBody>
          </p:sp>
          <p:sp>
            <p:nvSpPr>
              <p:cNvPr id="49" name="Dikdörtgen 48">
                <a:extLst>
                  <a:ext uri="{FF2B5EF4-FFF2-40B4-BE49-F238E27FC236}">
                    <a16:creationId xmlns:a16="http://schemas.microsoft.com/office/drawing/2014/main" xmlns="" id="{31F2A135-3DD7-4CD8-995E-A00D6669BD7E}"/>
                  </a:ext>
                </a:extLst>
              </p:cNvPr>
              <p:cNvSpPr/>
              <p:nvPr/>
            </p:nvSpPr>
            <p:spPr>
              <a:xfrm>
                <a:off x="4291314" y="2377748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51" name="Dikdörtgen 50">
                <a:extLst>
                  <a:ext uri="{FF2B5EF4-FFF2-40B4-BE49-F238E27FC236}">
                    <a16:creationId xmlns:a16="http://schemas.microsoft.com/office/drawing/2014/main" xmlns="" id="{74FCA166-A5AE-4F72-9631-8DD807F997DA}"/>
                  </a:ext>
                </a:extLst>
              </p:cNvPr>
              <p:cNvSpPr/>
              <p:nvPr/>
            </p:nvSpPr>
            <p:spPr>
              <a:xfrm>
                <a:off x="3920679" y="2376317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12</a:t>
                </a:r>
              </a:p>
            </p:txBody>
          </p:sp>
          <p:sp>
            <p:nvSpPr>
              <p:cNvPr id="53" name="Dikdörtgen 52">
                <a:extLst>
                  <a:ext uri="{FF2B5EF4-FFF2-40B4-BE49-F238E27FC236}">
                    <a16:creationId xmlns:a16="http://schemas.microsoft.com/office/drawing/2014/main" xmlns="" id="{8F16D3FD-C634-47C1-803E-46695BE1B9A8}"/>
                  </a:ext>
                </a:extLst>
              </p:cNvPr>
              <p:cNvSpPr/>
              <p:nvPr/>
            </p:nvSpPr>
            <p:spPr>
              <a:xfrm>
                <a:off x="4575541" y="2687951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4</a:t>
                </a:r>
              </a:p>
            </p:txBody>
          </p:sp>
          <p:sp>
            <p:nvSpPr>
              <p:cNvPr id="55" name="Dikdörtgen 54">
                <a:extLst>
                  <a:ext uri="{FF2B5EF4-FFF2-40B4-BE49-F238E27FC236}">
                    <a16:creationId xmlns:a16="http://schemas.microsoft.com/office/drawing/2014/main" xmlns="" id="{6C329CF5-4BD5-49EC-A2D2-0CAD1DAF1E63}"/>
                  </a:ext>
                </a:extLst>
              </p:cNvPr>
              <p:cNvSpPr/>
              <p:nvPr/>
            </p:nvSpPr>
            <p:spPr>
              <a:xfrm>
                <a:off x="4834772" y="2683390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57" name="Dikdörtgen 56">
                <a:extLst>
                  <a:ext uri="{FF2B5EF4-FFF2-40B4-BE49-F238E27FC236}">
                    <a16:creationId xmlns:a16="http://schemas.microsoft.com/office/drawing/2014/main" xmlns="" id="{CB6E7355-F580-4AC4-95E2-8BE74D833383}"/>
                  </a:ext>
                </a:extLst>
              </p:cNvPr>
              <p:cNvSpPr/>
              <p:nvPr/>
            </p:nvSpPr>
            <p:spPr>
              <a:xfrm>
                <a:off x="5128242" y="2683390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4</a:t>
                </a:r>
              </a:p>
            </p:txBody>
          </p:sp>
          <p:sp>
            <p:nvSpPr>
              <p:cNvPr id="59" name="Dikdörtgen 58">
                <a:extLst>
                  <a:ext uri="{FF2B5EF4-FFF2-40B4-BE49-F238E27FC236}">
                    <a16:creationId xmlns:a16="http://schemas.microsoft.com/office/drawing/2014/main" xmlns="" id="{6E1374AF-8C3E-441E-B9E2-E4DA42A1D455}"/>
                  </a:ext>
                </a:extLst>
              </p:cNvPr>
              <p:cNvSpPr/>
              <p:nvPr/>
            </p:nvSpPr>
            <p:spPr>
              <a:xfrm>
                <a:off x="4282761" y="268997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61" name="Dikdörtgen 60">
                <a:extLst>
                  <a:ext uri="{FF2B5EF4-FFF2-40B4-BE49-F238E27FC236}">
                    <a16:creationId xmlns:a16="http://schemas.microsoft.com/office/drawing/2014/main" xmlns="" id="{A2005207-DD5C-4605-9C42-AF8DFBC21A11}"/>
                  </a:ext>
                </a:extLst>
              </p:cNvPr>
              <p:cNvSpPr/>
              <p:nvPr/>
            </p:nvSpPr>
            <p:spPr>
              <a:xfrm>
                <a:off x="3912126" y="2688548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8</a:t>
                </a:r>
              </a:p>
            </p:txBody>
          </p:sp>
          <p:sp>
            <p:nvSpPr>
              <p:cNvPr id="63" name="Dikdörtgen 62">
                <a:extLst>
                  <a:ext uri="{FF2B5EF4-FFF2-40B4-BE49-F238E27FC236}">
                    <a16:creationId xmlns:a16="http://schemas.microsoft.com/office/drawing/2014/main" xmlns="" id="{431B7668-F59A-4C0C-B56B-943146B021BC}"/>
                  </a:ext>
                </a:extLst>
              </p:cNvPr>
              <p:cNvSpPr/>
              <p:nvPr/>
            </p:nvSpPr>
            <p:spPr>
              <a:xfrm>
                <a:off x="4577530" y="3009681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4</a:t>
                </a:r>
              </a:p>
            </p:txBody>
          </p:sp>
          <p:sp>
            <p:nvSpPr>
              <p:cNvPr id="65" name="Dikdörtgen 64">
                <a:extLst>
                  <a:ext uri="{FF2B5EF4-FFF2-40B4-BE49-F238E27FC236}">
                    <a16:creationId xmlns:a16="http://schemas.microsoft.com/office/drawing/2014/main" xmlns="" id="{431BA29E-7995-4190-9C20-8E5D50B21CE5}"/>
                  </a:ext>
                </a:extLst>
              </p:cNvPr>
              <p:cNvSpPr/>
              <p:nvPr/>
            </p:nvSpPr>
            <p:spPr>
              <a:xfrm>
                <a:off x="4836761" y="3005120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67" name="Dikdörtgen 66">
                <a:extLst>
                  <a:ext uri="{FF2B5EF4-FFF2-40B4-BE49-F238E27FC236}">
                    <a16:creationId xmlns:a16="http://schemas.microsoft.com/office/drawing/2014/main" xmlns="" id="{0B5C0DDB-1496-4C2C-8733-38AC5E686BF5}"/>
                  </a:ext>
                </a:extLst>
              </p:cNvPr>
              <p:cNvSpPr/>
              <p:nvPr/>
            </p:nvSpPr>
            <p:spPr>
              <a:xfrm>
                <a:off x="5130231" y="3005120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0</a:t>
                </a:r>
              </a:p>
            </p:txBody>
          </p:sp>
          <p:sp>
            <p:nvSpPr>
              <p:cNvPr id="69" name="Dikdörtgen 68">
                <a:extLst>
                  <a:ext uri="{FF2B5EF4-FFF2-40B4-BE49-F238E27FC236}">
                    <a16:creationId xmlns:a16="http://schemas.microsoft.com/office/drawing/2014/main" xmlns="" id="{26C2F69C-BD7A-45BB-9A52-8B426DE0F656}"/>
                  </a:ext>
                </a:extLst>
              </p:cNvPr>
              <p:cNvSpPr/>
              <p:nvPr/>
            </p:nvSpPr>
            <p:spPr>
              <a:xfrm>
                <a:off x="4284750" y="301170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71" name="Dikdörtgen 70">
                <a:extLst>
                  <a:ext uri="{FF2B5EF4-FFF2-40B4-BE49-F238E27FC236}">
                    <a16:creationId xmlns:a16="http://schemas.microsoft.com/office/drawing/2014/main" xmlns="" id="{882E2D11-292F-4298-99EB-0ED15440B237}"/>
                  </a:ext>
                </a:extLst>
              </p:cNvPr>
              <p:cNvSpPr/>
              <p:nvPr/>
            </p:nvSpPr>
            <p:spPr>
              <a:xfrm>
                <a:off x="3914115" y="3010278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4</a:t>
                </a:r>
              </a:p>
            </p:txBody>
          </p:sp>
        </p:grpSp>
        <p:grpSp>
          <p:nvGrpSpPr>
            <p:cNvPr id="80" name="Grup 79">
              <a:extLst>
                <a:ext uri="{FF2B5EF4-FFF2-40B4-BE49-F238E27FC236}">
                  <a16:creationId xmlns:a16="http://schemas.microsoft.com/office/drawing/2014/main" xmlns="" id="{920FD8C0-DA79-4397-A2DA-2613111C9C19}"/>
                </a:ext>
              </a:extLst>
            </p:cNvPr>
            <p:cNvGrpSpPr/>
            <p:nvPr/>
          </p:nvGrpSpPr>
          <p:grpSpPr>
            <a:xfrm>
              <a:off x="713421" y="4757974"/>
              <a:ext cx="1710125" cy="1119334"/>
              <a:chOff x="891189" y="4555360"/>
              <a:chExt cx="1710125" cy="1119334"/>
            </a:xfrm>
          </p:grpSpPr>
          <p:grpSp>
            <p:nvGrpSpPr>
              <p:cNvPr id="74" name="Grup 73">
                <a:extLst>
                  <a:ext uri="{FF2B5EF4-FFF2-40B4-BE49-F238E27FC236}">
                    <a16:creationId xmlns:a16="http://schemas.microsoft.com/office/drawing/2014/main" xmlns="" id="{598679F1-056D-4377-871F-53258C2EF641}"/>
                  </a:ext>
                </a:extLst>
              </p:cNvPr>
              <p:cNvGrpSpPr/>
              <p:nvPr/>
            </p:nvGrpSpPr>
            <p:grpSpPr>
              <a:xfrm>
                <a:off x="1012305" y="4555360"/>
                <a:ext cx="1589009" cy="1012979"/>
                <a:chOff x="4685495" y="3976203"/>
                <a:chExt cx="2750607" cy="1753488"/>
              </a:xfrm>
            </p:grpSpPr>
            <p:sp>
              <p:nvSpPr>
                <p:cNvPr id="75" name="Dikdörtgen: Köşeleri Yuvarlatılmış 74">
                  <a:extLst>
                    <a:ext uri="{FF2B5EF4-FFF2-40B4-BE49-F238E27FC236}">
                      <a16:creationId xmlns:a16="http://schemas.microsoft.com/office/drawing/2014/main" xmlns="" id="{C289FC36-95E3-4615-8277-6A59895D0098}"/>
                    </a:ext>
                  </a:extLst>
                </p:cNvPr>
                <p:cNvSpPr/>
                <p:nvPr/>
              </p:nvSpPr>
              <p:spPr>
                <a:xfrm rot="5400000">
                  <a:off x="5286221" y="4820193"/>
                  <a:ext cx="1753488" cy="65508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76" name="Dikdörtgen: Köşeleri Yuvarlatılmış 75">
                  <a:extLst>
                    <a:ext uri="{FF2B5EF4-FFF2-40B4-BE49-F238E27FC236}">
                      <a16:creationId xmlns:a16="http://schemas.microsoft.com/office/drawing/2014/main" xmlns="" id="{B86FE8BC-77CE-4D4D-8394-7475D7F6E027}"/>
                    </a:ext>
                  </a:extLst>
                </p:cNvPr>
                <p:cNvSpPr/>
                <p:nvPr/>
              </p:nvSpPr>
              <p:spPr>
                <a:xfrm>
                  <a:off x="4685495" y="5683903"/>
                  <a:ext cx="1444715" cy="45720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77" name="Dikdörtgen: Köşeleri Yuvarlatılmış 76">
                  <a:extLst>
                    <a:ext uri="{FF2B5EF4-FFF2-40B4-BE49-F238E27FC236}">
                      <a16:creationId xmlns:a16="http://schemas.microsoft.com/office/drawing/2014/main" xmlns="" id="{DB911A49-ABA5-4DD2-A04A-3823014C4554}"/>
                    </a:ext>
                  </a:extLst>
                </p:cNvPr>
                <p:cNvSpPr/>
                <p:nvPr/>
              </p:nvSpPr>
              <p:spPr>
                <a:xfrm>
                  <a:off x="6130212" y="5053786"/>
                  <a:ext cx="1305890" cy="45719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sp>
            <p:nvSpPr>
              <p:cNvPr id="79" name="Dikdörtgen 78">
                <a:extLst>
                  <a:ext uri="{FF2B5EF4-FFF2-40B4-BE49-F238E27FC236}">
                    <a16:creationId xmlns:a16="http://schemas.microsoft.com/office/drawing/2014/main" xmlns="" id="{BFCE75B6-2721-43E6-AD7C-D7B7C8DB7E94}"/>
                  </a:ext>
                </a:extLst>
              </p:cNvPr>
              <p:cNvSpPr/>
              <p:nvPr/>
            </p:nvSpPr>
            <p:spPr>
              <a:xfrm>
                <a:off x="891189" y="5234856"/>
                <a:ext cx="436318" cy="4398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sz="2000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</p:grpSp>
      </p:grpSp>
      <p:grpSp>
        <p:nvGrpSpPr>
          <p:cNvPr id="82" name="Grup 81">
            <a:extLst>
              <a:ext uri="{FF2B5EF4-FFF2-40B4-BE49-F238E27FC236}">
                <a16:creationId xmlns:a16="http://schemas.microsoft.com/office/drawing/2014/main" xmlns="" id="{EA0853E8-D44D-4C63-B596-AB84E26D8141}"/>
              </a:ext>
            </a:extLst>
          </p:cNvPr>
          <p:cNvGrpSpPr/>
          <p:nvPr/>
        </p:nvGrpSpPr>
        <p:grpSpPr>
          <a:xfrm>
            <a:off x="3019572" y="1934917"/>
            <a:ext cx="2038686" cy="4394879"/>
            <a:chOff x="583595" y="1996590"/>
            <a:chExt cx="2038686" cy="4394879"/>
          </a:xfrm>
        </p:grpSpPr>
        <p:sp>
          <p:nvSpPr>
            <p:cNvPr id="83" name="Dikdörtgen: Köşeleri Yuvarlatılmış 82">
              <a:extLst>
                <a:ext uri="{FF2B5EF4-FFF2-40B4-BE49-F238E27FC236}">
                  <a16:creationId xmlns:a16="http://schemas.microsoft.com/office/drawing/2014/main" xmlns="" id="{6E98131D-73DD-483D-89BD-589ECE680443}"/>
                </a:ext>
              </a:extLst>
            </p:cNvPr>
            <p:cNvSpPr/>
            <p:nvPr/>
          </p:nvSpPr>
          <p:spPr>
            <a:xfrm>
              <a:off x="583595" y="1996590"/>
              <a:ext cx="2038686" cy="439487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84" name="Grup 83">
              <a:extLst>
                <a:ext uri="{FF2B5EF4-FFF2-40B4-BE49-F238E27FC236}">
                  <a16:creationId xmlns:a16="http://schemas.microsoft.com/office/drawing/2014/main" xmlns="" id="{D684F3A8-76FD-48AE-A334-B1A6844386DB}"/>
                </a:ext>
              </a:extLst>
            </p:cNvPr>
            <p:cNvGrpSpPr/>
            <p:nvPr/>
          </p:nvGrpSpPr>
          <p:grpSpPr>
            <a:xfrm>
              <a:off x="616049" y="2105255"/>
              <a:ext cx="1943326" cy="2241871"/>
              <a:chOff x="3864083" y="1418458"/>
              <a:chExt cx="1943326" cy="2241871"/>
            </a:xfrm>
          </p:grpSpPr>
          <p:sp>
            <p:nvSpPr>
              <p:cNvPr id="91" name="Dikdörtgen 90">
                <a:extLst>
                  <a:ext uri="{FF2B5EF4-FFF2-40B4-BE49-F238E27FC236}">
                    <a16:creationId xmlns:a16="http://schemas.microsoft.com/office/drawing/2014/main" xmlns="" id="{026CE6FF-30E6-4AE0-89BE-9B67E30D447E}"/>
                  </a:ext>
                </a:extLst>
              </p:cNvPr>
              <p:cNvSpPr/>
              <p:nvPr/>
            </p:nvSpPr>
            <p:spPr>
              <a:xfrm>
                <a:off x="3864897" y="1423616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15</a:t>
                </a:r>
              </a:p>
            </p:txBody>
          </p:sp>
          <p:sp>
            <p:nvSpPr>
              <p:cNvPr id="92" name="Dikdörtgen 91">
                <a:extLst>
                  <a:ext uri="{FF2B5EF4-FFF2-40B4-BE49-F238E27FC236}">
                    <a16:creationId xmlns:a16="http://schemas.microsoft.com/office/drawing/2014/main" xmlns="" id="{578AD6D5-EB61-4CE5-AB18-493AB434CD83}"/>
                  </a:ext>
                </a:extLst>
              </p:cNvPr>
              <p:cNvSpPr/>
              <p:nvPr/>
            </p:nvSpPr>
            <p:spPr>
              <a:xfrm>
                <a:off x="4580267" y="142301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5</a:t>
                </a:r>
              </a:p>
            </p:txBody>
          </p:sp>
          <p:sp>
            <p:nvSpPr>
              <p:cNvPr id="93" name="Dikdörtgen 92">
                <a:extLst>
                  <a:ext uri="{FF2B5EF4-FFF2-40B4-BE49-F238E27FC236}">
                    <a16:creationId xmlns:a16="http://schemas.microsoft.com/office/drawing/2014/main" xmlns="" id="{A8FD14D8-52B5-4DC4-AF5F-FE86A2E692E3}"/>
                  </a:ext>
                </a:extLst>
              </p:cNvPr>
              <p:cNvSpPr/>
              <p:nvPr/>
            </p:nvSpPr>
            <p:spPr>
              <a:xfrm>
                <a:off x="4839498" y="1418458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94" name="Dikdörtgen 93">
                <a:extLst>
                  <a:ext uri="{FF2B5EF4-FFF2-40B4-BE49-F238E27FC236}">
                    <a16:creationId xmlns:a16="http://schemas.microsoft.com/office/drawing/2014/main" xmlns="" id="{37C0292F-CB3A-4BEB-AE46-FEFDB3365C1A}"/>
                  </a:ext>
                </a:extLst>
              </p:cNvPr>
              <p:cNvSpPr/>
              <p:nvPr/>
            </p:nvSpPr>
            <p:spPr>
              <a:xfrm>
                <a:off x="5132968" y="1418458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10</a:t>
                </a:r>
              </a:p>
            </p:txBody>
          </p:sp>
          <p:sp>
            <p:nvSpPr>
              <p:cNvPr id="95" name="Dikdörtgen 94">
                <a:extLst>
                  <a:ext uri="{FF2B5EF4-FFF2-40B4-BE49-F238E27FC236}">
                    <a16:creationId xmlns:a16="http://schemas.microsoft.com/office/drawing/2014/main" xmlns="" id="{865B88A3-0BB8-40F7-9256-0E8AEF8F5FD7}"/>
                  </a:ext>
                </a:extLst>
              </p:cNvPr>
              <p:cNvSpPr/>
              <p:nvPr/>
            </p:nvSpPr>
            <p:spPr>
              <a:xfrm>
                <a:off x="4287487" y="1425047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96" name="Dikdörtgen 95">
                <a:extLst>
                  <a:ext uri="{FF2B5EF4-FFF2-40B4-BE49-F238E27FC236}">
                    <a16:creationId xmlns:a16="http://schemas.microsoft.com/office/drawing/2014/main" xmlns="" id="{35CB0C06-6741-4D9B-A795-D9DF726A9EAB}"/>
                  </a:ext>
                </a:extLst>
              </p:cNvPr>
              <p:cNvSpPr/>
              <p:nvPr/>
            </p:nvSpPr>
            <p:spPr>
              <a:xfrm>
                <a:off x="4579453" y="1748025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5</a:t>
                </a:r>
              </a:p>
            </p:txBody>
          </p:sp>
          <p:sp>
            <p:nvSpPr>
              <p:cNvPr id="97" name="Dikdörtgen 96">
                <a:extLst>
                  <a:ext uri="{FF2B5EF4-FFF2-40B4-BE49-F238E27FC236}">
                    <a16:creationId xmlns:a16="http://schemas.microsoft.com/office/drawing/2014/main" xmlns="" id="{C8EC7E27-CC76-459A-A820-F043784F6F8F}"/>
                  </a:ext>
                </a:extLst>
              </p:cNvPr>
              <p:cNvSpPr/>
              <p:nvPr/>
            </p:nvSpPr>
            <p:spPr>
              <a:xfrm>
                <a:off x="4838684" y="1743464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98" name="Dikdörtgen 97">
                <a:extLst>
                  <a:ext uri="{FF2B5EF4-FFF2-40B4-BE49-F238E27FC236}">
                    <a16:creationId xmlns:a16="http://schemas.microsoft.com/office/drawing/2014/main" xmlns="" id="{A29C5702-DB94-471D-B262-6CFF8A3EB1EA}"/>
                  </a:ext>
                </a:extLst>
              </p:cNvPr>
              <p:cNvSpPr/>
              <p:nvPr/>
            </p:nvSpPr>
            <p:spPr>
              <a:xfrm>
                <a:off x="5132154" y="1743464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5</a:t>
                </a:r>
              </a:p>
            </p:txBody>
          </p:sp>
          <p:sp>
            <p:nvSpPr>
              <p:cNvPr id="99" name="Dikdörtgen 98">
                <a:extLst>
                  <a:ext uri="{FF2B5EF4-FFF2-40B4-BE49-F238E27FC236}">
                    <a16:creationId xmlns:a16="http://schemas.microsoft.com/office/drawing/2014/main" xmlns="" id="{F76919AB-7DAA-4CE0-8F66-0EB2FC383E14}"/>
                  </a:ext>
                </a:extLst>
              </p:cNvPr>
              <p:cNvSpPr/>
              <p:nvPr/>
            </p:nvSpPr>
            <p:spPr>
              <a:xfrm>
                <a:off x="4286673" y="1750053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00" name="Dikdörtgen 99">
                <a:extLst>
                  <a:ext uri="{FF2B5EF4-FFF2-40B4-BE49-F238E27FC236}">
                    <a16:creationId xmlns:a16="http://schemas.microsoft.com/office/drawing/2014/main" xmlns="" id="{B3976591-05FA-41F5-9E5D-C0CA4CE21F5F}"/>
                  </a:ext>
                </a:extLst>
              </p:cNvPr>
              <p:cNvSpPr/>
              <p:nvPr/>
            </p:nvSpPr>
            <p:spPr>
              <a:xfrm>
                <a:off x="3864083" y="1748622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10</a:t>
                </a:r>
              </a:p>
            </p:txBody>
          </p:sp>
          <p:sp>
            <p:nvSpPr>
              <p:cNvPr id="101" name="Dikdörtgen 100">
                <a:extLst>
                  <a:ext uri="{FF2B5EF4-FFF2-40B4-BE49-F238E27FC236}">
                    <a16:creationId xmlns:a16="http://schemas.microsoft.com/office/drawing/2014/main" xmlns="" id="{DCC9C9EF-8A17-406E-8F0B-5DAFF534F785}"/>
                  </a:ext>
                </a:extLst>
              </p:cNvPr>
              <p:cNvSpPr/>
              <p:nvPr/>
            </p:nvSpPr>
            <p:spPr>
              <a:xfrm>
                <a:off x="4579453" y="206348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5</a:t>
                </a:r>
              </a:p>
            </p:txBody>
          </p:sp>
          <p:sp>
            <p:nvSpPr>
              <p:cNvPr id="102" name="Dikdörtgen 101">
                <a:extLst>
                  <a:ext uri="{FF2B5EF4-FFF2-40B4-BE49-F238E27FC236}">
                    <a16:creationId xmlns:a16="http://schemas.microsoft.com/office/drawing/2014/main" xmlns="" id="{5C3FBADD-1DC1-4AD1-87CA-2D4E1897B4E8}"/>
                  </a:ext>
                </a:extLst>
              </p:cNvPr>
              <p:cNvSpPr/>
              <p:nvPr/>
            </p:nvSpPr>
            <p:spPr>
              <a:xfrm>
                <a:off x="4838684" y="2058928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03" name="Dikdörtgen 102">
                <a:extLst>
                  <a:ext uri="{FF2B5EF4-FFF2-40B4-BE49-F238E27FC236}">
                    <a16:creationId xmlns:a16="http://schemas.microsoft.com/office/drawing/2014/main" xmlns="" id="{2C709C1A-52CE-4353-84C0-FC4EA7CCE9E8}"/>
                  </a:ext>
                </a:extLst>
              </p:cNvPr>
              <p:cNvSpPr/>
              <p:nvPr/>
            </p:nvSpPr>
            <p:spPr>
              <a:xfrm>
                <a:off x="5132154" y="2058928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0</a:t>
                </a:r>
              </a:p>
            </p:txBody>
          </p:sp>
          <p:sp>
            <p:nvSpPr>
              <p:cNvPr id="104" name="Dikdörtgen 103">
                <a:extLst>
                  <a:ext uri="{FF2B5EF4-FFF2-40B4-BE49-F238E27FC236}">
                    <a16:creationId xmlns:a16="http://schemas.microsoft.com/office/drawing/2014/main" xmlns="" id="{C64EECFE-FAAD-4ECE-A744-B54ACE907E57}"/>
                  </a:ext>
                </a:extLst>
              </p:cNvPr>
              <p:cNvSpPr/>
              <p:nvPr/>
            </p:nvSpPr>
            <p:spPr>
              <a:xfrm>
                <a:off x="4286673" y="2065517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05" name="Dikdörtgen 104">
                <a:extLst>
                  <a:ext uri="{FF2B5EF4-FFF2-40B4-BE49-F238E27FC236}">
                    <a16:creationId xmlns:a16="http://schemas.microsoft.com/office/drawing/2014/main" xmlns="" id="{1CE1C78E-2E86-4A5A-A49B-CD1DE23B1C60}"/>
                  </a:ext>
                </a:extLst>
              </p:cNvPr>
              <p:cNvSpPr/>
              <p:nvPr/>
            </p:nvSpPr>
            <p:spPr>
              <a:xfrm>
                <a:off x="3925043" y="2064086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5</a:t>
                </a:r>
              </a:p>
            </p:txBody>
          </p:sp>
          <p:sp>
            <p:nvSpPr>
              <p:cNvPr id="106" name="Dikdörtgen 105">
                <a:extLst>
                  <a:ext uri="{FF2B5EF4-FFF2-40B4-BE49-F238E27FC236}">
                    <a16:creationId xmlns:a16="http://schemas.microsoft.com/office/drawing/2014/main" xmlns="" id="{86A2E5B4-B493-4022-94E4-3C7EE9CABFC1}"/>
                  </a:ext>
                </a:extLst>
              </p:cNvPr>
              <p:cNvSpPr/>
              <p:nvPr/>
            </p:nvSpPr>
            <p:spPr>
              <a:xfrm>
                <a:off x="4584094" y="2375720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07" name="Dikdörtgen 106">
                <a:extLst>
                  <a:ext uri="{FF2B5EF4-FFF2-40B4-BE49-F238E27FC236}">
                    <a16:creationId xmlns:a16="http://schemas.microsoft.com/office/drawing/2014/main" xmlns="" id="{2F174EBF-830E-4B4E-A637-7FAB9DA255CD}"/>
                  </a:ext>
                </a:extLst>
              </p:cNvPr>
              <p:cNvSpPr/>
              <p:nvPr/>
            </p:nvSpPr>
            <p:spPr>
              <a:xfrm>
                <a:off x="4843325" y="2371159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08" name="Dikdörtgen 107">
                <a:extLst>
                  <a:ext uri="{FF2B5EF4-FFF2-40B4-BE49-F238E27FC236}">
                    <a16:creationId xmlns:a16="http://schemas.microsoft.com/office/drawing/2014/main" xmlns="" id="{CE32AF87-4D1D-4C15-8DFB-E28338F61E7B}"/>
                  </a:ext>
                </a:extLst>
              </p:cNvPr>
              <p:cNvSpPr/>
              <p:nvPr/>
            </p:nvSpPr>
            <p:spPr>
              <a:xfrm>
                <a:off x="5136795" y="2371159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09" name="Dikdörtgen 108">
                <a:extLst>
                  <a:ext uri="{FF2B5EF4-FFF2-40B4-BE49-F238E27FC236}">
                    <a16:creationId xmlns:a16="http://schemas.microsoft.com/office/drawing/2014/main" xmlns="" id="{3F9BE854-1F02-4A0A-B376-60AAAFC5B169}"/>
                  </a:ext>
                </a:extLst>
              </p:cNvPr>
              <p:cNvSpPr/>
              <p:nvPr/>
            </p:nvSpPr>
            <p:spPr>
              <a:xfrm>
                <a:off x="4291314" y="2377748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10" name="Dikdörtgen 109">
                <a:extLst>
                  <a:ext uri="{FF2B5EF4-FFF2-40B4-BE49-F238E27FC236}">
                    <a16:creationId xmlns:a16="http://schemas.microsoft.com/office/drawing/2014/main" xmlns="" id="{011D3150-304A-4B8B-903F-B3FBCD8618E6}"/>
                  </a:ext>
                </a:extLst>
              </p:cNvPr>
              <p:cNvSpPr/>
              <p:nvPr/>
            </p:nvSpPr>
            <p:spPr>
              <a:xfrm>
                <a:off x="3920679" y="2376317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11" name="Dikdörtgen 110">
                <a:extLst>
                  <a:ext uri="{FF2B5EF4-FFF2-40B4-BE49-F238E27FC236}">
                    <a16:creationId xmlns:a16="http://schemas.microsoft.com/office/drawing/2014/main" xmlns="" id="{705572ED-170D-4EFA-886B-00C1C674F02F}"/>
                  </a:ext>
                </a:extLst>
              </p:cNvPr>
              <p:cNvSpPr/>
              <p:nvPr/>
            </p:nvSpPr>
            <p:spPr>
              <a:xfrm>
                <a:off x="4575541" y="2687951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12" name="Dikdörtgen 111">
                <a:extLst>
                  <a:ext uri="{FF2B5EF4-FFF2-40B4-BE49-F238E27FC236}">
                    <a16:creationId xmlns:a16="http://schemas.microsoft.com/office/drawing/2014/main" xmlns="" id="{40844F8B-7D6F-4779-B318-C4F2C4AAC3A4}"/>
                  </a:ext>
                </a:extLst>
              </p:cNvPr>
              <p:cNvSpPr/>
              <p:nvPr/>
            </p:nvSpPr>
            <p:spPr>
              <a:xfrm>
                <a:off x="4834772" y="2683390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13" name="Dikdörtgen 112">
                <a:extLst>
                  <a:ext uri="{FF2B5EF4-FFF2-40B4-BE49-F238E27FC236}">
                    <a16:creationId xmlns:a16="http://schemas.microsoft.com/office/drawing/2014/main" xmlns="" id="{2E9D88B6-173E-4422-A39F-5C963B05D61B}"/>
                  </a:ext>
                </a:extLst>
              </p:cNvPr>
              <p:cNvSpPr/>
              <p:nvPr/>
            </p:nvSpPr>
            <p:spPr>
              <a:xfrm>
                <a:off x="5128242" y="2683390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14" name="Dikdörtgen 113">
                <a:extLst>
                  <a:ext uri="{FF2B5EF4-FFF2-40B4-BE49-F238E27FC236}">
                    <a16:creationId xmlns:a16="http://schemas.microsoft.com/office/drawing/2014/main" xmlns="" id="{43E91FEC-2785-4546-AA02-504B187ED690}"/>
                  </a:ext>
                </a:extLst>
              </p:cNvPr>
              <p:cNvSpPr/>
              <p:nvPr/>
            </p:nvSpPr>
            <p:spPr>
              <a:xfrm>
                <a:off x="4282761" y="268997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15" name="Dikdörtgen 114">
                <a:extLst>
                  <a:ext uri="{FF2B5EF4-FFF2-40B4-BE49-F238E27FC236}">
                    <a16:creationId xmlns:a16="http://schemas.microsoft.com/office/drawing/2014/main" xmlns="" id="{05F4104A-97DB-4770-B061-80CE0D54A46D}"/>
                  </a:ext>
                </a:extLst>
              </p:cNvPr>
              <p:cNvSpPr/>
              <p:nvPr/>
            </p:nvSpPr>
            <p:spPr>
              <a:xfrm>
                <a:off x="3912126" y="2688548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16" name="Dikdörtgen 115">
                <a:extLst>
                  <a:ext uri="{FF2B5EF4-FFF2-40B4-BE49-F238E27FC236}">
                    <a16:creationId xmlns:a16="http://schemas.microsoft.com/office/drawing/2014/main" xmlns="" id="{72CA0921-1D3F-451B-A845-A20E860666CA}"/>
                  </a:ext>
                </a:extLst>
              </p:cNvPr>
              <p:cNvSpPr/>
              <p:nvPr/>
            </p:nvSpPr>
            <p:spPr>
              <a:xfrm>
                <a:off x="4577530" y="3009681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17" name="Dikdörtgen 116">
                <a:extLst>
                  <a:ext uri="{FF2B5EF4-FFF2-40B4-BE49-F238E27FC236}">
                    <a16:creationId xmlns:a16="http://schemas.microsoft.com/office/drawing/2014/main" xmlns="" id="{35D0F10C-5596-4AF8-A12F-81C3FFE5C46C}"/>
                  </a:ext>
                </a:extLst>
              </p:cNvPr>
              <p:cNvSpPr/>
              <p:nvPr/>
            </p:nvSpPr>
            <p:spPr>
              <a:xfrm>
                <a:off x="4836761" y="3005120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18" name="Dikdörtgen 117">
                <a:extLst>
                  <a:ext uri="{FF2B5EF4-FFF2-40B4-BE49-F238E27FC236}">
                    <a16:creationId xmlns:a16="http://schemas.microsoft.com/office/drawing/2014/main" xmlns="" id="{231F7583-3F10-494C-90FB-C48DAC0518A5}"/>
                  </a:ext>
                </a:extLst>
              </p:cNvPr>
              <p:cNvSpPr/>
              <p:nvPr/>
            </p:nvSpPr>
            <p:spPr>
              <a:xfrm>
                <a:off x="5130231" y="3005120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19" name="Dikdörtgen 118">
                <a:extLst>
                  <a:ext uri="{FF2B5EF4-FFF2-40B4-BE49-F238E27FC236}">
                    <a16:creationId xmlns:a16="http://schemas.microsoft.com/office/drawing/2014/main" xmlns="" id="{B78C642E-DA97-4082-9132-781A35656D54}"/>
                  </a:ext>
                </a:extLst>
              </p:cNvPr>
              <p:cNvSpPr/>
              <p:nvPr/>
            </p:nvSpPr>
            <p:spPr>
              <a:xfrm>
                <a:off x="4284750" y="301170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20" name="Dikdörtgen 119">
                <a:extLst>
                  <a:ext uri="{FF2B5EF4-FFF2-40B4-BE49-F238E27FC236}">
                    <a16:creationId xmlns:a16="http://schemas.microsoft.com/office/drawing/2014/main" xmlns="" id="{4C82DAEB-A0BF-454F-B388-1DCC7CD0E59B}"/>
                  </a:ext>
                </a:extLst>
              </p:cNvPr>
              <p:cNvSpPr/>
              <p:nvPr/>
            </p:nvSpPr>
            <p:spPr>
              <a:xfrm>
                <a:off x="3914115" y="3010278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</p:grpSp>
        <p:grpSp>
          <p:nvGrpSpPr>
            <p:cNvPr id="85" name="Grup 84">
              <a:extLst>
                <a:ext uri="{FF2B5EF4-FFF2-40B4-BE49-F238E27FC236}">
                  <a16:creationId xmlns:a16="http://schemas.microsoft.com/office/drawing/2014/main" xmlns="" id="{5EC09E72-58B9-4341-AAF7-A4C56C184886}"/>
                </a:ext>
              </a:extLst>
            </p:cNvPr>
            <p:cNvGrpSpPr/>
            <p:nvPr/>
          </p:nvGrpSpPr>
          <p:grpSpPr>
            <a:xfrm>
              <a:off x="713421" y="4757974"/>
              <a:ext cx="1710125" cy="1119334"/>
              <a:chOff x="891189" y="4555360"/>
              <a:chExt cx="1710125" cy="1119334"/>
            </a:xfrm>
          </p:grpSpPr>
          <p:grpSp>
            <p:nvGrpSpPr>
              <p:cNvPr id="86" name="Grup 85">
                <a:extLst>
                  <a:ext uri="{FF2B5EF4-FFF2-40B4-BE49-F238E27FC236}">
                    <a16:creationId xmlns:a16="http://schemas.microsoft.com/office/drawing/2014/main" xmlns="" id="{25A0FEDF-9CE5-42F8-8089-6026A9CEDF76}"/>
                  </a:ext>
                </a:extLst>
              </p:cNvPr>
              <p:cNvGrpSpPr/>
              <p:nvPr/>
            </p:nvGrpSpPr>
            <p:grpSpPr>
              <a:xfrm>
                <a:off x="1012305" y="4555360"/>
                <a:ext cx="1589009" cy="1012979"/>
                <a:chOff x="4685495" y="3976203"/>
                <a:chExt cx="2750607" cy="1753488"/>
              </a:xfrm>
            </p:grpSpPr>
            <p:sp>
              <p:nvSpPr>
                <p:cNvPr id="88" name="Dikdörtgen: Köşeleri Yuvarlatılmış 87">
                  <a:extLst>
                    <a:ext uri="{FF2B5EF4-FFF2-40B4-BE49-F238E27FC236}">
                      <a16:creationId xmlns:a16="http://schemas.microsoft.com/office/drawing/2014/main" xmlns="" id="{64004A11-3D42-43F6-B17B-89219382F4D4}"/>
                    </a:ext>
                  </a:extLst>
                </p:cNvPr>
                <p:cNvSpPr/>
                <p:nvPr/>
              </p:nvSpPr>
              <p:spPr>
                <a:xfrm rot="5400000">
                  <a:off x="5286221" y="4820193"/>
                  <a:ext cx="1753488" cy="65508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89" name="Dikdörtgen: Köşeleri Yuvarlatılmış 88">
                  <a:extLst>
                    <a:ext uri="{FF2B5EF4-FFF2-40B4-BE49-F238E27FC236}">
                      <a16:creationId xmlns:a16="http://schemas.microsoft.com/office/drawing/2014/main" xmlns="" id="{33DC7EBB-C351-4380-9E15-52F97F2521E1}"/>
                    </a:ext>
                  </a:extLst>
                </p:cNvPr>
                <p:cNvSpPr/>
                <p:nvPr/>
              </p:nvSpPr>
              <p:spPr>
                <a:xfrm>
                  <a:off x="4685495" y="5683903"/>
                  <a:ext cx="1444715" cy="45720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90" name="Dikdörtgen: Köşeleri Yuvarlatılmış 89">
                  <a:extLst>
                    <a:ext uri="{FF2B5EF4-FFF2-40B4-BE49-F238E27FC236}">
                      <a16:creationId xmlns:a16="http://schemas.microsoft.com/office/drawing/2014/main" xmlns="" id="{A2844CE4-D90D-498F-8B71-736FCC444718}"/>
                    </a:ext>
                  </a:extLst>
                </p:cNvPr>
                <p:cNvSpPr/>
                <p:nvPr/>
              </p:nvSpPr>
              <p:spPr>
                <a:xfrm>
                  <a:off x="6130212" y="5053786"/>
                  <a:ext cx="1305890" cy="45719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sp>
            <p:nvSpPr>
              <p:cNvPr id="87" name="Dikdörtgen 86">
                <a:extLst>
                  <a:ext uri="{FF2B5EF4-FFF2-40B4-BE49-F238E27FC236}">
                    <a16:creationId xmlns:a16="http://schemas.microsoft.com/office/drawing/2014/main" xmlns="" id="{8DACDD94-2FDF-4EAF-BCFD-C1E388154F6A}"/>
                  </a:ext>
                </a:extLst>
              </p:cNvPr>
              <p:cNvSpPr/>
              <p:nvPr/>
            </p:nvSpPr>
            <p:spPr>
              <a:xfrm>
                <a:off x="891189" y="5234856"/>
                <a:ext cx="436318" cy="4398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sz="2000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</p:grpSp>
      </p:grpSp>
      <p:grpSp>
        <p:nvGrpSpPr>
          <p:cNvPr id="121" name="Grup 120">
            <a:extLst>
              <a:ext uri="{FF2B5EF4-FFF2-40B4-BE49-F238E27FC236}">
                <a16:creationId xmlns:a16="http://schemas.microsoft.com/office/drawing/2014/main" xmlns="" id="{34735635-6E0B-45B9-B143-E2E644F54C50}"/>
              </a:ext>
            </a:extLst>
          </p:cNvPr>
          <p:cNvGrpSpPr/>
          <p:nvPr/>
        </p:nvGrpSpPr>
        <p:grpSpPr>
          <a:xfrm>
            <a:off x="5119218" y="1931340"/>
            <a:ext cx="2038686" cy="4394879"/>
            <a:chOff x="583595" y="1996590"/>
            <a:chExt cx="2038686" cy="4394879"/>
          </a:xfrm>
        </p:grpSpPr>
        <p:sp>
          <p:nvSpPr>
            <p:cNvPr id="122" name="Dikdörtgen: Köşeleri Yuvarlatılmış 121">
              <a:extLst>
                <a:ext uri="{FF2B5EF4-FFF2-40B4-BE49-F238E27FC236}">
                  <a16:creationId xmlns:a16="http://schemas.microsoft.com/office/drawing/2014/main" xmlns="" id="{B54BCED0-E2EA-4367-A10B-69E8D1E7F5C2}"/>
                </a:ext>
              </a:extLst>
            </p:cNvPr>
            <p:cNvSpPr/>
            <p:nvPr/>
          </p:nvSpPr>
          <p:spPr>
            <a:xfrm>
              <a:off x="583595" y="1996590"/>
              <a:ext cx="2038686" cy="439487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123" name="Grup 122">
              <a:extLst>
                <a:ext uri="{FF2B5EF4-FFF2-40B4-BE49-F238E27FC236}">
                  <a16:creationId xmlns:a16="http://schemas.microsoft.com/office/drawing/2014/main" xmlns="" id="{E5197138-DF2B-4851-A2B8-B5D6CE13DBB2}"/>
                </a:ext>
              </a:extLst>
            </p:cNvPr>
            <p:cNvGrpSpPr/>
            <p:nvPr/>
          </p:nvGrpSpPr>
          <p:grpSpPr>
            <a:xfrm>
              <a:off x="616049" y="2105255"/>
              <a:ext cx="1943326" cy="2241871"/>
              <a:chOff x="3864083" y="1418458"/>
              <a:chExt cx="1943326" cy="2241871"/>
            </a:xfrm>
          </p:grpSpPr>
          <p:sp>
            <p:nvSpPr>
              <p:cNvPr id="130" name="Dikdörtgen 129">
                <a:extLst>
                  <a:ext uri="{FF2B5EF4-FFF2-40B4-BE49-F238E27FC236}">
                    <a16:creationId xmlns:a16="http://schemas.microsoft.com/office/drawing/2014/main" xmlns="" id="{D7AE6CBA-AAF9-42D1-B124-8A13A8ACAF20}"/>
                  </a:ext>
                </a:extLst>
              </p:cNvPr>
              <p:cNvSpPr/>
              <p:nvPr/>
            </p:nvSpPr>
            <p:spPr>
              <a:xfrm>
                <a:off x="3864897" y="1423616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15</a:t>
                </a:r>
              </a:p>
            </p:txBody>
          </p:sp>
          <p:sp>
            <p:nvSpPr>
              <p:cNvPr id="131" name="Dikdörtgen 130">
                <a:extLst>
                  <a:ext uri="{FF2B5EF4-FFF2-40B4-BE49-F238E27FC236}">
                    <a16:creationId xmlns:a16="http://schemas.microsoft.com/office/drawing/2014/main" xmlns="" id="{6E496EB5-999F-4BD8-B9FA-D79B56882AC2}"/>
                  </a:ext>
                </a:extLst>
              </p:cNvPr>
              <p:cNvSpPr/>
              <p:nvPr/>
            </p:nvSpPr>
            <p:spPr>
              <a:xfrm>
                <a:off x="4580267" y="142301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3</a:t>
                </a:r>
              </a:p>
            </p:txBody>
          </p:sp>
          <p:sp>
            <p:nvSpPr>
              <p:cNvPr id="132" name="Dikdörtgen 131">
                <a:extLst>
                  <a:ext uri="{FF2B5EF4-FFF2-40B4-BE49-F238E27FC236}">
                    <a16:creationId xmlns:a16="http://schemas.microsoft.com/office/drawing/2014/main" xmlns="" id="{6C839512-8D0B-4E2E-922A-F6ACCFBDDADC}"/>
                  </a:ext>
                </a:extLst>
              </p:cNvPr>
              <p:cNvSpPr/>
              <p:nvPr/>
            </p:nvSpPr>
            <p:spPr>
              <a:xfrm>
                <a:off x="4839498" y="1418458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33" name="Dikdörtgen 132">
                <a:extLst>
                  <a:ext uri="{FF2B5EF4-FFF2-40B4-BE49-F238E27FC236}">
                    <a16:creationId xmlns:a16="http://schemas.microsoft.com/office/drawing/2014/main" xmlns="" id="{E7794012-B04C-49EB-A804-DF944127F678}"/>
                  </a:ext>
                </a:extLst>
              </p:cNvPr>
              <p:cNvSpPr/>
              <p:nvPr/>
            </p:nvSpPr>
            <p:spPr>
              <a:xfrm>
                <a:off x="5132968" y="1418458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12</a:t>
                </a:r>
              </a:p>
            </p:txBody>
          </p:sp>
          <p:sp>
            <p:nvSpPr>
              <p:cNvPr id="134" name="Dikdörtgen 133">
                <a:extLst>
                  <a:ext uri="{FF2B5EF4-FFF2-40B4-BE49-F238E27FC236}">
                    <a16:creationId xmlns:a16="http://schemas.microsoft.com/office/drawing/2014/main" xmlns="" id="{480479B6-C66A-4C06-8EAA-5E885591AD19}"/>
                  </a:ext>
                </a:extLst>
              </p:cNvPr>
              <p:cNvSpPr/>
              <p:nvPr/>
            </p:nvSpPr>
            <p:spPr>
              <a:xfrm>
                <a:off x="4287487" y="1425047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35" name="Dikdörtgen 134">
                <a:extLst>
                  <a:ext uri="{FF2B5EF4-FFF2-40B4-BE49-F238E27FC236}">
                    <a16:creationId xmlns:a16="http://schemas.microsoft.com/office/drawing/2014/main" xmlns="" id="{6C704139-2F3B-49F5-B88A-6852B8462F03}"/>
                  </a:ext>
                </a:extLst>
              </p:cNvPr>
              <p:cNvSpPr/>
              <p:nvPr/>
            </p:nvSpPr>
            <p:spPr>
              <a:xfrm>
                <a:off x="4579453" y="1748025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3</a:t>
                </a:r>
              </a:p>
            </p:txBody>
          </p:sp>
          <p:sp>
            <p:nvSpPr>
              <p:cNvPr id="136" name="Dikdörtgen 135">
                <a:extLst>
                  <a:ext uri="{FF2B5EF4-FFF2-40B4-BE49-F238E27FC236}">
                    <a16:creationId xmlns:a16="http://schemas.microsoft.com/office/drawing/2014/main" xmlns="" id="{ADDBA98C-FC65-4B35-BE94-601EA8FD20A9}"/>
                  </a:ext>
                </a:extLst>
              </p:cNvPr>
              <p:cNvSpPr/>
              <p:nvPr/>
            </p:nvSpPr>
            <p:spPr>
              <a:xfrm>
                <a:off x="4838684" y="1743464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37" name="Dikdörtgen 136">
                <a:extLst>
                  <a:ext uri="{FF2B5EF4-FFF2-40B4-BE49-F238E27FC236}">
                    <a16:creationId xmlns:a16="http://schemas.microsoft.com/office/drawing/2014/main" xmlns="" id="{AFED372E-3FD9-4CF2-9826-733ED31E8BA2}"/>
                  </a:ext>
                </a:extLst>
              </p:cNvPr>
              <p:cNvSpPr/>
              <p:nvPr/>
            </p:nvSpPr>
            <p:spPr>
              <a:xfrm>
                <a:off x="5132154" y="1743464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9</a:t>
                </a:r>
              </a:p>
            </p:txBody>
          </p:sp>
          <p:sp>
            <p:nvSpPr>
              <p:cNvPr id="138" name="Dikdörtgen 137">
                <a:extLst>
                  <a:ext uri="{FF2B5EF4-FFF2-40B4-BE49-F238E27FC236}">
                    <a16:creationId xmlns:a16="http://schemas.microsoft.com/office/drawing/2014/main" xmlns="" id="{2620CC77-DF8D-4A02-BE9B-0733A539BF21}"/>
                  </a:ext>
                </a:extLst>
              </p:cNvPr>
              <p:cNvSpPr/>
              <p:nvPr/>
            </p:nvSpPr>
            <p:spPr>
              <a:xfrm>
                <a:off x="4286673" y="1750053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39" name="Dikdörtgen 138">
                <a:extLst>
                  <a:ext uri="{FF2B5EF4-FFF2-40B4-BE49-F238E27FC236}">
                    <a16:creationId xmlns:a16="http://schemas.microsoft.com/office/drawing/2014/main" xmlns="" id="{B49F3C00-3D34-436C-A949-34DFC796A49B}"/>
                  </a:ext>
                </a:extLst>
              </p:cNvPr>
              <p:cNvSpPr/>
              <p:nvPr/>
            </p:nvSpPr>
            <p:spPr>
              <a:xfrm>
                <a:off x="3864083" y="1748622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12</a:t>
                </a:r>
              </a:p>
            </p:txBody>
          </p:sp>
          <p:sp>
            <p:nvSpPr>
              <p:cNvPr id="140" name="Dikdörtgen 139">
                <a:extLst>
                  <a:ext uri="{FF2B5EF4-FFF2-40B4-BE49-F238E27FC236}">
                    <a16:creationId xmlns:a16="http://schemas.microsoft.com/office/drawing/2014/main" xmlns="" id="{D0DAE389-F520-44CB-A116-6EAFB8C2496B}"/>
                  </a:ext>
                </a:extLst>
              </p:cNvPr>
              <p:cNvSpPr/>
              <p:nvPr/>
            </p:nvSpPr>
            <p:spPr>
              <a:xfrm>
                <a:off x="4579453" y="206348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3</a:t>
                </a:r>
              </a:p>
            </p:txBody>
          </p:sp>
          <p:sp>
            <p:nvSpPr>
              <p:cNvPr id="141" name="Dikdörtgen 140">
                <a:extLst>
                  <a:ext uri="{FF2B5EF4-FFF2-40B4-BE49-F238E27FC236}">
                    <a16:creationId xmlns:a16="http://schemas.microsoft.com/office/drawing/2014/main" xmlns="" id="{9160C483-8C9B-4893-991E-1F16CE10BC93}"/>
                  </a:ext>
                </a:extLst>
              </p:cNvPr>
              <p:cNvSpPr/>
              <p:nvPr/>
            </p:nvSpPr>
            <p:spPr>
              <a:xfrm>
                <a:off x="4838684" y="2058928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42" name="Dikdörtgen 141">
                <a:extLst>
                  <a:ext uri="{FF2B5EF4-FFF2-40B4-BE49-F238E27FC236}">
                    <a16:creationId xmlns:a16="http://schemas.microsoft.com/office/drawing/2014/main" xmlns="" id="{0053D8AD-EF49-4E57-8B4F-8A53EB20E129}"/>
                  </a:ext>
                </a:extLst>
              </p:cNvPr>
              <p:cNvSpPr/>
              <p:nvPr/>
            </p:nvSpPr>
            <p:spPr>
              <a:xfrm>
                <a:off x="5132154" y="2058928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6</a:t>
                </a:r>
              </a:p>
            </p:txBody>
          </p:sp>
          <p:sp>
            <p:nvSpPr>
              <p:cNvPr id="143" name="Dikdörtgen 142">
                <a:extLst>
                  <a:ext uri="{FF2B5EF4-FFF2-40B4-BE49-F238E27FC236}">
                    <a16:creationId xmlns:a16="http://schemas.microsoft.com/office/drawing/2014/main" xmlns="" id="{42DEADBC-FE3E-4DBC-A0A5-E306E201B8F6}"/>
                  </a:ext>
                </a:extLst>
              </p:cNvPr>
              <p:cNvSpPr/>
              <p:nvPr/>
            </p:nvSpPr>
            <p:spPr>
              <a:xfrm>
                <a:off x="4286673" y="2065517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44" name="Dikdörtgen 143">
                <a:extLst>
                  <a:ext uri="{FF2B5EF4-FFF2-40B4-BE49-F238E27FC236}">
                    <a16:creationId xmlns:a16="http://schemas.microsoft.com/office/drawing/2014/main" xmlns="" id="{22F3E3B0-C409-4C21-A866-42368F4C2D11}"/>
                  </a:ext>
                </a:extLst>
              </p:cNvPr>
              <p:cNvSpPr/>
              <p:nvPr/>
            </p:nvSpPr>
            <p:spPr>
              <a:xfrm>
                <a:off x="3925043" y="2064086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9</a:t>
                </a:r>
              </a:p>
            </p:txBody>
          </p:sp>
          <p:sp>
            <p:nvSpPr>
              <p:cNvPr id="145" name="Dikdörtgen 144">
                <a:extLst>
                  <a:ext uri="{FF2B5EF4-FFF2-40B4-BE49-F238E27FC236}">
                    <a16:creationId xmlns:a16="http://schemas.microsoft.com/office/drawing/2014/main" xmlns="" id="{25707E88-44C4-4E5E-B185-EECECD13416A}"/>
                  </a:ext>
                </a:extLst>
              </p:cNvPr>
              <p:cNvSpPr/>
              <p:nvPr/>
            </p:nvSpPr>
            <p:spPr>
              <a:xfrm>
                <a:off x="4584094" y="2375720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3</a:t>
                </a:r>
              </a:p>
            </p:txBody>
          </p:sp>
          <p:sp>
            <p:nvSpPr>
              <p:cNvPr id="146" name="Dikdörtgen 145">
                <a:extLst>
                  <a:ext uri="{FF2B5EF4-FFF2-40B4-BE49-F238E27FC236}">
                    <a16:creationId xmlns:a16="http://schemas.microsoft.com/office/drawing/2014/main" xmlns="" id="{6AED4515-31A9-46D2-88FF-90B1D6987774}"/>
                  </a:ext>
                </a:extLst>
              </p:cNvPr>
              <p:cNvSpPr/>
              <p:nvPr/>
            </p:nvSpPr>
            <p:spPr>
              <a:xfrm>
                <a:off x="4843325" y="2371159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47" name="Dikdörtgen 146">
                <a:extLst>
                  <a:ext uri="{FF2B5EF4-FFF2-40B4-BE49-F238E27FC236}">
                    <a16:creationId xmlns:a16="http://schemas.microsoft.com/office/drawing/2014/main" xmlns="" id="{8C7E5480-D005-4510-B6F8-7F0A9A5FB224}"/>
                  </a:ext>
                </a:extLst>
              </p:cNvPr>
              <p:cNvSpPr/>
              <p:nvPr/>
            </p:nvSpPr>
            <p:spPr>
              <a:xfrm>
                <a:off x="5136795" y="2371159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3</a:t>
                </a:r>
              </a:p>
            </p:txBody>
          </p:sp>
          <p:sp>
            <p:nvSpPr>
              <p:cNvPr id="148" name="Dikdörtgen 147">
                <a:extLst>
                  <a:ext uri="{FF2B5EF4-FFF2-40B4-BE49-F238E27FC236}">
                    <a16:creationId xmlns:a16="http://schemas.microsoft.com/office/drawing/2014/main" xmlns="" id="{471A865A-8E52-4DC8-B379-67B49081F4F4}"/>
                  </a:ext>
                </a:extLst>
              </p:cNvPr>
              <p:cNvSpPr/>
              <p:nvPr/>
            </p:nvSpPr>
            <p:spPr>
              <a:xfrm>
                <a:off x="4291314" y="2377748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49" name="Dikdörtgen 148">
                <a:extLst>
                  <a:ext uri="{FF2B5EF4-FFF2-40B4-BE49-F238E27FC236}">
                    <a16:creationId xmlns:a16="http://schemas.microsoft.com/office/drawing/2014/main" xmlns="" id="{845BCFF5-2DAF-4306-88D6-EDBC829781CF}"/>
                  </a:ext>
                </a:extLst>
              </p:cNvPr>
              <p:cNvSpPr/>
              <p:nvPr/>
            </p:nvSpPr>
            <p:spPr>
              <a:xfrm>
                <a:off x="3920679" y="2376317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6</a:t>
                </a:r>
              </a:p>
            </p:txBody>
          </p:sp>
          <p:sp>
            <p:nvSpPr>
              <p:cNvPr id="150" name="Dikdörtgen 149">
                <a:extLst>
                  <a:ext uri="{FF2B5EF4-FFF2-40B4-BE49-F238E27FC236}">
                    <a16:creationId xmlns:a16="http://schemas.microsoft.com/office/drawing/2014/main" xmlns="" id="{8FF22178-F110-4D3A-8253-C6E21FFD90D6}"/>
                  </a:ext>
                </a:extLst>
              </p:cNvPr>
              <p:cNvSpPr/>
              <p:nvPr/>
            </p:nvSpPr>
            <p:spPr>
              <a:xfrm>
                <a:off x="4575541" y="2687951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3</a:t>
                </a:r>
              </a:p>
            </p:txBody>
          </p:sp>
          <p:sp>
            <p:nvSpPr>
              <p:cNvPr id="151" name="Dikdörtgen 150">
                <a:extLst>
                  <a:ext uri="{FF2B5EF4-FFF2-40B4-BE49-F238E27FC236}">
                    <a16:creationId xmlns:a16="http://schemas.microsoft.com/office/drawing/2014/main" xmlns="" id="{2A16CF33-53F6-4E4F-BFCB-44BBA55013EB}"/>
                  </a:ext>
                </a:extLst>
              </p:cNvPr>
              <p:cNvSpPr/>
              <p:nvPr/>
            </p:nvSpPr>
            <p:spPr>
              <a:xfrm>
                <a:off x="4834772" y="2683390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52" name="Dikdörtgen 151">
                <a:extLst>
                  <a:ext uri="{FF2B5EF4-FFF2-40B4-BE49-F238E27FC236}">
                    <a16:creationId xmlns:a16="http://schemas.microsoft.com/office/drawing/2014/main" xmlns="" id="{078211E7-AA9D-46FF-8DED-3FCB2A447F98}"/>
                  </a:ext>
                </a:extLst>
              </p:cNvPr>
              <p:cNvSpPr/>
              <p:nvPr/>
            </p:nvSpPr>
            <p:spPr>
              <a:xfrm>
                <a:off x="5128242" y="2683390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0</a:t>
                </a:r>
              </a:p>
            </p:txBody>
          </p:sp>
          <p:sp>
            <p:nvSpPr>
              <p:cNvPr id="153" name="Dikdörtgen 152">
                <a:extLst>
                  <a:ext uri="{FF2B5EF4-FFF2-40B4-BE49-F238E27FC236}">
                    <a16:creationId xmlns:a16="http://schemas.microsoft.com/office/drawing/2014/main" xmlns="" id="{BC19245E-2D1F-4D2A-A582-1E243E147483}"/>
                  </a:ext>
                </a:extLst>
              </p:cNvPr>
              <p:cNvSpPr/>
              <p:nvPr/>
            </p:nvSpPr>
            <p:spPr>
              <a:xfrm>
                <a:off x="4282761" y="268997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54" name="Dikdörtgen 153">
                <a:extLst>
                  <a:ext uri="{FF2B5EF4-FFF2-40B4-BE49-F238E27FC236}">
                    <a16:creationId xmlns:a16="http://schemas.microsoft.com/office/drawing/2014/main" xmlns="" id="{9E2D49A9-7B8F-494D-86D9-D4ECC4792AD1}"/>
                  </a:ext>
                </a:extLst>
              </p:cNvPr>
              <p:cNvSpPr/>
              <p:nvPr/>
            </p:nvSpPr>
            <p:spPr>
              <a:xfrm>
                <a:off x="3912126" y="2688548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3</a:t>
                </a:r>
              </a:p>
            </p:txBody>
          </p:sp>
          <p:sp>
            <p:nvSpPr>
              <p:cNvPr id="155" name="Dikdörtgen 154">
                <a:extLst>
                  <a:ext uri="{FF2B5EF4-FFF2-40B4-BE49-F238E27FC236}">
                    <a16:creationId xmlns:a16="http://schemas.microsoft.com/office/drawing/2014/main" xmlns="" id="{1EDB429A-463B-461E-A2A4-C67175043F77}"/>
                  </a:ext>
                </a:extLst>
              </p:cNvPr>
              <p:cNvSpPr/>
              <p:nvPr/>
            </p:nvSpPr>
            <p:spPr>
              <a:xfrm>
                <a:off x="4577530" y="3009681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56" name="Dikdörtgen 155">
                <a:extLst>
                  <a:ext uri="{FF2B5EF4-FFF2-40B4-BE49-F238E27FC236}">
                    <a16:creationId xmlns:a16="http://schemas.microsoft.com/office/drawing/2014/main" xmlns="" id="{F7E054AB-8509-4518-910F-E7D91180DE2F}"/>
                  </a:ext>
                </a:extLst>
              </p:cNvPr>
              <p:cNvSpPr/>
              <p:nvPr/>
            </p:nvSpPr>
            <p:spPr>
              <a:xfrm>
                <a:off x="4836761" y="3005120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57" name="Dikdörtgen 156">
                <a:extLst>
                  <a:ext uri="{FF2B5EF4-FFF2-40B4-BE49-F238E27FC236}">
                    <a16:creationId xmlns:a16="http://schemas.microsoft.com/office/drawing/2014/main" xmlns="" id="{A584BB90-8B63-46FA-AC0B-4A63381A1E4F}"/>
                  </a:ext>
                </a:extLst>
              </p:cNvPr>
              <p:cNvSpPr/>
              <p:nvPr/>
            </p:nvSpPr>
            <p:spPr>
              <a:xfrm>
                <a:off x="5130231" y="3005120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58" name="Dikdörtgen 157">
                <a:extLst>
                  <a:ext uri="{FF2B5EF4-FFF2-40B4-BE49-F238E27FC236}">
                    <a16:creationId xmlns:a16="http://schemas.microsoft.com/office/drawing/2014/main" xmlns="" id="{232F2A8F-10E9-42C5-940F-331D78E99040}"/>
                  </a:ext>
                </a:extLst>
              </p:cNvPr>
              <p:cNvSpPr/>
              <p:nvPr/>
            </p:nvSpPr>
            <p:spPr>
              <a:xfrm>
                <a:off x="4284750" y="301170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159" name="Dikdörtgen 158">
                <a:extLst>
                  <a:ext uri="{FF2B5EF4-FFF2-40B4-BE49-F238E27FC236}">
                    <a16:creationId xmlns:a16="http://schemas.microsoft.com/office/drawing/2014/main" xmlns="" id="{315EC28B-CE37-46B2-B8D0-83F4CB23094E}"/>
                  </a:ext>
                </a:extLst>
              </p:cNvPr>
              <p:cNvSpPr/>
              <p:nvPr/>
            </p:nvSpPr>
            <p:spPr>
              <a:xfrm>
                <a:off x="3914115" y="3010278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</p:grpSp>
        <p:grpSp>
          <p:nvGrpSpPr>
            <p:cNvPr id="124" name="Grup 123">
              <a:extLst>
                <a:ext uri="{FF2B5EF4-FFF2-40B4-BE49-F238E27FC236}">
                  <a16:creationId xmlns:a16="http://schemas.microsoft.com/office/drawing/2014/main" xmlns="" id="{D470692D-25A3-4C22-BAF2-BAB924D366A2}"/>
                </a:ext>
              </a:extLst>
            </p:cNvPr>
            <p:cNvGrpSpPr/>
            <p:nvPr/>
          </p:nvGrpSpPr>
          <p:grpSpPr>
            <a:xfrm>
              <a:off x="713421" y="4757974"/>
              <a:ext cx="1710125" cy="1119334"/>
              <a:chOff x="891189" y="4555360"/>
              <a:chExt cx="1710125" cy="1119334"/>
            </a:xfrm>
          </p:grpSpPr>
          <p:grpSp>
            <p:nvGrpSpPr>
              <p:cNvPr id="125" name="Grup 124">
                <a:extLst>
                  <a:ext uri="{FF2B5EF4-FFF2-40B4-BE49-F238E27FC236}">
                    <a16:creationId xmlns:a16="http://schemas.microsoft.com/office/drawing/2014/main" xmlns="" id="{DBCDB58A-BF97-45CD-84E8-70E87C657CD9}"/>
                  </a:ext>
                </a:extLst>
              </p:cNvPr>
              <p:cNvGrpSpPr/>
              <p:nvPr/>
            </p:nvGrpSpPr>
            <p:grpSpPr>
              <a:xfrm>
                <a:off x="1012305" y="4555360"/>
                <a:ext cx="1589009" cy="1012979"/>
                <a:chOff x="4685495" y="3976203"/>
                <a:chExt cx="2750607" cy="1753488"/>
              </a:xfrm>
            </p:grpSpPr>
            <p:sp>
              <p:nvSpPr>
                <p:cNvPr id="127" name="Dikdörtgen: Köşeleri Yuvarlatılmış 126">
                  <a:extLst>
                    <a:ext uri="{FF2B5EF4-FFF2-40B4-BE49-F238E27FC236}">
                      <a16:creationId xmlns:a16="http://schemas.microsoft.com/office/drawing/2014/main" xmlns="" id="{F83267A8-025F-4713-BCCA-FE7059DEB0F4}"/>
                    </a:ext>
                  </a:extLst>
                </p:cNvPr>
                <p:cNvSpPr/>
                <p:nvPr/>
              </p:nvSpPr>
              <p:spPr>
                <a:xfrm rot="5400000">
                  <a:off x="5286221" y="4820193"/>
                  <a:ext cx="1753488" cy="65508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28" name="Dikdörtgen: Köşeleri Yuvarlatılmış 127">
                  <a:extLst>
                    <a:ext uri="{FF2B5EF4-FFF2-40B4-BE49-F238E27FC236}">
                      <a16:creationId xmlns:a16="http://schemas.microsoft.com/office/drawing/2014/main" xmlns="" id="{9FD347C4-9404-4F9C-973E-E2AEC5EB7C81}"/>
                    </a:ext>
                  </a:extLst>
                </p:cNvPr>
                <p:cNvSpPr/>
                <p:nvPr/>
              </p:nvSpPr>
              <p:spPr>
                <a:xfrm>
                  <a:off x="4685495" y="5683903"/>
                  <a:ext cx="1444715" cy="45720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29" name="Dikdörtgen: Köşeleri Yuvarlatılmış 128">
                  <a:extLst>
                    <a:ext uri="{FF2B5EF4-FFF2-40B4-BE49-F238E27FC236}">
                      <a16:creationId xmlns:a16="http://schemas.microsoft.com/office/drawing/2014/main" xmlns="" id="{190007F2-895D-4D99-9A3F-18D376DD4F8F}"/>
                    </a:ext>
                  </a:extLst>
                </p:cNvPr>
                <p:cNvSpPr/>
                <p:nvPr/>
              </p:nvSpPr>
              <p:spPr>
                <a:xfrm>
                  <a:off x="6130212" y="5053786"/>
                  <a:ext cx="1305890" cy="45719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sp>
            <p:nvSpPr>
              <p:cNvPr id="126" name="Dikdörtgen 125">
                <a:extLst>
                  <a:ext uri="{FF2B5EF4-FFF2-40B4-BE49-F238E27FC236}">
                    <a16:creationId xmlns:a16="http://schemas.microsoft.com/office/drawing/2014/main" xmlns="" id="{0EF7AA84-99B3-40B8-85D7-8DF9BCF79D8D}"/>
                  </a:ext>
                </a:extLst>
              </p:cNvPr>
              <p:cNvSpPr/>
              <p:nvPr/>
            </p:nvSpPr>
            <p:spPr>
              <a:xfrm>
                <a:off x="891189" y="5234856"/>
                <a:ext cx="436318" cy="4398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sz="2000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</p:grpSp>
      </p:grpSp>
      <p:grpSp>
        <p:nvGrpSpPr>
          <p:cNvPr id="160" name="Grup 159">
            <a:extLst>
              <a:ext uri="{FF2B5EF4-FFF2-40B4-BE49-F238E27FC236}">
                <a16:creationId xmlns:a16="http://schemas.microsoft.com/office/drawing/2014/main" xmlns="" id="{7BF7173D-5928-4DEC-A229-CA97B39C85C3}"/>
              </a:ext>
            </a:extLst>
          </p:cNvPr>
          <p:cNvGrpSpPr/>
          <p:nvPr/>
        </p:nvGrpSpPr>
        <p:grpSpPr>
          <a:xfrm>
            <a:off x="7219451" y="1931340"/>
            <a:ext cx="2038686" cy="4394879"/>
            <a:chOff x="583595" y="1996590"/>
            <a:chExt cx="2038686" cy="4394879"/>
          </a:xfrm>
        </p:grpSpPr>
        <p:sp>
          <p:nvSpPr>
            <p:cNvPr id="161" name="Dikdörtgen: Köşeleri Yuvarlatılmış 160">
              <a:extLst>
                <a:ext uri="{FF2B5EF4-FFF2-40B4-BE49-F238E27FC236}">
                  <a16:creationId xmlns:a16="http://schemas.microsoft.com/office/drawing/2014/main" xmlns="" id="{C5010F6C-5962-4665-8ED6-04BB2B9AC3DE}"/>
                </a:ext>
              </a:extLst>
            </p:cNvPr>
            <p:cNvSpPr/>
            <p:nvPr/>
          </p:nvSpPr>
          <p:spPr>
            <a:xfrm>
              <a:off x="583595" y="1996590"/>
              <a:ext cx="2038686" cy="439487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162" name="Grup 161">
              <a:extLst>
                <a:ext uri="{FF2B5EF4-FFF2-40B4-BE49-F238E27FC236}">
                  <a16:creationId xmlns:a16="http://schemas.microsoft.com/office/drawing/2014/main" xmlns="" id="{2D021D82-07F6-40A8-A8BE-21FAB4017810}"/>
                </a:ext>
              </a:extLst>
            </p:cNvPr>
            <p:cNvGrpSpPr/>
            <p:nvPr/>
          </p:nvGrpSpPr>
          <p:grpSpPr>
            <a:xfrm>
              <a:off x="616049" y="2105255"/>
              <a:ext cx="1943326" cy="2241871"/>
              <a:chOff x="3864083" y="1418458"/>
              <a:chExt cx="1943326" cy="2241871"/>
            </a:xfrm>
          </p:grpSpPr>
          <p:sp>
            <p:nvSpPr>
              <p:cNvPr id="169" name="Dikdörtgen 168">
                <a:extLst>
                  <a:ext uri="{FF2B5EF4-FFF2-40B4-BE49-F238E27FC236}">
                    <a16:creationId xmlns:a16="http://schemas.microsoft.com/office/drawing/2014/main" xmlns="" id="{C77E418A-F77A-4D18-8225-46FC6A10C40D}"/>
                  </a:ext>
                </a:extLst>
              </p:cNvPr>
              <p:cNvSpPr/>
              <p:nvPr/>
            </p:nvSpPr>
            <p:spPr>
              <a:xfrm>
                <a:off x="3864897" y="1423616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12</a:t>
                </a:r>
              </a:p>
            </p:txBody>
          </p:sp>
          <p:sp>
            <p:nvSpPr>
              <p:cNvPr id="170" name="Dikdörtgen 169">
                <a:extLst>
                  <a:ext uri="{FF2B5EF4-FFF2-40B4-BE49-F238E27FC236}">
                    <a16:creationId xmlns:a16="http://schemas.microsoft.com/office/drawing/2014/main" xmlns="" id="{9005EE88-C14D-4B3D-97AD-BB58D5CF255A}"/>
                  </a:ext>
                </a:extLst>
              </p:cNvPr>
              <p:cNvSpPr/>
              <p:nvPr/>
            </p:nvSpPr>
            <p:spPr>
              <a:xfrm>
                <a:off x="4580267" y="142301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2</a:t>
                </a:r>
              </a:p>
            </p:txBody>
          </p:sp>
          <p:sp>
            <p:nvSpPr>
              <p:cNvPr id="171" name="Dikdörtgen 170">
                <a:extLst>
                  <a:ext uri="{FF2B5EF4-FFF2-40B4-BE49-F238E27FC236}">
                    <a16:creationId xmlns:a16="http://schemas.microsoft.com/office/drawing/2014/main" xmlns="" id="{A4D6DDA3-401C-4651-973E-780C0EE32D79}"/>
                  </a:ext>
                </a:extLst>
              </p:cNvPr>
              <p:cNvSpPr/>
              <p:nvPr/>
            </p:nvSpPr>
            <p:spPr>
              <a:xfrm>
                <a:off x="4839498" y="1418458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72" name="Dikdörtgen 171">
                <a:extLst>
                  <a:ext uri="{FF2B5EF4-FFF2-40B4-BE49-F238E27FC236}">
                    <a16:creationId xmlns:a16="http://schemas.microsoft.com/office/drawing/2014/main" xmlns="" id="{804B3FAC-3699-4F32-AC37-36CAD5D1DE19}"/>
                  </a:ext>
                </a:extLst>
              </p:cNvPr>
              <p:cNvSpPr/>
              <p:nvPr/>
            </p:nvSpPr>
            <p:spPr>
              <a:xfrm>
                <a:off x="5132968" y="1418458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10</a:t>
                </a:r>
              </a:p>
            </p:txBody>
          </p:sp>
          <p:sp>
            <p:nvSpPr>
              <p:cNvPr id="173" name="Dikdörtgen 172">
                <a:extLst>
                  <a:ext uri="{FF2B5EF4-FFF2-40B4-BE49-F238E27FC236}">
                    <a16:creationId xmlns:a16="http://schemas.microsoft.com/office/drawing/2014/main" xmlns="" id="{70699819-B473-4EB7-92B0-1823890296FA}"/>
                  </a:ext>
                </a:extLst>
              </p:cNvPr>
              <p:cNvSpPr/>
              <p:nvPr/>
            </p:nvSpPr>
            <p:spPr>
              <a:xfrm>
                <a:off x="4287487" y="1425047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74" name="Dikdörtgen 173">
                <a:extLst>
                  <a:ext uri="{FF2B5EF4-FFF2-40B4-BE49-F238E27FC236}">
                    <a16:creationId xmlns:a16="http://schemas.microsoft.com/office/drawing/2014/main" xmlns="" id="{F5B7C22E-7A57-40B2-86E5-195D8065DA05}"/>
                  </a:ext>
                </a:extLst>
              </p:cNvPr>
              <p:cNvSpPr/>
              <p:nvPr/>
            </p:nvSpPr>
            <p:spPr>
              <a:xfrm>
                <a:off x="4579453" y="1748025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2</a:t>
                </a:r>
              </a:p>
            </p:txBody>
          </p:sp>
          <p:sp>
            <p:nvSpPr>
              <p:cNvPr id="175" name="Dikdörtgen 174">
                <a:extLst>
                  <a:ext uri="{FF2B5EF4-FFF2-40B4-BE49-F238E27FC236}">
                    <a16:creationId xmlns:a16="http://schemas.microsoft.com/office/drawing/2014/main" xmlns="" id="{3929585B-D5DF-43FE-A27F-607A380D0BB2}"/>
                  </a:ext>
                </a:extLst>
              </p:cNvPr>
              <p:cNvSpPr/>
              <p:nvPr/>
            </p:nvSpPr>
            <p:spPr>
              <a:xfrm>
                <a:off x="4838684" y="1743464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76" name="Dikdörtgen 175">
                <a:extLst>
                  <a:ext uri="{FF2B5EF4-FFF2-40B4-BE49-F238E27FC236}">
                    <a16:creationId xmlns:a16="http://schemas.microsoft.com/office/drawing/2014/main" xmlns="" id="{D903CEFD-461D-4640-AFD1-E761605D57BA}"/>
                  </a:ext>
                </a:extLst>
              </p:cNvPr>
              <p:cNvSpPr/>
              <p:nvPr/>
            </p:nvSpPr>
            <p:spPr>
              <a:xfrm>
                <a:off x="5132154" y="1743464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8</a:t>
                </a:r>
              </a:p>
            </p:txBody>
          </p:sp>
          <p:sp>
            <p:nvSpPr>
              <p:cNvPr id="177" name="Dikdörtgen 176">
                <a:extLst>
                  <a:ext uri="{FF2B5EF4-FFF2-40B4-BE49-F238E27FC236}">
                    <a16:creationId xmlns:a16="http://schemas.microsoft.com/office/drawing/2014/main" xmlns="" id="{E2EA5321-1464-4D66-A466-78F03567A166}"/>
                  </a:ext>
                </a:extLst>
              </p:cNvPr>
              <p:cNvSpPr/>
              <p:nvPr/>
            </p:nvSpPr>
            <p:spPr>
              <a:xfrm>
                <a:off x="4286673" y="1750053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78" name="Dikdörtgen 177">
                <a:extLst>
                  <a:ext uri="{FF2B5EF4-FFF2-40B4-BE49-F238E27FC236}">
                    <a16:creationId xmlns:a16="http://schemas.microsoft.com/office/drawing/2014/main" xmlns="" id="{55C3A603-7CFA-4150-A3EA-121DB6C7FC78}"/>
                  </a:ext>
                </a:extLst>
              </p:cNvPr>
              <p:cNvSpPr/>
              <p:nvPr/>
            </p:nvSpPr>
            <p:spPr>
              <a:xfrm>
                <a:off x="3864083" y="1748622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10</a:t>
                </a:r>
              </a:p>
            </p:txBody>
          </p:sp>
          <p:sp>
            <p:nvSpPr>
              <p:cNvPr id="179" name="Dikdörtgen 178">
                <a:extLst>
                  <a:ext uri="{FF2B5EF4-FFF2-40B4-BE49-F238E27FC236}">
                    <a16:creationId xmlns:a16="http://schemas.microsoft.com/office/drawing/2014/main" xmlns="" id="{3C2D5BEC-4398-4762-B094-CCC2AA0E7CFB}"/>
                  </a:ext>
                </a:extLst>
              </p:cNvPr>
              <p:cNvSpPr/>
              <p:nvPr/>
            </p:nvSpPr>
            <p:spPr>
              <a:xfrm>
                <a:off x="4579453" y="206348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2</a:t>
                </a:r>
              </a:p>
            </p:txBody>
          </p:sp>
          <p:sp>
            <p:nvSpPr>
              <p:cNvPr id="180" name="Dikdörtgen 179">
                <a:extLst>
                  <a:ext uri="{FF2B5EF4-FFF2-40B4-BE49-F238E27FC236}">
                    <a16:creationId xmlns:a16="http://schemas.microsoft.com/office/drawing/2014/main" xmlns="" id="{0D3F402E-32D0-434A-BE88-C148487C09E4}"/>
                  </a:ext>
                </a:extLst>
              </p:cNvPr>
              <p:cNvSpPr/>
              <p:nvPr/>
            </p:nvSpPr>
            <p:spPr>
              <a:xfrm>
                <a:off x="4838684" y="2058928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81" name="Dikdörtgen 180">
                <a:extLst>
                  <a:ext uri="{FF2B5EF4-FFF2-40B4-BE49-F238E27FC236}">
                    <a16:creationId xmlns:a16="http://schemas.microsoft.com/office/drawing/2014/main" xmlns="" id="{6DE203CC-72A5-4937-86F7-BE397D58FF71}"/>
                  </a:ext>
                </a:extLst>
              </p:cNvPr>
              <p:cNvSpPr/>
              <p:nvPr/>
            </p:nvSpPr>
            <p:spPr>
              <a:xfrm>
                <a:off x="5132154" y="2058928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6</a:t>
                </a:r>
              </a:p>
            </p:txBody>
          </p:sp>
          <p:sp>
            <p:nvSpPr>
              <p:cNvPr id="182" name="Dikdörtgen 181">
                <a:extLst>
                  <a:ext uri="{FF2B5EF4-FFF2-40B4-BE49-F238E27FC236}">
                    <a16:creationId xmlns:a16="http://schemas.microsoft.com/office/drawing/2014/main" xmlns="" id="{11F5A237-1C56-4464-BA8A-84CB405C6271}"/>
                  </a:ext>
                </a:extLst>
              </p:cNvPr>
              <p:cNvSpPr/>
              <p:nvPr/>
            </p:nvSpPr>
            <p:spPr>
              <a:xfrm>
                <a:off x="4286673" y="2065517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83" name="Dikdörtgen 182">
                <a:extLst>
                  <a:ext uri="{FF2B5EF4-FFF2-40B4-BE49-F238E27FC236}">
                    <a16:creationId xmlns:a16="http://schemas.microsoft.com/office/drawing/2014/main" xmlns="" id="{39604B32-8824-4CC9-873A-023C884B16E0}"/>
                  </a:ext>
                </a:extLst>
              </p:cNvPr>
              <p:cNvSpPr/>
              <p:nvPr/>
            </p:nvSpPr>
            <p:spPr>
              <a:xfrm>
                <a:off x="3925043" y="2064086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8</a:t>
                </a:r>
              </a:p>
            </p:txBody>
          </p:sp>
          <p:sp>
            <p:nvSpPr>
              <p:cNvPr id="184" name="Dikdörtgen 183">
                <a:extLst>
                  <a:ext uri="{FF2B5EF4-FFF2-40B4-BE49-F238E27FC236}">
                    <a16:creationId xmlns:a16="http://schemas.microsoft.com/office/drawing/2014/main" xmlns="" id="{DE6EB986-BE94-413E-82EB-194E3BCDD2E5}"/>
                  </a:ext>
                </a:extLst>
              </p:cNvPr>
              <p:cNvSpPr/>
              <p:nvPr/>
            </p:nvSpPr>
            <p:spPr>
              <a:xfrm>
                <a:off x="4584094" y="2375720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2</a:t>
                </a:r>
              </a:p>
            </p:txBody>
          </p:sp>
          <p:sp>
            <p:nvSpPr>
              <p:cNvPr id="185" name="Dikdörtgen 184">
                <a:extLst>
                  <a:ext uri="{FF2B5EF4-FFF2-40B4-BE49-F238E27FC236}">
                    <a16:creationId xmlns:a16="http://schemas.microsoft.com/office/drawing/2014/main" xmlns="" id="{8079F37E-5312-4A97-B861-F15ACFB10553}"/>
                  </a:ext>
                </a:extLst>
              </p:cNvPr>
              <p:cNvSpPr/>
              <p:nvPr/>
            </p:nvSpPr>
            <p:spPr>
              <a:xfrm>
                <a:off x="4843325" y="2371159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86" name="Dikdörtgen 185">
                <a:extLst>
                  <a:ext uri="{FF2B5EF4-FFF2-40B4-BE49-F238E27FC236}">
                    <a16:creationId xmlns:a16="http://schemas.microsoft.com/office/drawing/2014/main" xmlns="" id="{783B4F0F-C09C-46CB-BE13-362F509B7A88}"/>
                  </a:ext>
                </a:extLst>
              </p:cNvPr>
              <p:cNvSpPr/>
              <p:nvPr/>
            </p:nvSpPr>
            <p:spPr>
              <a:xfrm>
                <a:off x="5136795" y="2371159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4</a:t>
                </a:r>
              </a:p>
            </p:txBody>
          </p:sp>
          <p:sp>
            <p:nvSpPr>
              <p:cNvPr id="187" name="Dikdörtgen 186">
                <a:extLst>
                  <a:ext uri="{FF2B5EF4-FFF2-40B4-BE49-F238E27FC236}">
                    <a16:creationId xmlns:a16="http://schemas.microsoft.com/office/drawing/2014/main" xmlns="" id="{69E63F5C-9C85-4C5B-99E2-BA926417D243}"/>
                  </a:ext>
                </a:extLst>
              </p:cNvPr>
              <p:cNvSpPr/>
              <p:nvPr/>
            </p:nvSpPr>
            <p:spPr>
              <a:xfrm>
                <a:off x="4291314" y="2377748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88" name="Dikdörtgen 187">
                <a:extLst>
                  <a:ext uri="{FF2B5EF4-FFF2-40B4-BE49-F238E27FC236}">
                    <a16:creationId xmlns:a16="http://schemas.microsoft.com/office/drawing/2014/main" xmlns="" id="{1D2A74AF-A42F-4613-8631-5262BF797C55}"/>
                  </a:ext>
                </a:extLst>
              </p:cNvPr>
              <p:cNvSpPr/>
              <p:nvPr/>
            </p:nvSpPr>
            <p:spPr>
              <a:xfrm>
                <a:off x="3920679" y="2376317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6</a:t>
                </a:r>
              </a:p>
            </p:txBody>
          </p:sp>
          <p:sp>
            <p:nvSpPr>
              <p:cNvPr id="189" name="Dikdörtgen 188">
                <a:extLst>
                  <a:ext uri="{FF2B5EF4-FFF2-40B4-BE49-F238E27FC236}">
                    <a16:creationId xmlns:a16="http://schemas.microsoft.com/office/drawing/2014/main" xmlns="" id="{1FDAEF59-B802-46CD-8B04-2E59FC220AFC}"/>
                  </a:ext>
                </a:extLst>
              </p:cNvPr>
              <p:cNvSpPr/>
              <p:nvPr/>
            </p:nvSpPr>
            <p:spPr>
              <a:xfrm>
                <a:off x="4575541" y="2687951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2</a:t>
                </a:r>
              </a:p>
            </p:txBody>
          </p:sp>
          <p:sp>
            <p:nvSpPr>
              <p:cNvPr id="190" name="Dikdörtgen 189">
                <a:extLst>
                  <a:ext uri="{FF2B5EF4-FFF2-40B4-BE49-F238E27FC236}">
                    <a16:creationId xmlns:a16="http://schemas.microsoft.com/office/drawing/2014/main" xmlns="" id="{B7137EA9-1457-465E-9E72-C78434054EDE}"/>
                  </a:ext>
                </a:extLst>
              </p:cNvPr>
              <p:cNvSpPr/>
              <p:nvPr/>
            </p:nvSpPr>
            <p:spPr>
              <a:xfrm>
                <a:off x="4834772" y="2683390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91" name="Dikdörtgen 190">
                <a:extLst>
                  <a:ext uri="{FF2B5EF4-FFF2-40B4-BE49-F238E27FC236}">
                    <a16:creationId xmlns:a16="http://schemas.microsoft.com/office/drawing/2014/main" xmlns="" id="{2E61CEE3-AA96-41CB-B4A4-288AEAF2F43C}"/>
                  </a:ext>
                </a:extLst>
              </p:cNvPr>
              <p:cNvSpPr/>
              <p:nvPr/>
            </p:nvSpPr>
            <p:spPr>
              <a:xfrm>
                <a:off x="5128242" y="2683390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2</a:t>
                </a:r>
              </a:p>
            </p:txBody>
          </p:sp>
          <p:sp>
            <p:nvSpPr>
              <p:cNvPr id="192" name="Dikdörtgen 191">
                <a:extLst>
                  <a:ext uri="{FF2B5EF4-FFF2-40B4-BE49-F238E27FC236}">
                    <a16:creationId xmlns:a16="http://schemas.microsoft.com/office/drawing/2014/main" xmlns="" id="{2F55977D-3DAE-422F-AC68-20236A8CDE3C}"/>
                  </a:ext>
                </a:extLst>
              </p:cNvPr>
              <p:cNvSpPr/>
              <p:nvPr/>
            </p:nvSpPr>
            <p:spPr>
              <a:xfrm>
                <a:off x="4282761" y="268997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93" name="Dikdörtgen 192">
                <a:extLst>
                  <a:ext uri="{FF2B5EF4-FFF2-40B4-BE49-F238E27FC236}">
                    <a16:creationId xmlns:a16="http://schemas.microsoft.com/office/drawing/2014/main" xmlns="" id="{4337280A-BBBF-43CB-9F19-A179511B1B16}"/>
                  </a:ext>
                </a:extLst>
              </p:cNvPr>
              <p:cNvSpPr/>
              <p:nvPr/>
            </p:nvSpPr>
            <p:spPr>
              <a:xfrm>
                <a:off x="3912126" y="2688548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4</a:t>
                </a:r>
              </a:p>
            </p:txBody>
          </p:sp>
          <p:sp>
            <p:nvSpPr>
              <p:cNvPr id="194" name="Dikdörtgen 193">
                <a:extLst>
                  <a:ext uri="{FF2B5EF4-FFF2-40B4-BE49-F238E27FC236}">
                    <a16:creationId xmlns:a16="http://schemas.microsoft.com/office/drawing/2014/main" xmlns="" id="{9D0F22A3-8CB5-460B-8B01-1CFE6DCD0D19}"/>
                  </a:ext>
                </a:extLst>
              </p:cNvPr>
              <p:cNvSpPr/>
              <p:nvPr/>
            </p:nvSpPr>
            <p:spPr>
              <a:xfrm>
                <a:off x="4577530" y="3009681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2</a:t>
                </a:r>
              </a:p>
            </p:txBody>
          </p:sp>
          <p:sp>
            <p:nvSpPr>
              <p:cNvPr id="195" name="Dikdörtgen 194">
                <a:extLst>
                  <a:ext uri="{FF2B5EF4-FFF2-40B4-BE49-F238E27FC236}">
                    <a16:creationId xmlns:a16="http://schemas.microsoft.com/office/drawing/2014/main" xmlns="" id="{4941CAA8-2056-4A9A-A665-4F7C4723FF2D}"/>
                  </a:ext>
                </a:extLst>
              </p:cNvPr>
              <p:cNvSpPr/>
              <p:nvPr/>
            </p:nvSpPr>
            <p:spPr>
              <a:xfrm>
                <a:off x="4836761" y="3005120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196" name="Dikdörtgen 195">
                <a:extLst>
                  <a:ext uri="{FF2B5EF4-FFF2-40B4-BE49-F238E27FC236}">
                    <a16:creationId xmlns:a16="http://schemas.microsoft.com/office/drawing/2014/main" xmlns="" id="{9F517C83-E7CC-4131-8646-516B5C7EAF59}"/>
                  </a:ext>
                </a:extLst>
              </p:cNvPr>
              <p:cNvSpPr/>
              <p:nvPr/>
            </p:nvSpPr>
            <p:spPr>
              <a:xfrm>
                <a:off x="5130231" y="3005120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0</a:t>
                </a:r>
              </a:p>
            </p:txBody>
          </p:sp>
          <p:sp>
            <p:nvSpPr>
              <p:cNvPr id="197" name="Dikdörtgen 196">
                <a:extLst>
                  <a:ext uri="{FF2B5EF4-FFF2-40B4-BE49-F238E27FC236}">
                    <a16:creationId xmlns:a16="http://schemas.microsoft.com/office/drawing/2014/main" xmlns="" id="{5C60F085-D04E-4A66-BC1B-1169F4A8BF50}"/>
                  </a:ext>
                </a:extLst>
              </p:cNvPr>
              <p:cNvSpPr/>
              <p:nvPr/>
            </p:nvSpPr>
            <p:spPr>
              <a:xfrm>
                <a:off x="4284750" y="301170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198" name="Dikdörtgen 197">
                <a:extLst>
                  <a:ext uri="{FF2B5EF4-FFF2-40B4-BE49-F238E27FC236}">
                    <a16:creationId xmlns:a16="http://schemas.microsoft.com/office/drawing/2014/main" xmlns="" id="{4D7B9122-0487-4905-AA90-D3E51918D729}"/>
                  </a:ext>
                </a:extLst>
              </p:cNvPr>
              <p:cNvSpPr/>
              <p:nvPr/>
            </p:nvSpPr>
            <p:spPr>
              <a:xfrm>
                <a:off x="3914115" y="3010278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2</a:t>
                </a:r>
              </a:p>
            </p:txBody>
          </p:sp>
        </p:grpSp>
        <p:grpSp>
          <p:nvGrpSpPr>
            <p:cNvPr id="163" name="Grup 162">
              <a:extLst>
                <a:ext uri="{FF2B5EF4-FFF2-40B4-BE49-F238E27FC236}">
                  <a16:creationId xmlns:a16="http://schemas.microsoft.com/office/drawing/2014/main" xmlns="" id="{93147982-5976-48C8-8F69-4EDBE4AA4636}"/>
                </a:ext>
              </a:extLst>
            </p:cNvPr>
            <p:cNvGrpSpPr/>
            <p:nvPr/>
          </p:nvGrpSpPr>
          <p:grpSpPr>
            <a:xfrm>
              <a:off x="713421" y="4757974"/>
              <a:ext cx="1710125" cy="1119334"/>
              <a:chOff x="891189" y="4555360"/>
              <a:chExt cx="1710125" cy="1119334"/>
            </a:xfrm>
          </p:grpSpPr>
          <p:grpSp>
            <p:nvGrpSpPr>
              <p:cNvPr id="164" name="Grup 163">
                <a:extLst>
                  <a:ext uri="{FF2B5EF4-FFF2-40B4-BE49-F238E27FC236}">
                    <a16:creationId xmlns:a16="http://schemas.microsoft.com/office/drawing/2014/main" xmlns="" id="{26F9D153-24C3-46AD-9745-397395494AFE}"/>
                  </a:ext>
                </a:extLst>
              </p:cNvPr>
              <p:cNvGrpSpPr/>
              <p:nvPr/>
            </p:nvGrpSpPr>
            <p:grpSpPr>
              <a:xfrm>
                <a:off x="1012305" y="4555360"/>
                <a:ext cx="1589009" cy="1012979"/>
                <a:chOff x="4685495" y="3976203"/>
                <a:chExt cx="2750607" cy="1753488"/>
              </a:xfrm>
            </p:grpSpPr>
            <p:sp>
              <p:nvSpPr>
                <p:cNvPr id="166" name="Dikdörtgen: Köşeleri Yuvarlatılmış 165">
                  <a:extLst>
                    <a:ext uri="{FF2B5EF4-FFF2-40B4-BE49-F238E27FC236}">
                      <a16:creationId xmlns:a16="http://schemas.microsoft.com/office/drawing/2014/main" xmlns="" id="{B2C97225-735F-4C8C-A3BD-3F36D8AF3783}"/>
                    </a:ext>
                  </a:extLst>
                </p:cNvPr>
                <p:cNvSpPr/>
                <p:nvPr/>
              </p:nvSpPr>
              <p:spPr>
                <a:xfrm rot="5400000">
                  <a:off x="5286221" y="4820193"/>
                  <a:ext cx="1753488" cy="65508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67" name="Dikdörtgen: Köşeleri Yuvarlatılmış 166">
                  <a:extLst>
                    <a:ext uri="{FF2B5EF4-FFF2-40B4-BE49-F238E27FC236}">
                      <a16:creationId xmlns:a16="http://schemas.microsoft.com/office/drawing/2014/main" xmlns="" id="{9EFEC70F-5C44-4943-A524-DB352E3E28DE}"/>
                    </a:ext>
                  </a:extLst>
                </p:cNvPr>
                <p:cNvSpPr/>
                <p:nvPr/>
              </p:nvSpPr>
              <p:spPr>
                <a:xfrm>
                  <a:off x="4685495" y="5683903"/>
                  <a:ext cx="1444715" cy="45720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168" name="Dikdörtgen: Köşeleri Yuvarlatılmış 167">
                  <a:extLst>
                    <a:ext uri="{FF2B5EF4-FFF2-40B4-BE49-F238E27FC236}">
                      <a16:creationId xmlns:a16="http://schemas.microsoft.com/office/drawing/2014/main" xmlns="" id="{1CC92AF1-3295-4739-BAAD-E0ADAC44709B}"/>
                    </a:ext>
                  </a:extLst>
                </p:cNvPr>
                <p:cNvSpPr/>
                <p:nvPr/>
              </p:nvSpPr>
              <p:spPr>
                <a:xfrm>
                  <a:off x="6130212" y="5053786"/>
                  <a:ext cx="1305890" cy="45719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sp>
            <p:nvSpPr>
              <p:cNvPr id="165" name="Dikdörtgen 164">
                <a:extLst>
                  <a:ext uri="{FF2B5EF4-FFF2-40B4-BE49-F238E27FC236}">
                    <a16:creationId xmlns:a16="http://schemas.microsoft.com/office/drawing/2014/main" xmlns="" id="{4CF66302-B8E8-43AB-A2C9-DFA80B2BE8FB}"/>
                  </a:ext>
                </a:extLst>
              </p:cNvPr>
              <p:cNvSpPr/>
              <p:nvPr/>
            </p:nvSpPr>
            <p:spPr>
              <a:xfrm>
                <a:off x="891189" y="5234856"/>
                <a:ext cx="436318" cy="4398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sz="2000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</p:grpSp>
      </p:grpSp>
      <p:grpSp>
        <p:nvGrpSpPr>
          <p:cNvPr id="199" name="Grup 198">
            <a:extLst>
              <a:ext uri="{FF2B5EF4-FFF2-40B4-BE49-F238E27FC236}">
                <a16:creationId xmlns:a16="http://schemas.microsoft.com/office/drawing/2014/main" xmlns="" id="{4B915D0F-9C66-4971-97C4-E7B785D439FE}"/>
              </a:ext>
            </a:extLst>
          </p:cNvPr>
          <p:cNvGrpSpPr/>
          <p:nvPr/>
        </p:nvGrpSpPr>
        <p:grpSpPr>
          <a:xfrm>
            <a:off x="9324339" y="1931340"/>
            <a:ext cx="2038686" cy="4394879"/>
            <a:chOff x="583595" y="1996590"/>
            <a:chExt cx="2038686" cy="4394879"/>
          </a:xfrm>
        </p:grpSpPr>
        <p:sp>
          <p:nvSpPr>
            <p:cNvPr id="200" name="Dikdörtgen: Köşeleri Yuvarlatılmış 199">
              <a:extLst>
                <a:ext uri="{FF2B5EF4-FFF2-40B4-BE49-F238E27FC236}">
                  <a16:creationId xmlns:a16="http://schemas.microsoft.com/office/drawing/2014/main" xmlns="" id="{096246FF-8514-494A-B34C-12265BE81580}"/>
                </a:ext>
              </a:extLst>
            </p:cNvPr>
            <p:cNvSpPr/>
            <p:nvPr/>
          </p:nvSpPr>
          <p:spPr>
            <a:xfrm>
              <a:off x="583595" y="1996590"/>
              <a:ext cx="2038686" cy="4394879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grpSp>
          <p:nvGrpSpPr>
            <p:cNvPr id="201" name="Grup 200">
              <a:extLst>
                <a:ext uri="{FF2B5EF4-FFF2-40B4-BE49-F238E27FC236}">
                  <a16:creationId xmlns:a16="http://schemas.microsoft.com/office/drawing/2014/main" xmlns="" id="{E884EE97-8FA8-47B1-94C0-7BAB635C6A59}"/>
                </a:ext>
              </a:extLst>
            </p:cNvPr>
            <p:cNvGrpSpPr/>
            <p:nvPr/>
          </p:nvGrpSpPr>
          <p:grpSpPr>
            <a:xfrm>
              <a:off x="616049" y="2105255"/>
              <a:ext cx="1943326" cy="2241871"/>
              <a:chOff x="3864083" y="1418458"/>
              <a:chExt cx="1943326" cy="2241871"/>
            </a:xfrm>
          </p:grpSpPr>
          <p:sp>
            <p:nvSpPr>
              <p:cNvPr id="208" name="Dikdörtgen 207">
                <a:extLst>
                  <a:ext uri="{FF2B5EF4-FFF2-40B4-BE49-F238E27FC236}">
                    <a16:creationId xmlns:a16="http://schemas.microsoft.com/office/drawing/2014/main" xmlns="" id="{DA317FBD-5234-4300-A487-37358440D257}"/>
                  </a:ext>
                </a:extLst>
              </p:cNvPr>
              <p:cNvSpPr/>
              <p:nvPr/>
            </p:nvSpPr>
            <p:spPr>
              <a:xfrm>
                <a:off x="3864897" y="1423616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14</a:t>
                </a:r>
              </a:p>
            </p:txBody>
          </p:sp>
          <p:sp>
            <p:nvSpPr>
              <p:cNvPr id="209" name="Dikdörtgen 208">
                <a:extLst>
                  <a:ext uri="{FF2B5EF4-FFF2-40B4-BE49-F238E27FC236}">
                    <a16:creationId xmlns:a16="http://schemas.microsoft.com/office/drawing/2014/main" xmlns="" id="{FC547B6F-C74F-4117-BD10-6F1D3D13EECE}"/>
                  </a:ext>
                </a:extLst>
              </p:cNvPr>
              <p:cNvSpPr/>
              <p:nvPr/>
            </p:nvSpPr>
            <p:spPr>
              <a:xfrm>
                <a:off x="4580267" y="142301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7</a:t>
                </a:r>
              </a:p>
            </p:txBody>
          </p:sp>
          <p:sp>
            <p:nvSpPr>
              <p:cNvPr id="210" name="Dikdörtgen 209">
                <a:extLst>
                  <a:ext uri="{FF2B5EF4-FFF2-40B4-BE49-F238E27FC236}">
                    <a16:creationId xmlns:a16="http://schemas.microsoft.com/office/drawing/2014/main" xmlns="" id="{A7A2AC94-70EF-4E9B-9A55-E1966969ADC8}"/>
                  </a:ext>
                </a:extLst>
              </p:cNvPr>
              <p:cNvSpPr/>
              <p:nvPr/>
            </p:nvSpPr>
            <p:spPr>
              <a:xfrm>
                <a:off x="4839498" y="1418458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211" name="Dikdörtgen 210">
                <a:extLst>
                  <a:ext uri="{FF2B5EF4-FFF2-40B4-BE49-F238E27FC236}">
                    <a16:creationId xmlns:a16="http://schemas.microsoft.com/office/drawing/2014/main" xmlns="" id="{EAE42182-388C-47FE-AACC-7B71A9F51447}"/>
                  </a:ext>
                </a:extLst>
              </p:cNvPr>
              <p:cNvSpPr/>
              <p:nvPr/>
            </p:nvSpPr>
            <p:spPr>
              <a:xfrm>
                <a:off x="5132968" y="1418458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7</a:t>
                </a:r>
              </a:p>
            </p:txBody>
          </p:sp>
          <p:sp>
            <p:nvSpPr>
              <p:cNvPr id="212" name="Dikdörtgen 211">
                <a:extLst>
                  <a:ext uri="{FF2B5EF4-FFF2-40B4-BE49-F238E27FC236}">
                    <a16:creationId xmlns:a16="http://schemas.microsoft.com/office/drawing/2014/main" xmlns="" id="{E4EB06F5-BE9E-47AC-99AC-E90D0A33D9D6}"/>
                  </a:ext>
                </a:extLst>
              </p:cNvPr>
              <p:cNvSpPr/>
              <p:nvPr/>
            </p:nvSpPr>
            <p:spPr>
              <a:xfrm>
                <a:off x="4287487" y="1425047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213" name="Dikdörtgen 212">
                <a:extLst>
                  <a:ext uri="{FF2B5EF4-FFF2-40B4-BE49-F238E27FC236}">
                    <a16:creationId xmlns:a16="http://schemas.microsoft.com/office/drawing/2014/main" xmlns="" id="{FE49D51D-86FB-4A39-9705-B5331843AC4E}"/>
                  </a:ext>
                </a:extLst>
              </p:cNvPr>
              <p:cNvSpPr/>
              <p:nvPr/>
            </p:nvSpPr>
            <p:spPr>
              <a:xfrm>
                <a:off x="4579453" y="1748025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7</a:t>
                </a:r>
              </a:p>
            </p:txBody>
          </p:sp>
          <p:sp>
            <p:nvSpPr>
              <p:cNvPr id="214" name="Dikdörtgen 213">
                <a:extLst>
                  <a:ext uri="{FF2B5EF4-FFF2-40B4-BE49-F238E27FC236}">
                    <a16:creationId xmlns:a16="http://schemas.microsoft.com/office/drawing/2014/main" xmlns="" id="{7B90D1FE-A308-45A9-8A90-2547CA8B25AB}"/>
                  </a:ext>
                </a:extLst>
              </p:cNvPr>
              <p:cNvSpPr/>
              <p:nvPr/>
            </p:nvSpPr>
            <p:spPr>
              <a:xfrm>
                <a:off x="4838684" y="1743464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=</a:t>
                </a:r>
              </a:p>
            </p:txBody>
          </p:sp>
          <p:sp>
            <p:nvSpPr>
              <p:cNvPr id="215" name="Dikdörtgen 214">
                <a:extLst>
                  <a:ext uri="{FF2B5EF4-FFF2-40B4-BE49-F238E27FC236}">
                    <a16:creationId xmlns:a16="http://schemas.microsoft.com/office/drawing/2014/main" xmlns="" id="{5C507F9C-E352-471E-8B7D-AAC4825ED1CA}"/>
                  </a:ext>
                </a:extLst>
              </p:cNvPr>
              <p:cNvSpPr/>
              <p:nvPr/>
            </p:nvSpPr>
            <p:spPr>
              <a:xfrm>
                <a:off x="5132154" y="1743464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0</a:t>
                </a:r>
              </a:p>
            </p:txBody>
          </p:sp>
          <p:sp>
            <p:nvSpPr>
              <p:cNvPr id="216" name="Dikdörtgen 215">
                <a:extLst>
                  <a:ext uri="{FF2B5EF4-FFF2-40B4-BE49-F238E27FC236}">
                    <a16:creationId xmlns:a16="http://schemas.microsoft.com/office/drawing/2014/main" xmlns="" id="{081DE022-9BEB-4B9F-9CD2-E29F57689749}"/>
                  </a:ext>
                </a:extLst>
              </p:cNvPr>
              <p:cNvSpPr/>
              <p:nvPr/>
            </p:nvSpPr>
            <p:spPr>
              <a:xfrm>
                <a:off x="4286673" y="1750053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  <p:sp>
            <p:nvSpPr>
              <p:cNvPr id="217" name="Dikdörtgen 216">
                <a:extLst>
                  <a:ext uri="{FF2B5EF4-FFF2-40B4-BE49-F238E27FC236}">
                    <a16:creationId xmlns:a16="http://schemas.microsoft.com/office/drawing/2014/main" xmlns="" id="{7D2FE84B-AC5A-46A8-BAE7-874B0DE779A4}"/>
                  </a:ext>
                </a:extLst>
              </p:cNvPr>
              <p:cNvSpPr/>
              <p:nvPr/>
            </p:nvSpPr>
            <p:spPr>
              <a:xfrm>
                <a:off x="3864083" y="1748622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7</a:t>
                </a:r>
              </a:p>
            </p:txBody>
          </p:sp>
          <p:sp>
            <p:nvSpPr>
              <p:cNvPr id="218" name="Dikdörtgen 217">
                <a:extLst>
                  <a:ext uri="{FF2B5EF4-FFF2-40B4-BE49-F238E27FC236}">
                    <a16:creationId xmlns:a16="http://schemas.microsoft.com/office/drawing/2014/main" xmlns="" id="{2537B760-EB25-4676-BD08-A8EBFAC04415}"/>
                  </a:ext>
                </a:extLst>
              </p:cNvPr>
              <p:cNvSpPr/>
              <p:nvPr/>
            </p:nvSpPr>
            <p:spPr>
              <a:xfrm>
                <a:off x="4579453" y="206348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19" name="Dikdörtgen 218">
                <a:extLst>
                  <a:ext uri="{FF2B5EF4-FFF2-40B4-BE49-F238E27FC236}">
                    <a16:creationId xmlns:a16="http://schemas.microsoft.com/office/drawing/2014/main" xmlns="" id="{1B4CCFFE-8D39-4EF7-991C-9BA7F3FC7617}"/>
                  </a:ext>
                </a:extLst>
              </p:cNvPr>
              <p:cNvSpPr/>
              <p:nvPr/>
            </p:nvSpPr>
            <p:spPr>
              <a:xfrm>
                <a:off x="4838684" y="2058928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20" name="Dikdörtgen 219">
                <a:extLst>
                  <a:ext uri="{FF2B5EF4-FFF2-40B4-BE49-F238E27FC236}">
                    <a16:creationId xmlns:a16="http://schemas.microsoft.com/office/drawing/2014/main" xmlns="" id="{13CDFC9F-D2BB-487D-A3CE-857EE2B961A4}"/>
                  </a:ext>
                </a:extLst>
              </p:cNvPr>
              <p:cNvSpPr/>
              <p:nvPr/>
            </p:nvSpPr>
            <p:spPr>
              <a:xfrm>
                <a:off x="5132154" y="2058928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21" name="Dikdörtgen 220">
                <a:extLst>
                  <a:ext uri="{FF2B5EF4-FFF2-40B4-BE49-F238E27FC236}">
                    <a16:creationId xmlns:a16="http://schemas.microsoft.com/office/drawing/2014/main" xmlns="" id="{A544B64D-0919-4325-A1A1-1E46C6A2B86F}"/>
                  </a:ext>
                </a:extLst>
              </p:cNvPr>
              <p:cNvSpPr/>
              <p:nvPr/>
            </p:nvSpPr>
            <p:spPr>
              <a:xfrm>
                <a:off x="4286673" y="2065517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22" name="Dikdörtgen 221">
                <a:extLst>
                  <a:ext uri="{FF2B5EF4-FFF2-40B4-BE49-F238E27FC236}">
                    <a16:creationId xmlns:a16="http://schemas.microsoft.com/office/drawing/2014/main" xmlns="" id="{4A0745EC-9C91-421C-B0DE-9DDF642AC3BC}"/>
                  </a:ext>
                </a:extLst>
              </p:cNvPr>
              <p:cNvSpPr/>
              <p:nvPr/>
            </p:nvSpPr>
            <p:spPr>
              <a:xfrm>
                <a:off x="3925043" y="2064086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23" name="Dikdörtgen 222">
                <a:extLst>
                  <a:ext uri="{FF2B5EF4-FFF2-40B4-BE49-F238E27FC236}">
                    <a16:creationId xmlns:a16="http://schemas.microsoft.com/office/drawing/2014/main" xmlns="" id="{5B8F6673-A9ED-49E0-9951-9383183F57C1}"/>
                  </a:ext>
                </a:extLst>
              </p:cNvPr>
              <p:cNvSpPr/>
              <p:nvPr/>
            </p:nvSpPr>
            <p:spPr>
              <a:xfrm>
                <a:off x="4584094" y="2375720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24" name="Dikdörtgen 223">
                <a:extLst>
                  <a:ext uri="{FF2B5EF4-FFF2-40B4-BE49-F238E27FC236}">
                    <a16:creationId xmlns:a16="http://schemas.microsoft.com/office/drawing/2014/main" xmlns="" id="{8561EDE7-BFD3-4819-8A3D-5E8C67AB8126}"/>
                  </a:ext>
                </a:extLst>
              </p:cNvPr>
              <p:cNvSpPr/>
              <p:nvPr/>
            </p:nvSpPr>
            <p:spPr>
              <a:xfrm>
                <a:off x="4843325" y="2371159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25" name="Dikdörtgen 224">
                <a:extLst>
                  <a:ext uri="{FF2B5EF4-FFF2-40B4-BE49-F238E27FC236}">
                    <a16:creationId xmlns:a16="http://schemas.microsoft.com/office/drawing/2014/main" xmlns="" id="{D24B256D-9196-4706-B458-F7638B708AC8}"/>
                  </a:ext>
                </a:extLst>
              </p:cNvPr>
              <p:cNvSpPr/>
              <p:nvPr/>
            </p:nvSpPr>
            <p:spPr>
              <a:xfrm>
                <a:off x="5136795" y="2371159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26" name="Dikdörtgen 225">
                <a:extLst>
                  <a:ext uri="{FF2B5EF4-FFF2-40B4-BE49-F238E27FC236}">
                    <a16:creationId xmlns:a16="http://schemas.microsoft.com/office/drawing/2014/main" xmlns="" id="{40055CC1-E206-4B0E-B412-308C98EF42E1}"/>
                  </a:ext>
                </a:extLst>
              </p:cNvPr>
              <p:cNvSpPr/>
              <p:nvPr/>
            </p:nvSpPr>
            <p:spPr>
              <a:xfrm>
                <a:off x="4291314" y="2377748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27" name="Dikdörtgen 226">
                <a:extLst>
                  <a:ext uri="{FF2B5EF4-FFF2-40B4-BE49-F238E27FC236}">
                    <a16:creationId xmlns:a16="http://schemas.microsoft.com/office/drawing/2014/main" xmlns="" id="{BC8D703A-8F06-4AA7-B342-C8CF46FCCE8D}"/>
                  </a:ext>
                </a:extLst>
              </p:cNvPr>
              <p:cNvSpPr/>
              <p:nvPr/>
            </p:nvSpPr>
            <p:spPr>
              <a:xfrm>
                <a:off x="3920679" y="2376317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28" name="Dikdörtgen 227">
                <a:extLst>
                  <a:ext uri="{FF2B5EF4-FFF2-40B4-BE49-F238E27FC236}">
                    <a16:creationId xmlns:a16="http://schemas.microsoft.com/office/drawing/2014/main" xmlns="" id="{4D3509E8-CE58-4B8A-99BF-4C2EB7CB482D}"/>
                  </a:ext>
                </a:extLst>
              </p:cNvPr>
              <p:cNvSpPr/>
              <p:nvPr/>
            </p:nvSpPr>
            <p:spPr>
              <a:xfrm>
                <a:off x="4575541" y="2687951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29" name="Dikdörtgen 228">
                <a:extLst>
                  <a:ext uri="{FF2B5EF4-FFF2-40B4-BE49-F238E27FC236}">
                    <a16:creationId xmlns:a16="http://schemas.microsoft.com/office/drawing/2014/main" xmlns="" id="{B80E1E11-AC0E-4EBE-8CC3-AD434D9E516D}"/>
                  </a:ext>
                </a:extLst>
              </p:cNvPr>
              <p:cNvSpPr/>
              <p:nvPr/>
            </p:nvSpPr>
            <p:spPr>
              <a:xfrm>
                <a:off x="4834772" y="2683390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30" name="Dikdörtgen 229">
                <a:extLst>
                  <a:ext uri="{FF2B5EF4-FFF2-40B4-BE49-F238E27FC236}">
                    <a16:creationId xmlns:a16="http://schemas.microsoft.com/office/drawing/2014/main" xmlns="" id="{407E46EB-0967-45E7-AE76-748000970092}"/>
                  </a:ext>
                </a:extLst>
              </p:cNvPr>
              <p:cNvSpPr/>
              <p:nvPr/>
            </p:nvSpPr>
            <p:spPr>
              <a:xfrm>
                <a:off x="5128242" y="2683390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31" name="Dikdörtgen 230">
                <a:extLst>
                  <a:ext uri="{FF2B5EF4-FFF2-40B4-BE49-F238E27FC236}">
                    <a16:creationId xmlns:a16="http://schemas.microsoft.com/office/drawing/2014/main" xmlns="" id="{3489F8D9-F5CF-4740-9B26-49255FA46BD4}"/>
                  </a:ext>
                </a:extLst>
              </p:cNvPr>
              <p:cNvSpPr/>
              <p:nvPr/>
            </p:nvSpPr>
            <p:spPr>
              <a:xfrm>
                <a:off x="4282761" y="268997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32" name="Dikdörtgen 231">
                <a:extLst>
                  <a:ext uri="{FF2B5EF4-FFF2-40B4-BE49-F238E27FC236}">
                    <a16:creationId xmlns:a16="http://schemas.microsoft.com/office/drawing/2014/main" xmlns="" id="{92C28E18-BA84-4F25-B5E6-F3B4EB7B1877}"/>
                  </a:ext>
                </a:extLst>
              </p:cNvPr>
              <p:cNvSpPr/>
              <p:nvPr/>
            </p:nvSpPr>
            <p:spPr>
              <a:xfrm>
                <a:off x="3912126" y="2688548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33" name="Dikdörtgen 232">
                <a:extLst>
                  <a:ext uri="{FF2B5EF4-FFF2-40B4-BE49-F238E27FC236}">
                    <a16:creationId xmlns:a16="http://schemas.microsoft.com/office/drawing/2014/main" xmlns="" id="{52504FC5-C031-439B-BAAA-B6EB67E855ED}"/>
                  </a:ext>
                </a:extLst>
              </p:cNvPr>
              <p:cNvSpPr/>
              <p:nvPr/>
            </p:nvSpPr>
            <p:spPr>
              <a:xfrm>
                <a:off x="4577530" y="3009681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34" name="Dikdörtgen 233">
                <a:extLst>
                  <a:ext uri="{FF2B5EF4-FFF2-40B4-BE49-F238E27FC236}">
                    <a16:creationId xmlns:a16="http://schemas.microsoft.com/office/drawing/2014/main" xmlns="" id="{73821D89-04BF-4060-9175-A2B6CD508B48}"/>
                  </a:ext>
                </a:extLst>
              </p:cNvPr>
              <p:cNvSpPr/>
              <p:nvPr/>
            </p:nvSpPr>
            <p:spPr>
              <a:xfrm>
                <a:off x="4836761" y="3005120"/>
                <a:ext cx="533757" cy="6552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35" name="Dikdörtgen 234">
                <a:extLst>
                  <a:ext uri="{FF2B5EF4-FFF2-40B4-BE49-F238E27FC236}">
                    <a16:creationId xmlns:a16="http://schemas.microsoft.com/office/drawing/2014/main" xmlns="" id="{41611BD0-7125-42F9-B641-17C24E8BF7B7}"/>
                  </a:ext>
                </a:extLst>
              </p:cNvPr>
              <p:cNvSpPr/>
              <p:nvPr/>
            </p:nvSpPr>
            <p:spPr>
              <a:xfrm>
                <a:off x="5130231" y="3005120"/>
                <a:ext cx="670614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36" name="Dikdörtgen 235">
                <a:extLst>
                  <a:ext uri="{FF2B5EF4-FFF2-40B4-BE49-F238E27FC236}">
                    <a16:creationId xmlns:a16="http://schemas.microsoft.com/office/drawing/2014/main" xmlns="" id="{77934B23-50C6-4C94-89AD-AFE802497D70}"/>
                  </a:ext>
                </a:extLst>
              </p:cNvPr>
              <p:cNvSpPr/>
              <p:nvPr/>
            </p:nvSpPr>
            <p:spPr>
              <a:xfrm>
                <a:off x="4284750" y="3011709"/>
                <a:ext cx="533757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  <p:sp>
            <p:nvSpPr>
              <p:cNvPr id="237" name="Dikdörtgen 236">
                <a:extLst>
                  <a:ext uri="{FF2B5EF4-FFF2-40B4-BE49-F238E27FC236}">
                    <a16:creationId xmlns:a16="http://schemas.microsoft.com/office/drawing/2014/main" xmlns="" id="{48E6A385-3DFB-4A21-84ED-9FEE5C2B3F08}"/>
                  </a:ext>
                </a:extLst>
              </p:cNvPr>
              <p:cNvSpPr/>
              <p:nvPr/>
            </p:nvSpPr>
            <p:spPr>
              <a:xfrm>
                <a:off x="3914115" y="3010278"/>
                <a:ext cx="696426" cy="61775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endParaRPr>
              </a:p>
            </p:txBody>
          </p:sp>
        </p:grpSp>
        <p:grpSp>
          <p:nvGrpSpPr>
            <p:cNvPr id="202" name="Grup 201">
              <a:extLst>
                <a:ext uri="{FF2B5EF4-FFF2-40B4-BE49-F238E27FC236}">
                  <a16:creationId xmlns:a16="http://schemas.microsoft.com/office/drawing/2014/main" xmlns="" id="{C257F8F9-D9B0-4721-8168-01D3F2362EB7}"/>
                </a:ext>
              </a:extLst>
            </p:cNvPr>
            <p:cNvGrpSpPr/>
            <p:nvPr/>
          </p:nvGrpSpPr>
          <p:grpSpPr>
            <a:xfrm>
              <a:off x="713421" y="4757974"/>
              <a:ext cx="1710125" cy="1119334"/>
              <a:chOff x="891189" y="4555360"/>
              <a:chExt cx="1710125" cy="1119334"/>
            </a:xfrm>
          </p:grpSpPr>
          <p:grpSp>
            <p:nvGrpSpPr>
              <p:cNvPr id="203" name="Grup 202">
                <a:extLst>
                  <a:ext uri="{FF2B5EF4-FFF2-40B4-BE49-F238E27FC236}">
                    <a16:creationId xmlns:a16="http://schemas.microsoft.com/office/drawing/2014/main" xmlns="" id="{3C27108B-81A6-4753-83DB-EE051E6B1884}"/>
                  </a:ext>
                </a:extLst>
              </p:cNvPr>
              <p:cNvGrpSpPr/>
              <p:nvPr/>
            </p:nvGrpSpPr>
            <p:grpSpPr>
              <a:xfrm>
                <a:off x="1012305" y="4555360"/>
                <a:ext cx="1589009" cy="1012979"/>
                <a:chOff x="4685495" y="3976203"/>
                <a:chExt cx="2750607" cy="1753488"/>
              </a:xfrm>
            </p:grpSpPr>
            <p:sp>
              <p:nvSpPr>
                <p:cNvPr id="205" name="Dikdörtgen: Köşeleri Yuvarlatılmış 204">
                  <a:extLst>
                    <a:ext uri="{FF2B5EF4-FFF2-40B4-BE49-F238E27FC236}">
                      <a16:creationId xmlns:a16="http://schemas.microsoft.com/office/drawing/2014/main" xmlns="" id="{993141CB-E158-4AFA-AA97-3719BD4A0C02}"/>
                    </a:ext>
                  </a:extLst>
                </p:cNvPr>
                <p:cNvSpPr/>
                <p:nvPr/>
              </p:nvSpPr>
              <p:spPr>
                <a:xfrm rot="5400000">
                  <a:off x="5286221" y="4820193"/>
                  <a:ext cx="1753488" cy="65508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206" name="Dikdörtgen: Köşeleri Yuvarlatılmış 205">
                  <a:extLst>
                    <a:ext uri="{FF2B5EF4-FFF2-40B4-BE49-F238E27FC236}">
                      <a16:creationId xmlns:a16="http://schemas.microsoft.com/office/drawing/2014/main" xmlns="" id="{AACB9F3D-252F-4B4A-A746-C1A70D006575}"/>
                    </a:ext>
                  </a:extLst>
                </p:cNvPr>
                <p:cNvSpPr/>
                <p:nvPr/>
              </p:nvSpPr>
              <p:spPr>
                <a:xfrm>
                  <a:off x="4685495" y="5683903"/>
                  <a:ext cx="1444715" cy="45720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  <p:sp>
              <p:nvSpPr>
                <p:cNvPr id="207" name="Dikdörtgen: Köşeleri Yuvarlatılmış 206">
                  <a:extLst>
                    <a:ext uri="{FF2B5EF4-FFF2-40B4-BE49-F238E27FC236}">
                      <a16:creationId xmlns:a16="http://schemas.microsoft.com/office/drawing/2014/main" xmlns="" id="{A2EC37E8-8573-40F0-8E99-3F2CC1F1CD26}"/>
                    </a:ext>
                  </a:extLst>
                </p:cNvPr>
                <p:cNvSpPr/>
                <p:nvPr/>
              </p:nvSpPr>
              <p:spPr>
                <a:xfrm>
                  <a:off x="6130212" y="5053786"/>
                  <a:ext cx="1305890" cy="45719"/>
                </a:xfrm>
                <a:prstGeom prst="roundRect">
                  <a:avLst>
                    <a:gd name="adj" fmla="val 50000"/>
                  </a:avLst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sp>
            <p:nvSpPr>
              <p:cNvPr id="204" name="Dikdörtgen 203">
                <a:extLst>
                  <a:ext uri="{FF2B5EF4-FFF2-40B4-BE49-F238E27FC236}">
                    <a16:creationId xmlns:a16="http://schemas.microsoft.com/office/drawing/2014/main" xmlns="" id="{C8C5A4B2-D26E-470A-ACD7-B45F24EC8B14}"/>
                  </a:ext>
                </a:extLst>
              </p:cNvPr>
              <p:cNvSpPr/>
              <p:nvPr/>
            </p:nvSpPr>
            <p:spPr>
              <a:xfrm>
                <a:off x="891189" y="5234856"/>
                <a:ext cx="436318" cy="4398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tr-TR" sz="2000" dirty="0">
                    <a:solidFill>
                      <a:schemeClr val="tx1"/>
                    </a:solidFill>
                    <a:latin typeface="Agent Orange" panose="00000400000000000000" pitchFamily="2" charset="0"/>
                    <a:cs typeface="Agent Orange" panose="00000400000000000000" pitchFamily="2" charset="0"/>
                  </a:rPr>
                  <a:t>-</a:t>
                </a:r>
              </a:p>
            </p:txBody>
          </p:sp>
        </p:grpSp>
      </p:grp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 dirty="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Aşağıdaki ardışık çıkarma işlemlerini bölme işlemine çevirin.</a:t>
                </a:r>
                <a:endParaRPr lang="tr-TR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4183260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 dirty="0">
                    <a:solidFill>
                      <a:srgbClr val="7F7F7F"/>
                    </a:solidFill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Bölme işlemini bir çokluğu eşit parçalara ayırmak için kullandığımız gibi gruplandırma yaparken de kullanırız.</a:t>
                </a:r>
                <a:endParaRPr lang="tr-TR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4009063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 dirty="0">
                    <a:solidFill>
                      <a:srgbClr val="7F7F7F"/>
                    </a:solidFill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İki parçadan bir çocuk oluştuğuna göre aşağıdaki parçalardan kaç tane çocuk oluşur?</a:t>
                </a:r>
                <a:endParaRPr lang="tr-TR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52485EBB-9ACC-4577-A778-22C1250B25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631" y="2402538"/>
            <a:ext cx="841463" cy="97561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659F8D47-2D44-43F6-92FB-160C49CA039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0186" y="2402538"/>
            <a:ext cx="792683" cy="97561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743F1742-4950-402C-9EA2-116B95BECB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5348" y="2402538"/>
            <a:ext cx="841463" cy="97561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C2B01E69-26A0-45EA-97AA-BCB0D9FA76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6903" y="2402538"/>
            <a:ext cx="792683" cy="975610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B898DEB9-8FE5-4FC1-907E-64D38C158C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125" y="2402538"/>
            <a:ext cx="841463" cy="97561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17DDAE4B-E4F7-42C5-990E-6A74479562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9680" y="2402538"/>
            <a:ext cx="792683" cy="975610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E026BA3-D03F-4805-9723-CDBC1BF22F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4842" y="2402538"/>
            <a:ext cx="841463" cy="975610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DC413645-6C53-4BEC-8776-ED344714B8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6397" y="2402538"/>
            <a:ext cx="792683" cy="975610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8B4C99FF-D185-4601-B556-ADB021DA23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631" y="3784096"/>
            <a:ext cx="841463" cy="975610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768D4CFD-C5A0-4A4A-9C96-2A16F90065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0186" y="3784096"/>
            <a:ext cx="792683" cy="975610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26C4DC7C-DFB7-438F-803C-51DD96D9EC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5348" y="3784096"/>
            <a:ext cx="841463" cy="975610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53AFFA20-6F92-496A-ADC7-14917CB54E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6903" y="3784096"/>
            <a:ext cx="792683" cy="975610"/>
          </a:xfrm>
          <a:prstGeom prst="rect">
            <a:avLst/>
          </a:prstGeom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xmlns="" id="{D6804C5E-1A6B-4017-B06C-70B5804EB1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125" y="3784096"/>
            <a:ext cx="841463" cy="975610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xmlns="" id="{70A551F5-F4D7-429E-9F5C-8D5ACFA0233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9680" y="3784096"/>
            <a:ext cx="792683" cy="975610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xmlns="" id="{AAB7223F-3591-4027-9EF4-4D1B5BD036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4842" y="3784096"/>
            <a:ext cx="841463" cy="975610"/>
          </a:xfrm>
          <a:prstGeom prst="rect">
            <a:avLst/>
          </a:prstGeom>
        </p:spPr>
      </p:pic>
      <p:pic>
        <p:nvPicPr>
          <p:cNvPr id="41" name="Resim 40">
            <a:extLst>
              <a:ext uri="{FF2B5EF4-FFF2-40B4-BE49-F238E27FC236}">
                <a16:creationId xmlns:a16="http://schemas.microsoft.com/office/drawing/2014/main" xmlns="" id="{9EA5EAAF-353D-4D7C-A2E1-AC7FF1D699C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6397" y="3784096"/>
            <a:ext cx="792683" cy="975610"/>
          </a:xfrm>
          <a:prstGeom prst="rect">
            <a:avLst/>
          </a:prstGeom>
        </p:spPr>
      </p:pic>
      <p:pic>
        <p:nvPicPr>
          <p:cNvPr id="59" name="Resim 58">
            <a:extLst>
              <a:ext uri="{FF2B5EF4-FFF2-40B4-BE49-F238E27FC236}">
                <a16:creationId xmlns:a16="http://schemas.microsoft.com/office/drawing/2014/main" xmlns="" id="{A44E7901-A8DD-4EB9-A21D-F4DE15F219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631" y="5157125"/>
            <a:ext cx="841463" cy="975610"/>
          </a:xfrm>
          <a:prstGeom prst="rect">
            <a:avLst/>
          </a:prstGeom>
        </p:spPr>
      </p:pic>
      <p:pic>
        <p:nvPicPr>
          <p:cNvPr id="61" name="Resim 60">
            <a:extLst>
              <a:ext uri="{FF2B5EF4-FFF2-40B4-BE49-F238E27FC236}">
                <a16:creationId xmlns:a16="http://schemas.microsoft.com/office/drawing/2014/main" xmlns="" id="{EF2F87ED-3F55-4B71-917C-C0245D8D64F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0186" y="5157125"/>
            <a:ext cx="792683" cy="975610"/>
          </a:xfrm>
          <a:prstGeom prst="rect">
            <a:avLst/>
          </a:prstGeom>
        </p:spPr>
      </p:pic>
      <p:pic>
        <p:nvPicPr>
          <p:cNvPr id="63" name="Resim 62">
            <a:extLst>
              <a:ext uri="{FF2B5EF4-FFF2-40B4-BE49-F238E27FC236}">
                <a16:creationId xmlns:a16="http://schemas.microsoft.com/office/drawing/2014/main" xmlns="" id="{030DB932-EC30-4FDF-B9A2-5387C0906E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5348" y="5157125"/>
            <a:ext cx="841463" cy="975610"/>
          </a:xfrm>
          <a:prstGeom prst="rect">
            <a:avLst/>
          </a:prstGeom>
        </p:spPr>
      </p:pic>
      <p:pic>
        <p:nvPicPr>
          <p:cNvPr id="65" name="Resim 64">
            <a:extLst>
              <a:ext uri="{FF2B5EF4-FFF2-40B4-BE49-F238E27FC236}">
                <a16:creationId xmlns:a16="http://schemas.microsoft.com/office/drawing/2014/main" xmlns="" id="{F82F3A61-B063-45C8-930F-F92E06A09A3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6903" y="5157125"/>
            <a:ext cx="792683" cy="975610"/>
          </a:xfrm>
          <a:prstGeom prst="rect">
            <a:avLst/>
          </a:prstGeom>
        </p:spPr>
      </p:pic>
      <p:pic>
        <p:nvPicPr>
          <p:cNvPr id="67" name="Resim 66">
            <a:extLst>
              <a:ext uri="{FF2B5EF4-FFF2-40B4-BE49-F238E27FC236}">
                <a16:creationId xmlns:a16="http://schemas.microsoft.com/office/drawing/2014/main" xmlns="" id="{2B5704C0-8FC2-4A02-922E-F3CC477AF0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125" y="5157125"/>
            <a:ext cx="841463" cy="975610"/>
          </a:xfrm>
          <a:prstGeom prst="rect">
            <a:avLst/>
          </a:prstGeom>
        </p:spPr>
      </p:pic>
      <p:pic>
        <p:nvPicPr>
          <p:cNvPr id="69" name="Resim 68">
            <a:extLst>
              <a:ext uri="{FF2B5EF4-FFF2-40B4-BE49-F238E27FC236}">
                <a16:creationId xmlns:a16="http://schemas.microsoft.com/office/drawing/2014/main" xmlns="" id="{A6B57B0F-9EAA-44D3-A1F8-D3BF0A56826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9680" y="5157125"/>
            <a:ext cx="792683" cy="975610"/>
          </a:xfrm>
          <a:prstGeom prst="rect">
            <a:avLst/>
          </a:prstGeom>
        </p:spPr>
      </p:pic>
      <p:pic>
        <p:nvPicPr>
          <p:cNvPr id="71" name="Resim 70">
            <a:extLst>
              <a:ext uri="{FF2B5EF4-FFF2-40B4-BE49-F238E27FC236}">
                <a16:creationId xmlns:a16="http://schemas.microsoft.com/office/drawing/2014/main" xmlns="" id="{FE584EDD-161E-44F1-8635-37CEA49879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4842" y="5157125"/>
            <a:ext cx="841463" cy="975610"/>
          </a:xfrm>
          <a:prstGeom prst="rect">
            <a:avLst/>
          </a:prstGeom>
        </p:spPr>
      </p:pic>
      <p:pic>
        <p:nvPicPr>
          <p:cNvPr id="73" name="Resim 72">
            <a:extLst>
              <a:ext uri="{FF2B5EF4-FFF2-40B4-BE49-F238E27FC236}">
                <a16:creationId xmlns:a16="http://schemas.microsoft.com/office/drawing/2014/main" xmlns="" id="{CB15057B-7107-4D24-85A0-B9C103C9F48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6397" y="5157125"/>
            <a:ext cx="792683" cy="97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073392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 dirty="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24 tane parça var. Her 2 parça bir çocuk oluşturduğuna göre parçaları 2’şerli </a:t>
                </a:r>
                <a:r>
                  <a:rPr lang="tr-TR" sz="1400" dirty="0">
                    <a:solidFill>
                      <a:srgbClr val="FF0000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grup</a:t>
                </a:r>
                <a:r>
                  <a:rPr lang="tr-TR" sz="1400" dirty="0">
                    <a:solidFill>
                      <a:srgbClr val="FF0000"/>
                    </a:solidFill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landırarak</a:t>
                </a:r>
                <a:r>
                  <a:rPr lang="tr-TR" sz="1400" dirty="0">
                    <a:solidFill>
                      <a:srgbClr val="7F7F7F"/>
                    </a:solidFill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kaç tane çocuk oluştuğunu buluruz. Yani Bölme işlemi yaparız.</a:t>
                </a:r>
                <a:endParaRPr lang="tr-TR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52485EBB-9ACC-4577-A778-22C1250B25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631" y="2402538"/>
            <a:ext cx="841463" cy="975610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659F8D47-2D44-43F6-92FB-160C49CA039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0186" y="2402538"/>
            <a:ext cx="792683" cy="97561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743F1742-4950-402C-9EA2-116B95BECB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5348" y="2402538"/>
            <a:ext cx="841463" cy="97561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C2B01E69-26A0-45EA-97AA-BCB0D9FA76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6903" y="2402538"/>
            <a:ext cx="792683" cy="975610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B898DEB9-8FE5-4FC1-907E-64D38C158CF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125" y="2402538"/>
            <a:ext cx="841463" cy="975610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17DDAE4B-E4F7-42C5-990E-6A74479562A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9680" y="2402538"/>
            <a:ext cx="792683" cy="975610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E026BA3-D03F-4805-9723-CDBC1BF22FC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4842" y="2402538"/>
            <a:ext cx="841463" cy="975610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DC413645-6C53-4BEC-8776-ED344714B88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6397" y="2402538"/>
            <a:ext cx="792683" cy="975610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8B4C99FF-D185-4601-B556-ADB021DA23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631" y="3784096"/>
            <a:ext cx="841463" cy="975610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768D4CFD-C5A0-4A4A-9C96-2A16F90065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0186" y="3784096"/>
            <a:ext cx="792683" cy="975610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26C4DC7C-DFB7-438F-803C-51DD96D9EC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5348" y="3784096"/>
            <a:ext cx="841463" cy="975610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53AFFA20-6F92-496A-ADC7-14917CB54E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6903" y="3784096"/>
            <a:ext cx="792683" cy="975610"/>
          </a:xfrm>
          <a:prstGeom prst="rect">
            <a:avLst/>
          </a:prstGeom>
        </p:spPr>
      </p:pic>
      <p:pic>
        <p:nvPicPr>
          <p:cNvPr id="35" name="Resim 34">
            <a:extLst>
              <a:ext uri="{FF2B5EF4-FFF2-40B4-BE49-F238E27FC236}">
                <a16:creationId xmlns:a16="http://schemas.microsoft.com/office/drawing/2014/main" xmlns="" id="{D6804C5E-1A6B-4017-B06C-70B5804EB19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125" y="3784096"/>
            <a:ext cx="841463" cy="975610"/>
          </a:xfrm>
          <a:prstGeom prst="rect">
            <a:avLst/>
          </a:prstGeom>
        </p:spPr>
      </p:pic>
      <p:pic>
        <p:nvPicPr>
          <p:cNvPr id="37" name="Resim 36">
            <a:extLst>
              <a:ext uri="{FF2B5EF4-FFF2-40B4-BE49-F238E27FC236}">
                <a16:creationId xmlns:a16="http://schemas.microsoft.com/office/drawing/2014/main" xmlns="" id="{70A551F5-F4D7-429E-9F5C-8D5ACFA0233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9680" y="3784096"/>
            <a:ext cx="792683" cy="975610"/>
          </a:xfrm>
          <a:prstGeom prst="rect">
            <a:avLst/>
          </a:prstGeom>
        </p:spPr>
      </p:pic>
      <p:pic>
        <p:nvPicPr>
          <p:cNvPr id="39" name="Resim 38">
            <a:extLst>
              <a:ext uri="{FF2B5EF4-FFF2-40B4-BE49-F238E27FC236}">
                <a16:creationId xmlns:a16="http://schemas.microsoft.com/office/drawing/2014/main" xmlns="" id="{AAB7223F-3591-4027-9EF4-4D1B5BD036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4842" y="3784096"/>
            <a:ext cx="841463" cy="975610"/>
          </a:xfrm>
          <a:prstGeom prst="rect">
            <a:avLst/>
          </a:prstGeom>
        </p:spPr>
      </p:pic>
      <p:pic>
        <p:nvPicPr>
          <p:cNvPr id="41" name="Resim 40">
            <a:extLst>
              <a:ext uri="{FF2B5EF4-FFF2-40B4-BE49-F238E27FC236}">
                <a16:creationId xmlns:a16="http://schemas.microsoft.com/office/drawing/2014/main" xmlns="" id="{9EA5EAAF-353D-4D7C-A2E1-AC7FF1D699C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6397" y="3784096"/>
            <a:ext cx="792683" cy="975610"/>
          </a:xfrm>
          <a:prstGeom prst="rect">
            <a:avLst/>
          </a:prstGeom>
        </p:spPr>
      </p:pic>
      <p:pic>
        <p:nvPicPr>
          <p:cNvPr id="43" name="Resim 42">
            <a:extLst>
              <a:ext uri="{FF2B5EF4-FFF2-40B4-BE49-F238E27FC236}">
                <a16:creationId xmlns:a16="http://schemas.microsoft.com/office/drawing/2014/main" xmlns="" id="{FAF9B322-FB23-4E94-8388-7498C5AE0B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8631" y="5157125"/>
            <a:ext cx="841463" cy="975610"/>
          </a:xfrm>
          <a:prstGeom prst="rect">
            <a:avLst/>
          </a:prstGeom>
        </p:spPr>
      </p:pic>
      <p:pic>
        <p:nvPicPr>
          <p:cNvPr id="45" name="Resim 44">
            <a:extLst>
              <a:ext uri="{FF2B5EF4-FFF2-40B4-BE49-F238E27FC236}">
                <a16:creationId xmlns:a16="http://schemas.microsoft.com/office/drawing/2014/main" xmlns="" id="{B66974C4-4D44-47D9-B6F1-2801828C61F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0186" y="5157125"/>
            <a:ext cx="792683" cy="975610"/>
          </a:xfrm>
          <a:prstGeom prst="rect">
            <a:avLst/>
          </a:prstGeom>
        </p:spPr>
      </p:pic>
      <p:pic>
        <p:nvPicPr>
          <p:cNvPr id="47" name="Resim 46">
            <a:extLst>
              <a:ext uri="{FF2B5EF4-FFF2-40B4-BE49-F238E27FC236}">
                <a16:creationId xmlns:a16="http://schemas.microsoft.com/office/drawing/2014/main" xmlns="" id="{BC220F6F-F157-400B-BAD2-564A10C7AA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5348" y="5157125"/>
            <a:ext cx="841463" cy="975610"/>
          </a:xfrm>
          <a:prstGeom prst="rect">
            <a:avLst/>
          </a:prstGeom>
        </p:spPr>
      </p:pic>
      <p:pic>
        <p:nvPicPr>
          <p:cNvPr id="49" name="Resim 48">
            <a:extLst>
              <a:ext uri="{FF2B5EF4-FFF2-40B4-BE49-F238E27FC236}">
                <a16:creationId xmlns:a16="http://schemas.microsoft.com/office/drawing/2014/main" xmlns="" id="{ACDBC52A-6A84-4F43-AC0A-2DFB4C581F1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46903" y="5157125"/>
            <a:ext cx="792683" cy="975610"/>
          </a:xfrm>
          <a:prstGeom prst="rect">
            <a:avLst/>
          </a:prstGeom>
        </p:spPr>
      </p:pic>
      <p:pic>
        <p:nvPicPr>
          <p:cNvPr id="51" name="Resim 50">
            <a:extLst>
              <a:ext uri="{FF2B5EF4-FFF2-40B4-BE49-F238E27FC236}">
                <a16:creationId xmlns:a16="http://schemas.microsoft.com/office/drawing/2014/main" xmlns="" id="{40F5AC99-ABF3-4BA1-AA21-9FB13C143D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8125" y="5157125"/>
            <a:ext cx="841463" cy="975610"/>
          </a:xfrm>
          <a:prstGeom prst="rect">
            <a:avLst/>
          </a:prstGeom>
        </p:spPr>
      </p:pic>
      <p:pic>
        <p:nvPicPr>
          <p:cNvPr id="53" name="Resim 52">
            <a:extLst>
              <a:ext uri="{FF2B5EF4-FFF2-40B4-BE49-F238E27FC236}">
                <a16:creationId xmlns:a16="http://schemas.microsoft.com/office/drawing/2014/main" xmlns="" id="{1991B72B-1614-45E7-A5E1-B36FD4758E0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9680" y="5157125"/>
            <a:ext cx="792683" cy="975610"/>
          </a:xfrm>
          <a:prstGeom prst="rect">
            <a:avLst/>
          </a:prstGeom>
        </p:spPr>
      </p:pic>
      <p:pic>
        <p:nvPicPr>
          <p:cNvPr id="55" name="Resim 54">
            <a:extLst>
              <a:ext uri="{FF2B5EF4-FFF2-40B4-BE49-F238E27FC236}">
                <a16:creationId xmlns:a16="http://schemas.microsoft.com/office/drawing/2014/main" xmlns="" id="{4AA0D618-03C6-412F-AED8-54E4CD15C75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4842" y="5157125"/>
            <a:ext cx="841463" cy="975610"/>
          </a:xfrm>
          <a:prstGeom prst="rect">
            <a:avLst/>
          </a:prstGeom>
        </p:spPr>
      </p:pic>
      <p:pic>
        <p:nvPicPr>
          <p:cNvPr id="57" name="Resim 56">
            <a:extLst>
              <a:ext uri="{FF2B5EF4-FFF2-40B4-BE49-F238E27FC236}">
                <a16:creationId xmlns:a16="http://schemas.microsoft.com/office/drawing/2014/main" xmlns="" id="{08DEE6D3-2F97-4C13-9CCB-DAFB6AEB6CA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106397" y="5157125"/>
            <a:ext cx="792683" cy="975610"/>
          </a:xfrm>
          <a:prstGeom prst="rect">
            <a:avLst/>
          </a:prstGeom>
        </p:spPr>
      </p:pic>
      <p:grpSp>
        <p:nvGrpSpPr>
          <p:cNvPr id="4" name="Grup 3">
            <a:extLst>
              <a:ext uri="{FF2B5EF4-FFF2-40B4-BE49-F238E27FC236}">
                <a16:creationId xmlns:a16="http://schemas.microsoft.com/office/drawing/2014/main" xmlns="" id="{1BA84914-6304-44C6-9E3E-DD8650ACE020}"/>
              </a:ext>
            </a:extLst>
          </p:cNvPr>
          <p:cNvGrpSpPr/>
          <p:nvPr/>
        </p:nvGrpSpPr>
        <p:grpSpPr>
          <a:xfrm>
            <a:off x="939719" y="2256640"/>
            <a:ext cx="2366359" cy="1199466"/>
            <a:chOff x="939719" y="2256640"/>
            <a:chExt cx="2366359" cy="1199466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xmlns="" id="{6440F491-2957-4E27-B032-127151BAB8D2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" name="Dikdörtgen 1">
              <a:extLst>
                <a:ext uri="{FF2B5EF4-FFF2-40B4-BE49-F238E27FC236}">
                  <a16:creationId xmlns:a16="http://schemas.microsoft.com/office/drawing/2014/main" xmlns="" id="{BC31CE46-C43C-4FFF-9FBB-E7D3B03C411A}"/>
                </a:ext>
              </a:extLst>
            </p:cNvPr>
            <p:cNvSpPr/>
            <p:nvPr/>
          </p:nvSpPr>
          <p:spPr>
            <a:xfrm>
              <a:off x="1832852" y="2543501"/>
              <a:ext cx="58009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1</a:t>
              </a:r>
            </a:p>
          </p:txBody>
        </p:sp>
      </p:grpSp>
      <p:grpSp>
        <p:nvGrpSpPr>
          <p:cNvPr id="58" name="Grup 57">
            <a:extLst>
              <a:ext uri="{FF2B5EF4-FFF2-40B4-BE49-F238E27FC236}">
                <a16:creationId xmlns:a16="http://schemas.microsoft.com/office/drawing/2014/main" xmlns="" id="{49B2278E-C7EB-4707-ADB7-A2B919549F73}"/>
              </a:ext>
            </a:extLst>
          </p:cNvPr>
          <p:cNvGrpSpPr/>
          <p:nvPr/>
        </p:nvGrpSpPr>
        <p:grpSpPr>
          <a:xfrm>
            <a:off x="3461137" y="2256640"/>
            <a:ext cx="2366359" cy="1199466"/>
            <a:chOff x="939719" y="2256640"/>
            <a:chExt cx="2366359" cy="1199466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xmlns="" id="{837BA718-A812-48B6-9E43-879456A4A75E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Dikdörtgen 59">
              <a:extLst>
                <a:ext uri="{FF2B5EF4-FFF2-40B4-BE49-F238E27FC236}">
                  <a16:creationId xmlns:a16="http://schemas.microsoft.com/office/drawing/2014/main" xmlns="" id="{3B298505-AEA1-48FE-87E0-5C155D88D3F2}"/>
                </a:ext>
              </a:extLst>
            </p:cNvPr>
            <p:cNvSpPr/>
            <p:nvPr/>
          </p:nvSpPr>
          <p:spPr>
            <a:xfrm>
              <a:off x="1832852" y="2543501"/>
              <a:ext cx="58009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2</a:t>
              </a:r>
            </a:p>
          </p:txBody>
        </p:sp>
      </p:grpSp>
      <p:grpSp>
        <p:nvGrpSpPr>
          <p:cNvPr id="61" name="Grup 60">
            <a:extLst>
              <a:ext uri="{FF2B5EF4-FFF2-40B4-BE49-F238E27FC236}">
                <a16:creationId xmlns:a16="http://schemas.microsoft.com/office/drawing/2014/main" xmlns="" id="{3EB38589-4401-48DC-8965-6108198E6730}"/>
              </a:ext>
            </a:extLst>
          </p:cNvPr>
          <p:cNvGrpSpPr/>
          <p:nvPr/>
        </p:nvGrpSpPr>
        <p:grpSpPr>
          <a:xfrm>
            <a:off x="6096000" y="2263096"/>
            <a:ext cx="2366359" cy="1199466"/>
            <a:chOff x="939719" y="2256640"/>
            <a:chExt cx="2366359" cy="1199466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xmlns="" id="{59A1FE96-4AB7-4A70-9C1F-239B7F1FF9F5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Dikdörtgen 62">
              <a:extLst>
                <a:ext uri="{FF2B5EF4-FFF2-40B4-BE49-F238E27FC236}">
                  <a16:creationId xmlns:a16="http://schemas.microsoft.com/office/drawing/2014/main" xmlns="" id="{0925A827-4A8C-4AD8-8629-973711B21479}"/>
                </a:ext>
              </a:extLst>
            </p:cNvPr>
            <p:cNvSpPr/>
            <p:nvPr/>
          </p:nvSpPr>
          <p:spPr>
            <a:xfrm>
              <a:off x="1832852" y="2543501"/>
              <a:ext cx="58009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3</a:t>
              </a:r>
            </a:p>
          </p:txBody>
        </p:sp>
      </p:grpSp>
      <p:grpSp>
        <p:nvGrpSpPr>
          <p:cNvPr id="64" name="Grup 63">
            <a:extLst>
              <a:ext uri="{FF2B5EF4-FFF2-40B4-BE49-F238E27FC236}">
                <a16:creationId xmlns:a16="http://schemas.microsoft.com/office/drawing/2014/main" xmlns="" id="{54683179-DFE1-4D6E-9CF9-CE28AA974138}"/>
              </a:ext>
            </a:extLst>
          </p:cNvPr>
          <p:cNvGrpSpPr/>
          <p:nvPr/>
        </p:nvGrpSpPr>
        <p:grpSpPr>
          <a:xfrm>
            <a:off x="8617418" y="2263096"/>
            <a:ext cx="2366359" cy="1199466"/>
            <a:chOff x="939719" y="2256640"/>
            <a:chExt cx="2366359" cy="1199466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xmlns="" id="{FA553BFF-D26B-4D5A-8C01-37229C0284D6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6" name="Dikdörtgen 65">
              <a:extLst>
                <a:ext uri="{FF2B5EF4-FFF2-40B4-BE49-F238E27FC236}">
                  <a16:creationId xmlns:a16="http://schemas.microsoft.com/office/drawing/2014/main" xmlns="" id="{C41BA3E0-6671-437D-BC16-43E19B554467}"/>
                </a:ext>
              </a:extLst>
            </p:cNvPr>
            <p:cNvSpPr/>
            <p:nvPr/>
          </p:nvSpPr>
          <p:spPr>
            <a:xfrm>
              <a:off x="1832852" y="2543501"/>
              <a:ext cx="58009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4</a:t>
              </a:r>
            </a:p>
          </p:txBody>
        </p:sp>
      </p:grpSp>
      <p:grpSp>
        <p:nvGrpSpPr>
          <p:cNvPr id="67" name="Grup 66">
            <a:extLst>
              <a:ext uri="{FF2B5EF4-FFF2-40B4-BE49-F238E27FC236}">
                <a16:creationId xmlns:a16="http://schemas.microsoft.com/office/drawing/2014/main" xmlns="" id="{B6F640A5-71A7-415E-ABA1-5C2BF56F4099}"/>
              </a:ext>
            </a:extLst>
          </p:cNvPr>
          <p:cNvGrpSpPr/>
          <p:nvPr/>
        </p:nvGrpSpPr>
        <p:grpSpPr>
          <a:xfrm>
            <a:off x="939719" y="3615112"/>
            <a:ext cx="2366359" cy="1199466"/>
            <a:chOff x="939719" y="2256640"/>
            <a:chExt cx="2366359" cy="1199466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xmlns="" id="{074C235C-40C5-4F30-89F9-A831DCD0580A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Dikdörtgen 68">
              <a:extLst>
                <a:ext uri="{FF2B5EF4-FFF2-40B4-BE49-F238E27FC236}">
                  <a16:creationId xmlns:a16="http://schemas.microsoft.com/office/drawing/2014/main" xmlns="" id="{22421561-5A26-4DCD-931A-7EA72F5E7052}"/>
                </a:ext>
              </a:extLst>
            </p:cNvPr>
            <p:cNvSpPr/>
            <p:nvPr/>
          </p:nvSpPr>
          <p:spPr>
            <a:xfrm>
              <a:off x="1832852" y="2543501"/>
              <a:ext cx="58009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5</a:t>
              </a:r>
            </a:p>
          </p:txBody>
        </p:sp>
      </p:grpSp>
      <p:grpSp>
        <p:nvGrpSpPr>
          <p:cNvPr id="70" name="Grup 69">
            <a:extLst>
              <a:ext uri="{FF2B5EF4-FFF2-40B4-BE49-F238E27FC236}">
                <a16:creationId xmlns:a16="http://schemas.microsoft.com/office/drawing/2014/main" xmlns="" id="{97EC0275-52F0-49CF-ACC4-786B55C44F89}"/>
              </a:ext>
            </a:extLst>
          </p:cNvPr>
          <p:cNvGrpSpPr/>
          <p:nvPr/>
        </p:nvGrpSpPr>
        <p:grpSpPr>
          <a:xfrm>
            <a:off x="3461137" y="3615112"/>
            <a:ext cx="2366359" cy="1199466"/>
            <a:chOff x="939719" y="2256640"/>
            <a:chExt cx="2366359" cy="1199466"/>
          </a:xfrm>
        </p:grpSpPr>
        <p:sp>
          <p:nvSpPr>
            <p:cNvPr id="71" name="Oval 70">
              <a:extLst>
                <a:ext uri="{FF2B5EF4-FFF2-40B4-BE49-F238E27FC236}">
                  <a16:creationId xmlns:a16="http://schemas.microsoft.com/office/drawing/2014/main" xmlns="" id="{D8866549-87AB-4116-8F1E-1E6C42648EDA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Dikdörtgen 71">
              <a:extLst>
                <a:ext uri="{FF2B5EF4-FFF2-40B4-BE49-F238E27FC236}">
                  <a16:creationId xmlns:a16="http://schemas.microsoft.com/office/drawing/2014/main" xmlns="" id="{D0925E1F-DECC-4788-9FFE-F739D12B3F19}"/>
                </a:ext>
              </a:extLst>
            </p:cNvPr>
            <p:cNvSpPr/>
            <p:nvPr/>
          </p:nvSpPr>
          <p:spPr>
            <a:xfrm>
              <a:off x="1832852" y="2543501"/>
              <a:ext cx="58009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6</a:t>
              </a:r>
            </a:p>
          </p:txBody>
        </p:sp>
      </p:grpSp>
      <p:grpSp>
        <p:nvGrpSpPr>
          <p:cNvPr id="73" name="Grup 72">
            <a:extLst>
              <a:ext uri="{FF2B5EF4-FFF2-40B4-BE49-F238E27FC236}">
                <a16:creationId xmlns:a16="http://schemas.microsoft.com/office/drawing/2014/main" xmlns="" id="{71F264DD-C894-4ADF-B7F6-DA7CC448D828}"/>
              </a:ext>
            </a:extLst>
          </p:cNvPr>
          <p:cNvGrpSpPr/>
          <p:nvPr/>
        </p:nvGrpSpPr>
        <p:grpSpPr>
          <a:xfrm>
            <a:off x="6096000" y="3621568"/>
            <a:ext cx="2366359" cy="1199466"/>
            <a:chOff x="939719" y="2256640"/>
            <a:chExt cx="2366359" cy="1199466"/>
          </a:xfrm>
        </p:grpSpPr>
        <p:sp>
          <p:nvSpPr>
            <p:cNvPr id="74" name="Oval 73">
              <a:extLst>
                <a:ext uri="{FF2B5EF4-FFF2-40B4-BE49-F238E27FC236}">
                  <a16:creationId xmlns:a16="http://schemas.microsoft.com/office/drawing/2014/main" xmlns="" id="{95160042-57EE-4B07-9557-B1B1093C7DBF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Dikdörtgen 74">
              <a:extLst>
                <a:ext uri="{FF2B5EF4-FFF2-40B4-BE49-F238E27FC236}">
                  <a16:creationId xmlns:a16="http://schemas.microsoft.com/office/drawing/2014/main" xmlns="" id="{0E0B60A0-E269-45C8-9E76-4A2183850F48}"/>
                </a:ext>
              </a:extLst>
            </p:cNvPr>
            <p:cNvSpPr/>
            <p:nvPr/>
          </p:nvSpPr>
          <p:spPr>
            <a:xfrm>
              <a:off x="1832852" y="2543501"/>
              <a:ext cx="58009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7</a:t>
              </a:r>
            </a:p>
          </p:txBody>
        </p:sp>
      </p:grpSp>
      <p:grpSp>
        <p:nvGrpSpPr>
          <p:cNvPr id="76" name="Grup 75">
            <a:extLst>
              <a:ext uri="{FF2B5EF4-FFF2-40B4-BE49-F238E27FC236}">
                <a16:creationId xmlns:a16="http://schemas.microsoft.com/office/drawing/2014/main" xmlns="" id="{558042CA-1CC6-4ED1-ADF1-FB51A85DFE2C}"/>
              </a:ext>
            </a:extLst>
          </p:cNvPr>
          <p:cNvGrpSpPr/>
          <p:nvPr/>
        </p:nvGrpSpPr>
        <p:grpSpPr>
          <a:xfrm>
            <a:off x="8617418" y="3621568"/>
            <a:ext cx="2366359" cy="1199466"/>
            <a:chOff x="939719" y="2256640"/>
            <a:chExt cx="2366359" cy="1199466"/>
          </a:xfrm>
        </p:grpSpPr>
        <p:sp>
          <p:nvSpPr>
            <p:cNvPr id="77" name="Oval 76">
              <a:extLst>
                <a:ext uri="{FF2B5EF4-FFF2-40B4-BE49-F238E27FC236}">
                  <a16:creationId xmlns:a16="http://schemas.microsoft.com/office/drawing/2014/main" xmlns="" id="{AEB85A64-CB5A-4119-8D64-DA213F4578C3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8" name="Dikdörtgen 77">
              <a:extLst>
                <a:ext uri="{FF2B5EF4-FFF2-40B4-BE49-F238E27FC236}">
                  <a16:creationId xmlns:a16="http://schemas.microsoft.com/office/drawing/2014/main" xmlns="" id="{15321502-DB9D-4297-8E06-12227040E3C7}"/>
                </a:ext>
              </a:extLst>
            </p:cNvPr>
            <p:cNvSpPr/>
            <p:nvPr/>
          </p:nvSpPr>
          <p:spPr>
            <a:xfrm>
              <a:off x="1832852" y="2543501"/>
              <a:ext cx="58009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8</a:t>
              </a:r>
            </a:p>
          </p:txBody>
        </p:sp>
      </p:grpSp>
      <p:grpSp>
        <p:nvGrpSpPr>
          <p:cNvPr id="103" name="Grup 102">
            <a:extLst>
              <a:ext uri="{FF2B5EF4-FFF2-40B4-BE49-F238E27FC236}">
                <a16:creationId xmlns:a16="http://schemas.microsoft.com/office/drawing/2014/main" xmlns="" id="{04FE5250-C9BC-465B-A677-541FD784CAA3}"/>
              </a:ext>
            </a:extLst>
          </p:cNvPr>
          <p:cNvGrpSpPr/>
          <p:nvPr/>
        </p:nvGrpSpPr>
        <p:grpSpPr>
          <a:xfrm>
            <a:off x="954303" y="4993185"/>
            <a:ext cx="2366359" cy="1199466"/>
            <a:chOff x="939719" y="2256640"/>
            <a:chExt cx="2366359" cy="1199466"/>
          </a:xfrm>
        </p:grpSpPr>
        <p:sp>
          <p:nvSpPr>
            <p:cNvPr id="104" name="Oval 103">
              <a:extLst>
                <a:ext uri="{FF2B5EF4-FFF2-40B4-BE49-F238E27FC236}">
                  <a16:creationId xmlns:a16="http://schemas.microsoft.com/office/drawing/2014/main" xmlns="" id="{504CE1D4-7DEE-4BBA-BFFB-1D7FDD597203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5" name="Dikdörtgen 104">
              <a:extLst>
                <a:ext uri="{FF2B5EF4-FFF2-40B4-BE49-F238E27FC236}">
                  <a16:creationId xmlns:a16="http://schemas.microsoft.com/office/drawing/2014/main" xmlns="" id="{E3E00CAF-EBD0-4934-9832-41959F3D893F}"/>
                </a:ext>
              </a:extLst>
            </p:cNvPr>
            <p:cNvSpPr/>
            <p:nvPr/>
          </p:nvSpPr>
          <p:spPr>
            <a:xfrm>
              <a:off x="1832852" y="2543501"/>
              <a:ext cx="58009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9</a:t>
              </a:r>
            </a:p>
          </p:txBody>
        </p:sp>
      </p:grpSp>
      <p:grpSp>
        <p:nvGrpSpPr>
          <p:cNvPr id="106" name="Grup 105">
            <a:extLst>
              <a:ext uri="{FF2B5EF4-FFF2-40B4-BE49-F238E27FC236}">
                <a16:creationId xmlns:a16="http://schemas.microsoft.com/office/drawing/2014/main" xmlns="" id="{84201D49-E6A5-4360-B3CC-5BDADCF5C1DA}"/>
              </a:ext>
            </a:extLst>
          </p:cNvPr>
          <p:cNvGrpSpPr/>
          <p:nvPr/>
        </p:nvGrpSpPr>
        <p:grpSpPr>
          <a:xfrm>
            <a:off x="3475721" y="4993185"/>
            <a:ext cx="2366359" cy="1199466"/>
            <a:chOff x="939719" y="2256640"/>
            <a:chExt cx="2366359" cy="1199466"/>
          </a:xfrm>
        </p:grpSpPr>
        <p:sp>
          <p:nvSpPr>
            <p:cNvPr id="107" name="Oval 106">
              <a:extLst>
                <a:ext uri="{FF2B5EF4-FFF2-40B4-BE49-F238E27FC236}">
                  <a16:creationId xmlns:a16="http://schemas.microsoft.com/office/drawing/2014/main" xmlns="" id="{CFD34EE6-3D6D-4EA3-BBB1-AB6951FADE79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8" name="Dikdörtgen 107">
              <a:extLst>
                <a:ext uri="{FF2B5EF4-FFF2-40B4-BE49-F238E27FC236}">
                  <a16:creationId xmlns:a16="http://schemas.microsoft.com/office/drawing/2014/main" xmlns="" id="{DDBA9454-A358-478F-B769-57D01FF9B9AE}"/>
                </a:ext>
              </a:extLst>
            </p:cNvPr>
            <p:cNvSpPr/>
            <p:nvPr/>
          </p:nvSpPr>
          <p:spPr>
            <a:xfrm>
              <a:off x="1624954" y="2543501"/>
              <a:ext cx="97173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10</a:t>
              </a:r>
            </a:p>
          </p:txBody>
        </p:sp>
      </p:grpSp>
      <p:grpSp>
        <p:nvGrpSpPr>
          <p:cNvPr id="109" name="Grup 108">
            <a:extLst>
              <a:ext uri="{FF2B5EF4-FFF2-40B4-BE49-F238E27FC236}">
                <a16:creationId xmlns:a16="http://schemas.microsoft.com/office/drawing/2014/main" xmlns="" id="{E2EC85C0-E23E-4DE1-BB99-EA363D518074}"/>
              </a:ext>
            </a:extLst>
          </p:cNvPr>
          <p:cNvGrpSpPr/>
          <p:nvPr/>
        </p:nvGrpSpPr>
        <p:grpSpPr>
          <a:xfrm>
            <a:off x="6110584" y="4999641"/>
            <a:ext cx="2366359" cy="1199466"/>
            <a:chOff x="939719" y="2256640"/>
            <a:chExt cx="2366359" cy="1199466"/>
          </a:xfrm>
        </p:grpSpPr>
        <p:sp>
          <p:nvSpPr>
            <p:cNvPr id="110" name="Oval 109">
              <a:extLst>
                <a:ext uri="{FF2B5EF4-FFF2-40B4-BE49-F238E27FC236}">
                  <a16:creationId xmlns:a16="http://schemas.microsoft.com/office/drawing/2014/main" xmlns="" id="{B2CC1302-B50E-4110-8490-DFA079CCB17C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1" name="Dikdörtgen 110">
              <a:extLst>
                <a:ext uri="{FF2B5EF4-FFF2-40B4-BE49-F238E27FC236}">
                  <a16:creationId xmlns:a16="http://schemas.microsoft.com/office/drawing/2014/main" xmlns="" id="{610FC80B-CB1F-4BFA-A251-F2A551F9E30A}"/>
                </a:ext>
              </a:extLst>
            </p:cNvPr>
            <p:cNvSpPr/>
            <p:nvPr/>
          </p:nvSpPr>
          <p:spPr>
            <a:xfrm>
              <a:off x="1832852" y="2543501"/>
              <a:ext cx="58009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11</a:t>
              </a:r>
            </a:p>
          </p:txBody>
        </p:sp>
      </p:grpSp>
      <p:grpSp>
        <p:nvGrpSpPr>
          <p:cNvPr id="112" name="Grup 111">
            <a:extLst>
              <a:ext uri="{FF2B5EF4-FFF2-40B4-BE49-F238E27FC236}">
                <a16:creationId xmlns:a16="http://schemas.microsoft.com/office/drawing/2014/main" xmlns="" id="{47FA31AC-116C-413F-9645-0026D57CB1B0}"/>
              </a:ext>
            </a:extLst>
          </p:cNvPr>
          <p:cNvGrpSpPr/>
          <p:nvPr/>
        </p:nvGrpSpPr>
        <p:grpSpPr>
          <a:xfrm>
            <a:off x="8632002" y="4999641"/>
            <a:ext cx="2366359" cy="1199466"/>
            <a:chOff x="939719" y="2256640"/>
            <a:chExt cx="2366359" cy="1199466"/>
          </a:xfrm>
        </p:grpSpPr>
        <p:sp>
          <p:nvSpPr>
            <p:cNvPr id="113" name="Oval 112">
              <a:extLst>
                <a:ext uri="{FF2B5EF4-FFF2-40B4-BE49-F238E27FC236}">
                  <a16:creationId xmlns:a16="http://schemas.microsoft.com/office/drawing/2014/main" xmlns="" id="{46C3DD18-F78E-4C30-A47F-29E8C0656BC4}"/>
                </a:ext>
              </a:extLst>
            </p:cNvPr>
            <p:cNvSpPr/>
            <p:nvPr/>
          </p:nvSpPr>
          <p:spPr>
            <a:xfrm>
              <a:off x="939719" y="2256640"/>
              <a:ext cx="2366359" cy="1199466"/>
            </a:xfrm>
            <a:prstGeom prst="ellipse">
              <a:avLst/>
            </a:pr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4" name="Dikdörtgen 113">
              <a:extLst>
                <a:ext uri="{FF2B5EF4-FFF2-40B4-BE49-F238E27FC236}">
                  <a16:creationId xmlns:a16="http://schemas.microsoft.com/office/drawing/2014/main" xmlns="" id="{EEF0943C-079F-4291-AAF6-2C6FF9485BC0}"/>
                </a:ext>
              </a:extLst>
            </p:cNvPr>
            <p:cNvSpPr/>
            <p:nvPr/>
          </p:nvSpPr>
          <p:spPr>
            <a:xfrm>
              <a:off x="1832852" y="2543501"/>
              <a:ext cx="580092" cy="6936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2000" dirty="0">
                  <a:solidFill>
                    <a:srgbClr val="FF0000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12</a:t>
              </a:r>
            </a:p>
          </p:txBody>
        </p:sp>
      </p:grpSp>
      <p:sp>
        <p:nvSpPr>
          <p:cNvPr id="18" name="Dikdörtgen: Köşeleri Yuvarlatılmış 17">
            <a:extLst>
              <a:ext uri="{FF2B5EF4-FFF2-40B4-BE49-F238E27FC236}">
                <a16:creationId xmlns:a16="http://schemas.microsoft.com/office/drawing/2014/main" xmlns="" id="{C4209328-6290-459B-B85A-496CDBF52892}"/>
              </a:ext>
            </a:extLst>
          </p:cNvPr>
          <p:cNvSpPr/>
          <p:nvPr/>
        </p:nvSpPr>
        <p:spPr>
          <a:xfrm>
            <a:off x="3626069" y="1870841"/>
            <a:ext cx="4458920" cy="4102888"/>
          </a:xfrm>
          <a:prstGeom prst="roundRect">
            <a:avLst/>
          </a:prstGeom>
          <a:solidFill>
            <a:schemeClr val="accent6">
              <a:lumMod val="20000"/>
              <a:lumOff val="8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19" name="Grup 18">
            <a:extLst>
              <a:ext uri="{FF2B5EF4-FFF2-40B4-BE49-F238E27FC236}">
                <a16:creationId xmlns:a16="http://schemas.microsoft.com/office/drawing/2014/main" xmlns="" id="{7E841BE7-3989-4F4A-BE9C-BB1C1C9549C3}"/>
              </a:ext>
            </a:extLst>
          </p:cNvPr>
          <p:cNvGrpSpPr/>
          <p:nvPr/>
        </p:nvGrpSpPr>
        <p:grpSpPr>
          <a:xfrm>
            <a:off x="4103383" y="3093603"/>
            <a:ext cx="3141070" cy="1792356"/>
            <a:chOff x="4103383" y="3093603"/>
            <a:chExt cx="3141070" cy="1792356"/>
          </a:xfrm>
        </p:grpSpPr>
        <p:grpSp>
          <p:nvGrpSpPr>
            <p:cNvPr id="149" name="Grup 148">
              <a:extLst>
                <a:ext uri="{FF2B5EF4-FFF2-40B4-BE49-F238E27FC236}">
                  <a16:creationId xmlns:a16="http://schemas.microsoft.com/office/drawing/2014/main" xmlns="" id="{729548C5-9F6D-4B3C-8584-55711428AA4B}"/>
                </a:ext>
              </a:extLst>
            </p:cNvPr>
            <p:cNvGrpSpPr/>
            <p:nvPr/>
          </p:nvGrpSpPr>
          <p:grpSpPr>
            <a:xfrm>
              <a:off x="4493846" y="3093603"/>
              <a:ext cx="2750607" cy="1753488"/>
              <a:chOff x="4685495" y="3976203"/>
              <a:chExt cx="2750607" cy="1753488"/>
            </a:xfrm>
          </p:grpSpPr>
          <p:sp>
            <p:nvSpPr>
              <p:cNvPr id="150" name="Dikdörtgen: Köşeleri Yuvarlatılmış 149">
                <a:extLst>
                  <a:ext uri="{FF2B5EF4-FFF2-40B4-BE49-F238E27FC236}">
                    <a16:creationId xmlns:a16="http://schemas.microsoft.com/office/drawing/2014/main" xmlns="" id="{94FB0EAB-5668-4A5E-9526-41167CFD2FC8}"/>
                  </a:ext>
                </a:extLst>
              </p:cNvPr>
              <p:cNvSpPr/>
              <p:nvPr/>
            </p:nvSpPr>
            <p:spPr>
              <a:xfrm rot="5400000">
                <a:off x="5286221" y="4820193"/>
                <a:ext cx="1753488" cy="65508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1" name="Dikdörtgen: Köşeleri Yuvarlatılmış 150">
                <a:extLst>
                  <a:ext uri="{FF2B5EF4-FFF2-40B4-BE49-F238E27FC236}">
                    <a16:creationId xmlns:a16="http://schemas.microsoft.com/office/drawing/2014/main" xmlns="" id="{B8CABF18-26AB-4EF7-8D38-99BFEC9CA271}"/>
                  </a:ext>
                </a:extLst>
              </p:cNvPr>
              <p:cNvSpPr/>
              <p:nvPr/>
            </p:nvSpPr>
            <p:spPr>
              <a:xfrm>
                <a:off x="4685495" y="5683903"/>
                <a:ext cx="1444715" cy="45720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152" name="Dikdörtgen: Köşeleri Yuvarlatılmış 151">
                <a:extLst>
                  <a:ext uri="{FF2B5EF4-FFF2-40B4-BE49-F238E27FC236}">
                    <a16:creationId xmlns:a16="http://schemas.microsoft.com/office/drawing/2014/main" xmlns="" id="{35B913E0-D624-45EE-85C1-5E387F0F0544}"/>
                  </a:ext>
                </a:extLst>
              </p:cNvPr>
              <p:cNvSpPr/>
              <p:nvPr/>
            </p:nvSpPr>
            <p:spPr>
              <a:xfrm>
                <a:off x="6130212" y="5053786"/>
                <a:ext cx="1305890" cy="45719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153" name="Dikdörtgen 152">
              <a:extLst>
                <a:ext uri="{FF2B5EF4-FFF2-40B4-BE49-F238E27FC236}">
                  <a16:creationId xmlns:a16="http://schemas.microsoft.com/office/drawing/2014/main" xmlns="" id="{D18C8A5B-BCDB-4984-AEB3-7210550ED932}"/>
                </a:ext>
              </a:extLst>
            </p:cNvPr>
            <p:cNvSpPr/>
            <p:nvPr/>
          </p:nvSpPr>
          <p:spPr>
            <a:xfrm>
              <a:off x="4103383" y="4359463"/>
              <a:ext cx="1189592" cy="5264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3400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-</a:t>
              </a:r>
            </a:p>
          </p:txBody>
        </p:sp>
      </p:grpSp>
      <p:sp>
        <p:nvSpPr>
          <p:cNvPr id="154" name="Dikdörtgen 153">
            <a:extLst>
              <a:ext uri="{FF2B5EF4-FFF2-40B4-BE49-F238E27FC236}">
                <a16:creationId xmlns:a16="http://schemas.microsoft.com/office/drawing/2014/main" xmlns="" id="{5EE480AB-A0B0-4BFF-A938-715560FA6115}"/>
              </a:ext>
            </a:extLst>
          </p:cNvPr>
          <p:cNvSpPr/>
          <p:nvPr/>
        </p:nvSpPr>
        <p:spPr>
          <a:xfrm>
            <a:off x="4765367" y="3302280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4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24</a:t>
            </a:r>
          </a:p>
        </p:txBody>
      </p:sp>
      <p:sp>
        <p:nvSpPr>
          <p:cNvPr id="155" name="Dikdörtgen 154">
            <a:extLst>
              <a:ext uri="{FF2B5EF4-FFF2-40B4-BE49-F238E27FC236}">
                <a16:creationId xmlns:a16="http://schemas.microsoft.com/office/drawing/2014/main" xmlns="" id="{D148B1E3-9DEA-44B3-8377-79AE0BAC7946}"/>
              </a:ext>
            </a:extLst>
          </p:cNvPr>
          <p:cNvSpPr/>
          <p:nvPr/>
        </p:nvSpPr>
        <p:spPr>
          <a:xfrm>
            <a:off x="5948787" y="4210997"/>
            <a:ext cx="1189592" cy="863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400" dirty="0">
                <a:solidFill>
                  <a:srgbClr val="FF0000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156" name="Dikdörtgen 155">
            <a:extLst>
              <a:ext uri="{FF2B5EF4-FFF2-40B4-BE49-F238E27FC236}">
                <a16:creationId xmlns:a16="http://schemas.microsoft.com/office/drawing/2014/main" xmlns="" id="{4C763CCE-B6BC-4A3F-9388-6608F211F05C}"/>
              </a:ext>
            </a:extLst>
          </p:cNvPr>
          <p:cNvSpPr/>
          <p:nvPr/>
        </p:nvSpPr>
        <p:spPr>
          <a:xfrm>
            <a:off x="5835072" y="3295691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4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157" name="Dikdörtgen 156">
            <a:extLst>
              <a:ext uri="{FF2B5EF4-FFF2-40B4-BE49-F238E27FC236}">
                <a16:creationId xmlns:a16="http://schemas.microsoft.com/office/drawing/2014/main" xmlns="" id="{F70DED79-5747-47CF-AE81-602263B0FD42}"/>
              </a:ext>
            </a:extLst>
          </p:cNvPr>
          <p:cNvSpPr/>
          <p:nvPr/>
        </p:nvSpPr>
        <p:spPr>
          <a:xfrm>
            <a:off x="4760870" y="3993344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4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24</a:t>
            </a:r>
          </a:p>
        </p:txBody>
      </p:sp>
      <p:sp>
        <p:nvSpPr>
          <p:cNvPr id="158" name="Dikdörtgen 157">
            <a:extLst>
              <a:ext uri="{FF2B5EF4-FFF2-40B4-BE49-F238E27FC236}">
                <a16:creationId xmlns:a16="http://schemas.microsoft.com/office/drawing/2014/main" xmlns="" id="{A8AE190E-A2F8-4CCD-AF8B-4668DA47725A}"/>
              </a:ext>
            </a:extLst>
          </p:cNvPr>
          <p:cNvSpPr/>
          <p:nvPr/>
        </p:nvSpPr>
        <p:spPr>
          <a:xfrm>
            <a:off x="4750552" y="4811341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4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xmlns="" val="239526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1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91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9600"/>
                            </p:stCondLst>
                            <p:childTnLst>
                              <p:par>
                                <p:cTn id="15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100"/>
                            </p:stCondLst>
                            <p:childTnLst>
                              <p:par>
                                <p:cTn id="16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600"/>
                            </p:stCondLst>
                            <p:childTnLst>
                              <p:par>
                                <p:cTn id="16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1100"/>
                            </p:stCondLst>
                            <p:childTnLst>
                              <p:par>
                                <p:cTn id="16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1600"/>
                            </p:stCondLst>
                            <p:childTnLst>
                              <p:par>
                                <p:cTn id="173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2100"/>
                            </p:stCondLst>
                            <p:childTnLst>
                              <p:par>
                                <p:cTn id="17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2600"/>
                            </p:stCondLst>
                            <p:childTnLst>
                              <p:par>
                                <p:cTn id="18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23100"/>
                            </p:stCondLst>
                            <p:childTnLst>
                              <p:par>
                                <p:cTn id="18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3600"/>
                            </p:stCondLst>
                            <p:childTnLst>
                              <p:par>
                                <p:cTn id="18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4100"/>
                            </p:stCondLst>
                            <p:childTnLst>
                              <p:par>
                                <p:cTn id="193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460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5100"/>
                            </p:stCondLst>
                            <p:childTnLst>
                              <p:par>
                                <p:cTn id="20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5600"/>
                            </p:stCondLst>
                            <p:childTnLst>
                              <p:par>
                                <p:cTn id="20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26100"/>
                            </p:stCondLst>
                            <p:childTnLst>
                              <p:par>
                                <p:cTn id="209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6600"/>
                            </p:stCondLst>
                            <p:childTnLst>
                              <p:par>
                                <p:cTn id="213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7100"/>
                            </p:stCondLst>
                            <p:childTnLst>
                              <p:par>
                                <p:cTn id="21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27600"/>
                            </p:stCondLst>
                            <p:childTnLst>
                              <p:par>
                                <p:cTn id="2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8100"/>
                            </p:stCondLst>
                            <p:childTnLst>
                              <p:par>
                                <p:cTn id="22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8600"/>
                            </p:stCondLst>
                            <p:childTnLst>
                              <p:par>
                                <p:cTn id="22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29100"/>
                            </p:stCondLst>
                            <p:childTnLst>
                              <p:par>
                                <p:cTn id="233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9600"/>
                            </p:stCondLst>
                            <p:childTnLst>
                              <p:par>
                                <p:cTn id="237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30100"/>
                            </p:stCondLst>
                            <p:childTnLst>
                              <p:par>
                                <p:cTn id="24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30600"/>
                            </p:stCondLst>
                            <p:childTnLst>
                              <p:par>
                                <p:cTn id="24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31100"/>
                            </p:stCondLst>
                            <p:childTnLst>
                              <p:par>
                                <p:cTn id="249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31600"/>
                            </p:stCondLst>
                            <p:childTnLst>
                              <p:par>
                                <p:cTn id="253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4" grpId="0"/>
      <p:bldP spid="154" grpId="1"/>
      <p:bldP spid="154" grpId="2"/>
      <p:bldP spid="154" grpId="3"/>
      <p:bldP spid="154" grpId="4"/>
      <p:bldP spid="155" grpId="0"/>
      <p:bldP spid="155" grpId="1"/>
      <p:bldP spid="155" grpId="2"/>
      <p:bldP spid="155" grpId="3"/>
      <p:bldP spid="155" grpId="4"/>
      <p:bldP spid="156" grpId="0"/>
      <p:bldP spid="156" grpId="1"/>
      <p:bldP spid="156" grpId="2"/>
      <p:bldP spid="156" grpId="3"/>
      <p:bldP spid="156" grpId="4"/>
      <p:bldP spid="157" grpId="0"/>
      <p:bldP spid="157" grpId="1"/>
      <p:bldP spid="157" grpId="2"/>
      <p:bldP spid="157" grpId="3"/>
      <p:bldP spid="157" grpId="4"/>
      <p:bldP spid="158" grpId="0"/>
      <p:bldP spid="158" grpId="1"/>
      <p:bldP spid="158" grpId="2"/>
      <p:bldP spid="158" grpId="3"/>
      <p:bldP spid="158" grpId="4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 dirty="0">
                    <a:solidFill>
                      <a:srgbClr val="7F7F7F"/>
                    </a:solidFill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Kadir’in dediği işlemleri yaparak modelleyebilir misin?</a:t>
                </a:r>
                <a:endParaRPr lang="tr-TR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715146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 advTm="3000"/>
    </mc:Choice>
    <mc:Fallback>
      <p:transition spd="slow" advClick="0" advTm="3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 dirty="0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 dirty="0">
                    <a:solidFill>
                      <a:srgbClr val="7F7F7F"/>
                    </a:solidFill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Kadir’in dediği işlemleri yaparak modelleyebilir misin?</a:t>
                </a:r>
                <a:endParaRPr lang="tr-TR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xmlns="" id="{0A4E1DCF-7E06-4B31-B27A-E37903C1518E}"/>
              </a:ext>
            </a:extLst>
          </p:cNvPr>
          <p:cNvSpPr/>
          <p:nvPr/>
        </p:nvSpPr>
        <p:spPr>
          <a:xfrm>
            <a:off x="894082" y="218680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xmlns="" id="{3612BD07-86E3-42C1-B36C-C65283374B82}"/>
              </a:ext>
            </a:extLst>
          </p:cNvPr>
          <p:cNvSpPr/>
          <p:nvPr/>
        </p:nvSpPr>
        <p:spPr>
          <a:xfrm>
            <a:off x="7633207" y="218680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xmlns="" id="{75C6F56C-2184-4897-8EF9-A775209B85AD}"/>
              </a:ext>
            </a:extLst>
          </p:cNvPr>
          <p:cNvSpPr/>
          <p:nvPr/>
        </p:nvSpPr>
        <p:spPr>
          <a:xfrm>
            <a:off x="5213228" y="2420432"/>
            <a:ext cx="1963480" cy="15745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C28F8F46-3F37-43E7-88D9-8BEEDF837A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0195" y="1648967"/>
            <a:ext cx="1126909" cy="1063339"/>
          </a:xfrm>
          <a:prstGeom prst="rect">
            <a:avLst/>
          </a:prstGeom>
        </p:spPr>
      </p:pic>
      <p:sp>
        <p:nvSpPr>
          <p:cNvPr id="4" name="Konuşma Balonu: Köşeleri Yuvarlanmış Dikdörtgen 3">
            <a:extLst>
              <a:ext uri="{FF2B5EF4-FFF2-40B4-BE49-F238E27FC236}">
                <a16:creationId xmlns:a16="http://schemas.microsoft.com/office/drawing/2014/main" xmlns="" id="{DCB16A19-79E0-4B08-AFC4-9C947B93C9B6}"/>
              </a:ext>
            </a:extLst>
          </p:cNvPr>
          <p:cNvSpPr/>
          <p:nvPr/>
        </p:nvSpPr>
        <p:spPr>
          <a:xfrm>
            <a:off x="5393764" y="1429998"/>
            <a:ext cx="2974429" cy="750639"/>
          </a:xfrm>
          <a:prstGeom prst="wedgeRoundRectCallout">
            <a:avLst>
              <a:gd name="adj1" fmla="val -59824"/>
              <a:gd name="adj2" fmla="val 8327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CDE67339-72D3-4E97-9060-393E01C1FEFA}"/>
              </a:ext>
            </a:extLst>
          </p:cNvPr>
          <p:cNvSpPr/>
          <p:nvPr/>
        </p:nvSpPr>
        <p:spPr>
          <a:xfrm>
            <a:off x="5409178" y="1280874"/>
            <a:ext cx="2849229" cy="1048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Elmaları  iki eşit parçaya bölebilir misin?</a:t>
            </a:r>
            <a:endParaRPr lang="tr-T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xmlns="" id="{9001352E-D7F6-4256-967F-53E22199B2BA}"/>
              </a:ext>
            </a:extLst>
          </p:cNvPr>
          <p:cNvSpPr/>
          <p:nvPr/>
        </p:nvSpPr>
        <p:spPr>
          <a:xfrm>
            <a:off x="5471520" y="2322024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İşlem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xmlns="" id="{2ABCCE08-E1B5-410A-B9CD-77EF42C8684C}"/>
              </a:ext>
            </a:extLst>
          </p:cNvPr>
          <p:cNvSpPr/>
          <p:nvPr/>
        </p:nvSpPr>
        <p:spPr>
          <a:xfrm>
            <a:off x="8905696" y="2124177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Mo</a:t>
            </a: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delleme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Dikdörtgen 35">
            <a:extLst>
              <a:ext uri="{FF2B5EF4-FFF2-40B4-BE49-F238E27FC236}">
                <a16:creationId xmlns:a16="http://schemas.microsoft.com/office/drawing/2014/main" xmlns="" id="{7531C810-832B-4A1C-AEA0-C63A2F5AB060}"/>
              </a:ext>
            </a:extLst>
          </p:cNvPr>
          <p:cNvSpPr/>
          <p:nvPr/>
        </p:nvSpPr>
        <p:spPr>
          <a:xfrm>
            <a:off x="5406036" y="1284864"/>
            <a:ext cx="2849229" cy="1048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İstersen önce ben yapayım. Dikkatlice izle!!!</a:t>
            </a:r>
            <a:endParaRPr lang="tr-T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8" name="Grup 37">
            <a:extLst>
              <a:ext uri="{FF2B5EF4-FFF2-40B4-BE49-F238E27FC236}">
                <a16:creationId xmlns:a16="http://schemas.microsoft.com/office/drawing/2014/main" xmlns="" id="{B3ABA1B9-00E6-433B-B157-8CB408A7790E}"/>
              </a:ext>
            </a:extLst>
          </p:cNvPr>
          <p:cNvGrpSpPr/>
          <p:nvPr/>
        </p:nvGrpSpPr>
        <p:grpSpPr>
          <a:xfrm>
            <a:off x="5287849" y="2727788"/>
            <a:ext cx="1619115" cy="923899"/>
            <a:chOff x="4103383" y="3093603"/>
            <a:chExt cx="3141070" cy="1792356"/>
          </a:xfrm>
        </p:grpSpPr>
        <p:grpSp>
          <p:nvGrpSpPr>
            <p:cNvPr id="40" name="Grup 39">
              <a:extLst>
                <a:ext uri="{FF2B5EF4-FFF2-40B4-BE49-F238E27FC236}">
                  <a16:creationId xmlns:a16="http://schemas.microsoft.com/office/drawing/2014/main" xmlns="" id="{58123583-EE0B-4E23-A6D9-296B64FFA796}"/>
                </a:ext>
              </a:extLst>
            </p:cNvPr>
            <p:cNvGrpSpPr/>
            <p:nvPr/>
          </p:nvGrpSpPr>
          <p:grpSpPr>
            <a:xfrm>
              <a:off x="4493846" y="3093603"/>
              <a:ext cx="2750607" cy="1753488"/>
              <a:chOff x="4685495" y="3976203"/>
              <a:chExt cx="2750607" cy="1753488"/>
            </a:xfrm>
          </p:grpSpPr>
          <p:sp>
            <p:nvSpPr>
              <p:cNvPr id="44" name="Dikdörtgen: Köşeleri Yuvarlatılmış 43">
                <a:extLst>
                  <a:ext uri="{FF2B5EF4-FFF2-40B4-BE49-F238E27FC236}">
                    <a16:creationId xmlns:a16="http://schemas.microsoft.com/office/drawing/2014/main" xmlns="" id="{CA38343E-3EAB-42D3-9C67-2B2349D016EF}"/>
                  </a:ext>
                </a:extLst>
              </p:cNvPr>
              <p:cNvSpPr/>
              <p:nvPr/>
            </p:nvSpPr>
            <p:spPr>
              <a:xfrm rot="5400000">
                <a:off x="5286221" y="4820193"/>
                <a:ext cx="1753488" cy="65508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Dikdörtgen: Köşeleri Yuvarlatılmış 45">
                <a:extLst>
                  <a:ext uri="{FF2B5EF4-FFF2-40B4-BE49-F238E27FC236}">
                    <a16:creationId xmlns:a16="http://schemas.microsoft.com/office/drawing/2014/main" xmlns="" id="{51962687-23A4-4A3D-A3A9-919DB57F2D20}"/>
                  </a:ext>
                </a:extLst>
              </p:cNvPr>
              <p:cNvSpPr/>
              <p:nvPr/>
            </p:nvSpPr>
            <p:spPr>
              <a:xfrm>
                <a:off x="4685495" y="5683903"/>
                <a:ext cx="1444715" cy="45720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" name="Dikdörtgen: Köşeleri Yuvarlatılmış 47">
                <a:extLst>
                  <a:ext uri="{FF2B5EF4-FFF2-40B4-BE49-F238E27FC236}">
                    <a16:creationId xmlns:a16="http://schemas.microsoft.com/office/drawing/2014/main" xmlns="" id="{9B262AA9-3849-48F9-AB54-DC533A88B360}"/>
                  </a:ext>
                </a:extLst>
              </p:cNvPr>
              <p:cNvSpPr/>
              <p:nvPr/>
            </p:nvSpPr>
            <p:spPr>
              <a:xfrm>
                <a:off x="6130212" y="5053786"/>
                <a:ext cx="1305890" cy="45719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42" name="Dikdörtgen 41">
              <a:extLst>
                <a:ext uri="{FF2B5EF4-FFF2-40B4-BE49-F238E27FC236}">
                  <a16:creationId xmlns:a16="http://schemas.microsoft.com/office/drawing/2014/main" xmlns="" id="{5CFE9357-C155-44B9-AB28-82F45C0ACC1D}"/>
                </a:ext>
              </a:extLst>
            </p:cNvPr>
            <p:cNvSpPr/>
            <p:nvPr/>
          </p:nvSpPr>
          <p:spPr>
            <a:xfrm>
              <a:off x="4103383" y="4359463"/>
              <a:ext cx="1189592" cy="5264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-</a:t>
              </a:r>
            </a:p>
          </p:txBody>
        </p:sp>
      </p:grpSp>
      <p:sp>
        <p:nvSpPr>
          <p:cNvPr id="50" name="Dikdörtgen 49">
            <a:extLst>
              <a:ext uri="{FF2B5EF4-FFF2-40B4-BE49-F238E27FC236}">
                <a16:creationId xmlns:a16="http://schemas.microsoft.com/office/drawing/2014/main" xmlns="" id="{318E9257-E4FF-4CE1-A9A1-B9031F5511B1}"/>
              </a:ext>
            </a:extLst>
          </p:cNvPr>
          <p:cNvSpPr/>
          <p:nvPr/>
        </p:nvSpPr>
        <p:spPr>
          <a:xfrm>
            <a:off x="5378424" y="2569891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52" name="Dikdörtgen 51">
            <a:extLst>
              <a:ext uri="{FF2B5EF4-FFF2-40B4-BE49-F238E27FC236}">
                <a16:creationId xmlns:a16="http://schemas.microsoft.com/office/drawing/2014/main" xmlns="" id="{AB871D89-F182-4F2E-9573-B6791022C640}"/>
              </a:ext>
            </a:extLst>
          </p:cNvPr>
          <p:cNvSpPr/>
          <p:nvPr/>
        </p:nvSpPr>
        <p:spPr>
          <a:xfrm>
            <a:off x="5931110" y="3098930"/>
            <a:ext cx="1189592" cy="863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rgbClr val="FF0000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54" name="Dikdörtgen 53">
            <a:extLst>
              <a:ext uri="{FF2B5EF4-FFF2-40B4-BE49-F238E27FC236}">
                <a16:creationId xmlns:a16="http://schemas.microsoft.com/office/drawing/2014/main" xmlns="" id="{9C93C767-BA4C-44C4-8949-06112C2F123E}"/>
              </a:ext>
            </a:extLst>
          </p:cNvPr>
          <p:cNvSpPr/>
          <p:nvPr/>
        </p:nvSpPr>
        <p:spPr>
          <a:xfrm>
            <a:off x="5911361" y="2563325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55" name="Dikdörtgen 54">
            <a:extLst>
              <a:ext uri="{FF2B5EF4-FFF2-40B4-BE49-F238E27FC236}">
                <a16:creationId xmlns:a16="http://schemas.microsoft.com/office/drawing/2014/main" xmlns="" id="{63289E71-9B02-44CE-B25F-1235BDB24D25}"/>
              </a:ext>
            </a:extLst>
          </p:cNvPr>
          <p:cNvSpPr/>
          <p:nvPr/>
        </p:nvSpPr>
        <p:spPr>
          <a:xfrm>
            <a:off x="5384537" y="2957115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56" name="Dikdörtgen 55">
            <a:extLst>
              <a:ext uri="{FF2B5EF4-FFF2-40B4-BE49-F238E27FC236}">
                <a16:creationId xmlns:a16="http://schemas.microsoft.com/office/drawing/2014/main" xmlns="" id="{686A1433-5217-4F19-9D88-1F4B156B97FF}"/>
              </a:ext>
            </a:extLst>
          </p:cNvPr>
          <p:cNvSpPr/>
          <p:nvPr/>
        </p:nvSpPr>
        <p:spPr>
          <a:xfrm>
            <a:off x="5394726" y="3376051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0</a:t>
            </a:r>
          </a:p>
        </p:txBody>
      </p:sp>
      <p:grpSp>
        <p:nvGrpSpPr>
          <p:cNvPr id="21" name="Grup 20">
            <a:extLst>
              <a:ext uri="{FF2B5EF4-FFF2-40B4-BE49-F238E27FC236}">
                <a16:creationId xmlns:a16="http://schemas.microsoft.com/office/drawing/2014/main" xmlns="" id="{F33C71A0-E71D-4627-827E-6E315822823A}"/>
              </a:ext>
            </a:extLst>
          </p:cNvPr>
          <p:cNvGrpSpPr/>
          <p:nvPr/>
        </p:nvGrpSpPr>
        <p:grpSpPr>
          <a:xfrm>
            <a:off x="8090823" y="2559854"/>
            <a:ext cx="2981038" cy="1284081"/>
            <a:chOff x="8090823" y="2559854"/>
            <a:chExt cx="2981038" cy="1284081"/>
          </a:xfrm>
        </p:grpSpPr>
        <p:sp>
          <p:nvSpPr>
            <p:cNvPr id="19" name="Dikdörtgen: Köşeleri Yuvarlatılmış 18">
              <a:extLst>
                <a:ext uri="{FF2B5EF4-FFF2-40B4-BE49-F238E27FC236}">
                  <a16:creationId xmlns:a16="http://schemas.microsoft.com/office/drawing/2014/main" xmlns="" id="{63CBD70B-FFD9-4A03-8280-6262288283AE}"/>
                </a:ext>
              </a:extLst>
            </p:cNvPr>
            <p:cNvSpPr/>
            <p:nvPr/>
          </p:nvSpPr>
          <p:spPr>
            <a:xfrm>
              <a:off x="8090823" y="2559854"/>
              <a:ext cx="1317384" cy="123972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Dikdörtgen: Köşeleri Yuvarlatılmış 19">
              <a:extLst>
                <a:ext uri="{FF2B5EF4-FFF2-40B4-BE49-F238E27FC236}">
                  <a16:creationId xmlns:a16="http://schemas.microsoft.com/office/drawing/2014/main" xmlns="" id="{527DD241-A761-44DF-95F4-4E70C805EE39}"/>
                </a:ext>
              </a:extLst>
            </p:cNvPr>
            <p:cNvSpPr/>
            <p:nvPr/>
          </p:nvSpPr>
          <p:spPr>
            <a:xfrm>
              <a:off x="9754477" y="2604206"/>
              <a:ext cx="1317384" cy="1239729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2" name="Grup 21">
            <a:extLst>
              <a:ext uri="{FF2B5EF4-FFF2-40B4-BE49-F238E27FC236}">
                <a16:creationId xmlns:a16="http://schemas.microsoft.com/office/drawing/2014/main" xmlns="" id="{3B430591-A310-4C41-B374-8342DCEA3456}"/>
              </a:ext>
            </a:extLst>
          </p:cNvPr>
          <p:cNvGrpSpPr/>
          <p:nvPr/>
        </p:nvGrpSpPr>
        <p:grpSpPr>
          <a:xfrm>
            <a:off x="1624323" y="2495160"/>
            <a:ext cx="1345899" cy="1122104"/>
            <a:chOff x="1624323" y="2495160"/>
            <a:chExt cx="1345899" cy="1122104"/>
          </a:xfrm>
        </p:grpSpPr>
        <p:pic>
          <p:nvPicPr>
            <p:cNvPr id="29" name="Resim 28">
              <a:extLst>
                <a:ext uri="{FF2B5EF4-FFF2-40B4-BE49-F238E27FC236}">
                  <a16:creationId xmlns:a16="http://schemas.microsoft.com/office/drawing/2014/main" xmlns="" id="{3065C1AF-9A68-45EE-948B-A438CDA5D7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24323" y="2496434"/>
              <a:ext cx="466531" cy="466531"/>
            </a:xfrm>
            <a:prstGeom prst="rect">
              <a:avLst/>
            </a:prstGeom>
          </p:spPr>
        </p:pic>
        <p:pic>
          <p:nvPicPr>
            <p:cNvPr id="31" name="Resim 30">
              <a:extLst>
                <a:ext uri="{FF2B5EF4-FFF2-40B4-BE49-F238E27FC236}">
                  <a16:creationId xmlns:a16="http://schemas.microsoft.com/office/drawing/2014/main" xmlns="" id="{A93A3EB4-8F42-4690-AB87-D26E0010BC4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65226" y="2495160"/>
              <a:ext cx="466531" cy="466531"/>
            </a:xfrm>
            <a:prstGeom prst="rect">
              <a:avLst/>
            </a:prstGeom>
          </p:spPr>
        </p:pic>
        <p:pic>
          <p:nvPicPr>
            <p:cNvPr id="33" name="Resim 32">
              <a:extLst>
                <a:ext uri="{FF2B5EF4-FFF2-40B4-BE49-F238E27FC236}">
                  <a16:creationId xmlns:a16="http://schemas.microsoft.com/office/drawing/2014/main" xmlns="" id="{B2BD3DB1-6852-45E4-A0B3-709615F74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03691" y="2495797"/>
              <a:ext cx="466531" cy="466531"/>
            </a:xfrm>
            <a:prstGeom prst="rect">
              <a:avLst/>
            </a:prstGeom>
          </p:spPr>
        </p:pic>
        <p:pic>
          <p:nvPicPr>
            <p:cNvPr id="43" name="Resim 42">
              <a:extLst>
                <a:ext uri="{FF2B5EF4-FFF2-40B4-BE49-F238E27FC236}">
                  <a16:creationId xmlns:a16="http://schemas.microsoft.com/office/drawing/2014/main" xmlns="" id="{D73510D9-C507-42A8-8943-0B3362D66C5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24323" y="3150733"/>
              <a:ext cx="466531" cy="466531"/>
            </a:xfrm>
            <a:prstGeom prst="rect">
              <a:avLst/>
            </a:prstGeom>
          </p:spPr>
        </p:pic>
        <p:pic>
          <p:nvPicPr>
            <p:cNvPr id="45" name="Resim 44">
              <a:extLst>
                <a:ext uri="{FF2B5EF4-FFF2-40B4-BE49-F238E27FC236}">
                  <a16:creationId xmlns:a16="http://schemas.microsoft.com/office/drawing/2014/main" xmlns="" id="{557BDDC9-0A97-4FBB-A9E0-04F6E6EFE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65226" y="3149459"/>
              <a:ext cx="466531" cy="466531"/>
            </a:xfrm>
            <a:prstGeom prst="rect">
              <a:avLst/>
            </a:prstGeom>
          </p:spPr>
        </p:pic>
        <p:pic>
          <p:nvPicPr>
            <p:cNvPr id="47" name="Resim 46">
              <a:extLst>
                <a:ext uri="{FF2B5EF4-FFF2-40B4-BE49-F238E27FC236}">
                  <a16:creationId xmlns:a16="http://schemas.microsoft.com/office/drawing/2014/main" xmlns="" id="{26A98FEE-C3AD-4F9D-B678-FB97FE834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03691" y="3150096"/>
              <a:ext cx="466531" cy="466531"/>
            </a:xfrm>
            <a:prstGeom prst="rect">
              <a:avLst/>
            </a:prstGeom>
          </p:spPr>
        </p:pic>
      </p:grpSp>
      <p:grpSp>
        <p:nvGrpSpPr>
          <p:cNvPr id="24" name="Grup 23">
            <a:extLst>
              <a:ext uri="{FF2B5EF4-FFF2-40B4-BE49-F238E27FC236}">
                <a16:creationId xmlns:a16="http://schemas.microsoft.com/office/drawing/2014/main" xmlns="" id="{065BF32F-B364-4E1A-B50B-CB4D36C9E5D9}"/>
              </a:ext>
            </a:extLst>
          </p:cNvPr>
          <p:cNvGrpSpPr/>
          <p:nvPr/>
        </p:nvGrpSpPr>
        <p:grpSpPr>
          <a:xfrm>
            <a:off x="2931950" y="2494523"/>
            <a:ext cx="1345899" cy="1122104"/>
            <a:chOff x="2931950" y="2494523"/>
            <a:chExt cx="1345899" cy="1122104"/>
          </a:xfrm>
        </p:grpSpPr>
        <p:pic>
          <p:nvPicPr>
            <p:cNvPr id="35" name="Resim 34">
              <a:extLst>
                <a:ext uri="{FF2B5EF4-FFF2-40B4-BE49-F238E27FC236}">
                  <a16:creationId xmlns:a16="http://schemas.microsoft.com/office/drawing/2014/main" xmlns="" id="{84BD4912-587C-4F59-9E7C-B132FFFF86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31950" y="2495797"/>
              <a:ext cx="466531" cy="466531"/>
            </a:xfrm>
            <a:prstGeom prst="rect">
              <a:avLst/>
            </a:prstGeom>
          </p:spPr>
        </p:pic>
        <p:pic>
          <p:nvPicPr>
            <p:cNvPr id="37" name="Resim 36">
              <a:extLst>
                <a:ext uri="{FF2B5EF4-FFF2-40B4-BE49-F238E27FC236}">
                  <a16:creationId xmlns:a16="http://schemas.microsoft.com/office/drawing/2014/main" xmlns="" id="{9000E49B-457D-4AE3-B74B-B5F6C27FD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72853" y="2494523"/>
              <a:ext cx="466531" cy="466531"/>
            </a:xfrm>
            <a:prstGeom prst="rect">
              <a:avLst/>
            </a:prstGeom>
          </p:spPr>
        </p:pic>
        <p:pic>
          <p:nvPicPr>
            <p:cNvPr id="39" name="Resim 38">
              <a:extLst>
                <a:ext uri="{FF2B5EF4-FFF2-40B4-BE49-F238E27FC236}">
                  <a16:creationId xmlns:a16="http://schemas.microsoft.com/office/drawing/2014/main" xmlns="" id="{5DDD1E28-7AD5-4CDB-87AE-6D891BB4AD1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11318" y="2495160"/>
              <a:ext cx="466531" cy="466531"/>
            </a:xfrm>
            <a:prstGeom prst="rect">
              <a:avLst/>
            </a:prstGeom>
          </p:spPr>
        </p:pic>
        <p:pic>
          <p:nvPicPr>
            <p:cNvPr id="49" name="Resim 48">
              <a:extLst>
                <a:ext uri="{FF2B5EF4-FFF2-40B4-BE49-F238E27FC236}">
                  <a16:creationId xmlns:a16="http://schemas.microsoft.com/office/drawing/2014/main" xmlns="" id="{8FE8E6E8-491E-4A95-A02A-FD61E597E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31950" y="3150096"/>
              <a:ext cx="466531" cy="466531"/>
            </a:xfrm>
            <a:prstGeom prst="rect">
              <a:avLst/>
            </a:prstGeom>
          </p:spPr>
        </p:pic>
        <p:pic>
          <p:nvPicPr>
            <p:cNvPr id="51" name="Resim 50">
              <a:extLst>
                <a:ext uri="{FF2B5EF4-FFF2-40B4-BE49-F238E27FC236}">
                  <a16:creationId xmlns:a16="http://schemas.microsoft.com/office/drawing/2014/main" xmlns="" id="{1E355842-A048-405D-81EA-759D11B257E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72853" y="3148822"/>
              <a:ext cx="466531" cy="466531"/>
            </a:xfrm>
            <a:prstGeom prst="rect">
              <a:avLst/>
            </a:prstGeom>
          </p:spPr>
        </p:pic>
        <p:pic>
          <p:nvPicPr>
            <p:cNvPr id="53" name="Resim 52">
              <a:extLst>
                <a:ext uri="{FF2B5EF4-FFF2-40B4-BE49-F238E27FC236}">
                  <a16:creationId xmlns:a16="http://schemas.microsoft.com/office/drawing/2014/main" xmlns="" id="{CC6BC1D9-7887-40E3-9ADF-BFA9D5CE1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11318" y="3149459"/>
              <a:ext cx="466531" cy="466531"/>
            </a:xfrm>
            <a:prstGeom prst="rect">
              <a:avLst/>
            </a:prstGeom>
          </p:spPr>
        </p:pic>
      </p:grpSp>
      <p:sp>
        <p:nvSpPr>
          <p:cNvPr id="58" name="Dikdörtgen: Köşeleri Yuvarlatılmış 57">
            <a:extLst>
              <a:ext uri="{FF2B5EF4-FFF2-40B4-BE49-F238E27FC236}">
                <a16:creationId xmlns:a16="http://schemas.microsoft.com/office/drawing/2014/main" xmlns="" id="{B19EC455-3214-4E8E-80B4-4E93A87BE15F}"/>
              </a:ext>
            </a:extLst>
          </p:cNvPr>
          <p:cNvSpPr/>
          <p:nvPr/>
        </p:nvSpPr>
        <p:spPr>
          <a:xfrm>
            <a:off x="894082" y="481684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9" name="Dikdörtgen: Köşeleri Yuvarlatılmış 58">
            <a:extLst>
              <a:ext uri="{FF2B5EF4-FFF2-40B4-BE49-F238E27FC236}">
                <a16:creationId xmlns:a16="http://schemas.microsoft.com/office/drawing/2014/main" xmlns="" id="{C12CEDB9-A5F2-4F9E-B1D6-8738E4288DC8}"/>
              </a:ext>
            </a:extLst>
          </p:cNvPr>
          <p:cNvSpPr/>
          <p:nvPr/>
        </p:nvSpPr>
        <p:spPr>
          <a:xfrm>
            <a:off x="7633207" y="481684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Dikdörtgen: Köşeleri Yuvarlatılmış 59">
            <a:extLst>
              <a:ext uri="{FF2B5EF4-FFF2-40B4-BE49-F238E27FC236}">
                <a16:creationId xmlns:a16="http://schemas.microsoft.com/office/drawing/2014/main" xmlns="" id="{C220851A-6F3B-43A0-B2C5-FACB9ADA830B}"/>
              </a:ext>
            </a:extLst>
          </p:cNvPr>
          <p:cNvSpPr/>
          <p:nvPr/>
        </p:nvSpPr>
        <p:spPr>
          <a:xfrm>
            <a:off x="5213228" y="5050472"/>
            <a:ext cx="1963480" cy="15745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1" name="Resim 60">
            <a:extLst>
              <a:ext uri="{FF2B5EF4-FFF2-40B4-BE49-F238E27FC236}">
                <a16:creationId xmlns:a16="http://schemas.microsoft.com/office/drawing/2014/main" xmlns="" id="{E0AE70EB-497D-46B9-8423-E9233B5B9D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0195" y="4279007"/>
            <a:ext cx="1126909" cy="1063339"/>
          </a:xfrm>
          <a:prstGeom prst="rect">
            <a:avLst/>
          </a:prstGeom>
        </p:spPr>
      </p:pic>
      <p:sp>
        <p:nvSpPr>
          <p:cNvPr id="62" name="Konuşma Balonu: Köşeleri Yuvarlanmış Dikdörtgen 61">
            <a:extLst>
              <a:ext uri="{FF2B5EF4-FFF2-40B4-BE49-F238E27FC236}">
                <a16:creationId xmlns:a16="http://schemas.microsoft.com/office/drawing/2014/main" xmlns="" id="{06F928CE-B9C0-492E-BB96-163226948097}"/>
              </a:ext>
            </a:extLst>
          </p:cNvPr>
          <p:cNvSpPr/>
          <p:nvPr/>
        </p:nvSpPr>
        <p:spPr>
          <a:xfrm>
            <a:off x="5393764" y="4060038"/>
            <a:ext cx="2974429" cy="750639"/>
          </a:xfrm>
          <a:prstGeom prst="wedgeRoundRectCallout">
            <a:avLst>
              <a:gd name="adj1" fmla="val -59824"/>
              <a:gd name="adj2" fmla="val 8327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3" name="Dikdörtgen 62">
            <a:extLst>
              <a:ext uri="{FF2B5EF4-FFF2-40B4-BE49-F238E27FC236}">
                <a16:creationId xmlns:a16="http://schemas.microsoft.com/office/drawing/2014/main" xmlns="" id="{E69A08EE-6D77-4A4F-966B-8B4764ECD49F}"/>
              </a:ext>
            </a:extLst>
          </p:cNvPr>
          <p:cNvSpPr/>
          <p:nvPr/>
        </p:nvSpPr>
        <p:spPr>
          <a:xfrm>
            <a:off x="5409178" y="3910914"/>
            <a:ext cx="2849229" cy="1048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Şimdi de elmaları 2’şerli gruplandıralım.</a:t>
            </a:r>
            <a:endParaRPr lang="tr-T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4" name="Dikdörtgen 63">
            <a:extLst>
              <a:ext uri="{FF2B5EF4-FFF2-40B4-BE49-F238E27FC236}">
                <a16:creationId xmlns:a16="http://schemas.microsoft.com/office/drawing/2014/main" xmlns="" id="{98425E2F-CACC-42D7-B1A7-B7863C0E91BA}"/>
              </a:ext>
            </a:extLst>
          </p:cNvPr>
          <p:cNvSpPr/>
          <p:nvPr/>
        </p:nvSpPr>
        <p:spPr>
          <a:xfrm>
            <a:off x="5471520" y="4952064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İşlem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5" name="Dikdörtgen 64">
            <a:extLst>
              <a:ext uri="{FF2B5EF4-FFF2-40B4-BE49-F238E27FC236}">
                <a16:creationId xmlns:a16="http://schemas.microsoft.com/office/drawing/2014/main" xmlns="" id="{4E157E3D-395B-47C4-8F31-CE2F25D525BC}"/>
              </a:ext>
            </a:extLst>
          </p:cNvPr>
          <p:cNvSpPr/>
          <p:nvPr/>
        </p:nvSpPr>
        <p:spPr>
          <a:xfrm>
            <a:off x="8905696" y="4754217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Mo</a:t>
            </a: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delleme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6" name="Dikdörtgen 65">
            <a:extLst>
              <a:ext uri="{FF2B5EF4-FFF2-40B4-BE49-F238E27FC236}">
                <a16:creationId xmlns:a16="http://schemas.microsoft.com/office/drawing/2014/main" xmlns="" id="{62D13E8A-806F-4680-8BC8-D33D5FBFDAA1}"/>
              </a:ext>
            </a:extLst>
          </p:cNvPr>
          <p:cNvSpPr/>
          <p:nvPr/>
        </p:nvSpPr>
        <p:spPr>
          <a:xfrm>
            <a:off x="5406036" y="3914904"/>
            <a:ext cx="2849229" cy="1048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Beni takip et. ;)</a:t>
            </a:r>
            <a:endParaRPr lang="tr-T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7" name="Grup 66">
            <a:extLst>
              <a:ext uri="{FF2B5EF4-FFF2-40B4-BE49-F238E27FC236}">
                <a16:creationId xmlns:a16="http://schemas.microsoft.com/office/drawing/2014/main" xmlns="" id="{72DA4759-1796-4F4C-98DD-4526DB77BEA7}"/>
              </a:ext>
            </a:extLst>
          </p:cNvPr>
          <p:cNvGrpSpPr/>
          <p:nvPr/>
        </p:nvGrpSpPr>
        <p:grpSpPr>
          <a:xfrm>
            <a:off x="5287849" y="5357828"/>
            <a:ext cx="1619115" cy="923899"/>
            <a:chOff x="4103383" y="3093603"/>
            <a:chExt cx="3141070" cy="1792356"/>
          </a:xfrm>
        </p:grpSpPr>
        <p:grpSp>
          <p:nvGrpSpPr>
            <p:cNvPr id="68" name="Grup 67">
              <a:extLst>
                <a:ext uri="{FF2B5EF4-FFF2-40B4-BE49-F238E27FC236}">
                  <a16:creationId xmlns:a16="http://schemas.microsoft.com/office/drawing/2014/main" xmlns="" id="{15693741-AFAC-42D3-9785-834AB5377E61}"/>
                </a:ext>
              </a:extLst>
            </p:cNvPr>
            <p:cNvGrpSpPr/>
            <p:nvPr/>
          </p:nvGrpSpPr>
          <p:grpSpPr>
            <a:xfrm>
              <a:off x="4493846" y="3093603"/>
              <a:ext cx="2750607" cy="1753488"/>
              <a:chOff x="4685495" y="3976203"/>
              <a:chExt cx="2750607" cy="1753488"/>
            </a:xfrm>
          </p:grpSpPr>
          <p:sp>
            <p:nvSpPr>
              <p:cNvPr id="70" name="Dikdörtgen: Köşeleri Yuvarlatılmış 69">
                <a:extLst>
                  <a:ext uri="{FF2B5EF4-FFF2-40B4-BE49-F238E27FC236}">
                    <a16:creationId xmlns:a16="http://schemas.microsoft.com/office/drawing/2014/main" xmlns="" id="{4AEE5279-76DB-4216-A3AD-1525E078B958}"/>
                  </a:ext>
                </a:extLst>
              </p:cNvPr>
              <p:cNvSpPr/>
              <p:nvPr/>
            </p:nvSpPr>
            <p:spPr>
              <a:xfrm rot="5400000">
                <a:off x="5286221" y="4820193"/>
                <a:ext cx="1753488" cy="65508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Dikdörtgen: Köşeleri Yuvarlatılmış 70">
                <a:extLst>
                  <a:ext uri="{FF2B5EF4-FFF2-40B4-BE49-F238E27FC236}">
                    <a16:creationId xmlns:a16="http://schemas.microsoft.com/office/drawing/2014/main" xmlns="" id="{F625C102-0B6D-493D-B223-FD3E82289E5F}"/>
                  </a:ext>
                </a:extLst>
              </p:cNvPr>
              <p:cNvSpPr/>
              <p:nvPr/>
            </p:nvSpPr>
            <p:spPr>
              <a:xfrm>
                <a:off x="4685495" y="5683903"/>
                <a:ext cx="1444715" cy="45720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Dikdörtgen: Köşeleri Yuvarlatılmış 71">
                <a:extLst>
                  <a:ext uri="{FF2B5EF4-FFF2-40B4-BE49-F238E27FC236}">
                    <a16:creationId xmlns:a16="http://schemas.microsoft.com/office/drawing/2014/main" xmlns="" id="{458E8F73-2C51-4D63-B9E6-7FC94C62ADCB}"/>
                  </a:ext>
                </a:extLst>
              </p:cNvPr>
              <p:cNvSpPr/>
              <p:nvPr/>
            </p:nvSpPr>
            <p:spPr>
              <a:xfrm>
                <a:off x="6130212" y="5053786"/>
                <a:ext cx="1305890" cy="45719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69" name="Dikdörtgen 68">
              <a:extLst>
                <a:ext uri="{FF2B5EF4-FFF2-40B4-BE49-F238E27FC236}">
                  <a16:creationId xmlns:a16="http://schemas.microsoft.com/office/drawing/2014/main" xmlns="" id="{C01E8DEE-F791-451D-8864-22807DE452AE}"/>
                </a:ext>
              </a:extLst>
            </p:cNvPr>
            <p:cNvSpPr/>
            <p:nvPr/>
          </p:nvSpPr>
          <p:spPr>
            <a:xfrm>
              <a:off x="4103383" y="4359463"/>
              <a:ext cx="1189592" cy="5264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-</a:t>
              </a:r>
            </a:p>
          </p:txBody>
        </p:sp>
      </p:grpSp>
      <p:sp>
        <p:nvSpPr>
          <p:cNvPr id="73" name="Dikdörtgen 72">
            <a:extLst>
              <a:ext uri="{FF2B5EF4-FFF2-40B4-BE49-F238E27FC236}">
                <a16:creationId xmlns:a16="http://schemas.microsoft.com/office/drawing/2014/main" xmlns="" id="{2E130BEA-0006-43E9-8568-F055B6E0ECE8}"/>
              </a:ext>
            </a:extLst>
          </p:cNvPr>
          <p:cNvSpPr/>
          <p:nvPr/>
        </p:nvSpPr>
        <p:spPr>
          <a:xfrm>
            <a:off x="5378424" y="5199931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74" name="Dikdörtgen 73">
            <a:extLst>
              <a:ext uri="{FF2B5EF4-FFF2-40B4-BE49-F238E27FC236}">
                <a16:creationId xmlns:a16="http://schemas.microsoft.com/office/drawing/2014/main" xmlns="" id="{C001ABD1-B919-442D-BEE9-054645F55B98}"/>
              </a:ext>
            </a:extLst>
          </p:cNvPr>
          <p:cNvSpPr/>
          <p:nvPr/>
        </p:nvSpPr>
        <p:spPr>
          <a:xfrm>
            <a:off x="5931110" y="5728970"/>
            <a:ext cx="1189592" cy="8631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rgbClr val="FF0000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6</a:t>
            </a:r>
          </a:p>
        </p:txBody>
      </p:sp>
      <p:sp>
        <p:nvSpPr>
          <p:cNvPr id="75" name="Dikdörtgen 74">
            <a:extLst>
              <a:ext uri="{FF2B5EF4-FFF2-40B4-BE49-F238E27FC236}">
                <a16:creationId xmlns:a16="http://schemas.microsoft.com/office/drawing/2014/main" xmlns="" id="{F02ABBD9-ADE3-4922-A002-78C0D960ED0A}"/>
              </a:ext>
            </a:extLst>
          </p:cNvPr>
          <p:cNvSpPr/>
          <p:nvPr/>
        </p:nvSpPr>
        <p:spPr>
          <a:xfrm>
            <a:off x="5911361" y="5193365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2</a:t>
            </a:r>
          </a:p>
        </p:txBody>
      </p:sp>
      <p:sp>
        <p:nvSpPr>
          <p:cNvPr id="76" name="Dikdörtgen 75">
            <a:extLst>
              <a:ext uri="{FF2B5EF4-FFF2-40B4-BE49-F238E27FC236}">
                <a16:creationId xmlns:a16="http://schemas.microsoft.com/office/drawing/2014/main" xmlns="" id="{E1F8DCA8-1A10-4A74-8AE5-5B36AA7A7B9D}"/>
              </a:ext>
            </a:extLst>
          </p:cNvPr>
          <p:cNvSpPr/>
          <p:nvPr/>
        </p:nvSpPr>
        <p:spPr>
          <a:xfrm>
            <a:off x="5384537" y="5587155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77" name="Dikdörtgen 76">
            <a:extLst>
              <a:ext uri="{FF2B5EF4-FFF2-40B4-BE49-F238E27FC236}">
                <a16:creationId xmlns:a16="http://schemas.microsoft.com/office/drawing/2014/main" xmlns="" id="{BEB164C9-71BE-4BC8-BAFA-65EED26EFC9F}"/>
              </a:ext>
            </a:extLst>
          </p:cNvPr>
          <p:cNvSpPr/>
          <p:nvPr/>
        </p:nvSpPr>
        <p:spPr>
          <a:xfrm>
            <a:off x="5394726" y="6006091"/>
            <a:ext cx="1167118" cy="89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0</a:t>
            </a:r>
          </a:p>
        </p:txBody>
      </p:sp>
      <p:pic>
        <p:nvPicPr>
          <p:cNvPr id="82" name="Resim 81">
            <a:extLst>
              <a:ext uri="{FF2B5EF4-FFF2-40B4-BE49-F238E27FC236}">
                <a16:creationId xmlns:a16="http://schemas.microsoft.com/office/drawing/2014/main" xmlns="" id="{57C98B8A-131C-4E91-AA94-F6FB151A884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4323" y="5126474"/>
            <a:ext cx="466531" cy="466531"/>
          </a:xfrm>
          <a:prstGeom prst="rect">
            <a:avLst/>
          </a:prstGeom>
        </p:spPr>
      </p:pic>
      <p:pic>
        <p:nvPicPr>
          <p:cNvPr id="83" name="Resim 82">
            <a:extLst>
              <a:ext uri="{FF2B5EF4-FFF2-40B4-BE49-F238E27FC236}">
                <a16:creationId xmlns:a16="http://schemas.microsoft.com/office/drawing/2014/main" xmlns="" id="{CB857DB0-B360-47D5-B021-E3CC8D99C96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5226" y="5125200"/>
            <a:ext cx="466531" cy="466531"/>
          </a:xfrm>
          <a:prstGeom prst="rect">
            <a:avLst/>
          </a:prstGeom>
        </p:spPr>
      </p:pic>
      <p:pic>
        <p:nvPicPr>
          <p:cNvPr id="84" name="Resim 83">
            <a:extLst>
              <a:ext uri="{FF2B5EF4-FFF2-40B4-BE49-F238E27FC236}">
                <a16:creationId xmlns:a16="http://schemas.microsoft.com/office/drawing/2014/main" xmlns="" id="{E217340F-4B5E-49FC-A55D-0943AAE24E3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3691" y="5125837"/>
            <a:ext cx="466531" cy="466531"/>
          </a:xfrm>
          <a:prstGeom prst="rect">
            <a:avLst/>
          </a:prstGeom>
        </p:spPr>
      </p:pic>
      <p:pic>
        <p:nvPicPr>
          <p:cNvPr id="85" name="Resim 84">
            <a:extLst>
              <a:ext uri="{FF2B5EF4-FFF2-40B4-BE49-F238E27FC236}">
                <a16:creationId xmlns:a16="http://schemas.microsoft.com/office/drawing/2014/main" xmlns="" id="{09CEC68C-FBC5-47A6-9CA7-2390355834A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24323" y="5780773"/>
            <a:ext cx="466531" cy="466531"/>
          </a:xfrm>
          <a:prstGeom prst="rect">
            <a:avLst/>
          </a:prstGeom>
        </p:spPr>
      </p:pic>
      <p:pic>
        <p:nvPicPr>
          <p:cNvPr id="86" name="Resim 85">
            <a:extLst>
              <a:ext uri="{FF2B5EF4-FFF2-40B4-BE49-F238E27FC236}">
                <a16:creationId xmlns:a16="http://schemas.microsoft.com/office/drawing/2014/main" xmlns="" id="{E9273B2F-EC45-4517-8091-94D83A0BF1A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65226" y="5779499"/>
            <a:ext cx="466531" cy="466531"/>
          </a:xfrm>
          <a:prstGeom prst="rect">
            <a:avLst/>
          </a:prstGeom>
        </p:spPr>
      </p:pic>
      <p:pic>
        <p:nvPicPr>
          <p:cNvPr id="87" name="Resim 86">
            <a:extLst>
              <a:ext uri="{FF2B5EF4-FFF2-40B4-BE49-F238E27FC236}">
                <a16:creationId xmlns:a16="http://schemas.microsoft.com/office/drawing/2014/main" xmlns="" id="{60991BF5-3006-48FE-90B1-7C13B5D5A8F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3691" y="5780136"/>
            <a:ext cx="466531" cy="466531"/>
          </a:xfrm>
          <a:prstGeom prst="rect">
            <a:avLst/>
          </a:prstGeom>
        </p:spPr>
      </p:pic>
      <p:pic>
        <p:nvPicPr>
          <p:cNvPr id="89" name="Resim 88">
            <a:extLst>
              <a:ext uri="{FF2B5EF4-FFF2-40B4-BE49-F238E27FC236}">
                <a16:creationId xmlns:a16="http://schemas.microsoft.com/office/drawing/2014/main" xmlns="" id="{2DD95BA0-ADEB-463B-97F7-1B21C40B7B3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1950" y="5125837"/>
            <a:ext cx="466531" cy="466531"/>
          </a:xfrm>
          <a:prstGeom prst="rect">
            <a:avLst/>
          </a:prstGeom>
        </p:spPr>
      </p:pic>
      <p:pic>
        <p:nvPicPr>
          <p:cNvPr id="90" name="Resim 89">
            <a:extLst>
              <a:ext uri="{FF2B5EF4-FFF2-40B4-BE49-F238E27FC236}">
                <a16:creationId xmlns:a16="http://schemas.microsoft.com/office/drawing/2014/main" xmlns="" id="{518DC54B-D300-4348-895C-8F1B084B39B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2853" y="5124563"/>
            <a:ext cx="466531" cy="466531"/>
          </a:xfrm>
          <a:prstGeom prst="rect">
            <a:avLst/>
          </a:prstGeom>
        </p:spPr>
      </p:pic>
      <p:pic>
        <p:nvPicPr>
          <p:cNvPr id="91" name="Resim 90">
            <a:extLst>
              <a:ext uri="{FF2B5EF4-FFF2-40B4-BE49-F238E27FC236}">
                <a16:creationId xmlns:a16="http://schemas.microsoft.com/office/drawing/2014/main" xmlns="" id="{07B68939-F605-4673-A4C2-DD0AD46D5E6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1318" y="5125200"/>
            <a:ext cx="466531" cy="466531"/>
          </a:xfrm>
          <a:prstGeom prst="rect">
            <a:avLst/>
          </a:prstGeom>
        </p:spPr>
      </p:pic>
      <p:pic>
        <p:nvPicPr>
          <p:cNvPr id="92" name="Resim 91">
            <a:extLst>
              <a:ext uri="{FF2B5EF4-FFF2-40B4-BE49-F238E27FC236}">
                <a16:creationId xmlns:a16="http://schemas.microsoft.com/office/drawing/2014/main" xmlns="" id="{9BA5A3A9-B629-447C-9A0B-5F12C80CA4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31950" y="5780136"/>
            <a:ext cx="466531" cy="466531"/>
          </a:xfrm>
          <a:prstGeom prst="rect">
            <a:avLst/>
          </a:prstGeom>
        </p:spPr>
      </p:pic>
      <p:pic>
        <p:nvPicPr>
          <p:cNvPr id="93" name="Resim 92">
            <a:extLst>
              <a:ext uri="{FF2B5EF4-FFF2-40B4-BE49-F238E27FC236}">
                <a16:creationId xmlns:a16="http://schemas.microsoft.com/office/drawing/2014/main" xmlns="" id="{E51DDBEA-C985-4541-B5E1-5EA567C4E7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2853" y="5778862"/>
            <a:ext cx="466531" cy="466531"/>
          </a:xfrm>
          <a:prstGeom prst="rect">
            <a:avLst/>
          </a:prstGeom>
        </p:spPr>
      </p:pic>
      <p:pic>
        <p:nvPicPr>
          <p:cNvPr id="94" name="Resim 93">
            <a:extLst>
              <a:ext uri="{FF2B5EF4-FFF2-40B4-BE49-F238E27FC236}">
                <a16:creationId xmlns:a16="http://schemas.microsoft.com/office/drawing/2014/main" xmlns="" id="{B0B86A34-7555-4F29-A73C-613B58B2EA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11318" y="5779499"/>
            <a:ext cx="466531" cy="466531"/>
          </a:xfrm>
          <a:prstGeom prst="rect">
            <a:avLst/>
          </a:prstGeom>
        </p:spPr>
      </p:pic>
      <p:sp>
        <p:nvSpPr>
          <p:cNvPr id="28" name="Dikdörtgen: Köşeleri Yuvarlatılmış 27">
            <a:extLst>
              <a:ext uri="{FF2B5EF4-FFF2-40B4-BE49-F238E27FC236}">
                <a16:creationId xmlns:a16="http://schemas.microsoft.com/office/drawing/2014/main" xmlns="" id="{493C0EA2-87DA-459E-980B-8E9A159324D5}"/>
              </a:ext>
            </a:extLst>
          </p:cNvPr>
          <p:cNvSpPr/>
          <p:nvPr/>
        </p:nvSpPr>
        <p:spPr>
          <a:xfrm>
            <a:off x="1624323" y="5124563"/>
            <a:ext cx="932265" cy="462592"/>
          </a:xfrm>
          <a:prstGeom prst="roundRect">
            <a:avLst/>
          </a:prstGeom>
          <a:noFill/>
          <a:ln w="317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2" name="Dikdörtgen: Köşeleri Yuvarlatılmış 111">
            <a:extLst>
              <a:ext uri="{FF2B5EF4-FFF2-40B4-BE49-F238E27FC236}">
                <a16:creationId xmlns:a16="http://schemas.microsoft.com/office/drawing/2014/main" xmlns="" id="{DE395F00-87FC-472F-99AC-921F18739B0B}"/>
              </a:ext>
            </a:extLst>
          </p:cNvPr>
          <p:cNvSpPr/>
          <p:nvPr/>
        </p:nvSpPr>
        <p:spPr>
          <a:xfrm>
            <a:off x="2481751" y="5130055"/>
            <a:ext cx="932265" cy="462592"/>
          </a:xfrm>
          <a:prstGeom prst="roundRect">
            <a:avLst/>
          </a:prstGeom>
          <a:noFill/>
          <a:ln w="317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3" name="Dikdörtgen: Köşeleri Yuvarlatılmış 112">
            <a:extLst>
              <a:ext uri="{FF2B5EF4-FFF2-40B4-BE49-F238E27FC236}">
                <a16:creationId xmlns:a16="http://schemas.microsoft.com/office/drawing/2014/main" xmlns="" id="{68A01F65-938B-41F7-97FA-1672697BC188}"/>
              </a:ext>
            </a:extLst>
          </p:cNvPr>
          <p:cNvSpPr/>
          <p:nvPr/>
        </p:nvSpPr>
        <p:spPr>
          <a:xfrm>
            <a:off x="3391893" y="5135817"/>
            <a:ext cx="932265" cy="462592"/>
          </a:xfrm>
          <a:prstGeom prst="roundRect">
            <a:avLst/>
          </a:prstGeom>
          <a:noFill/>
          <a:ln w="317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4" name="Dikdörtgen: Köşeleri Yuvarlatılmış 113">
            <a:extLst>
              <a:ext uri="{FF2B5EF4-FFF2-40B4-BE49-F238E27FC236}">
                <a16:creationId xmlns:a16="http://schemas.microsoft.com/office/drawing/2014/main" xmlns="" id="{AA4C2A06-6BAA-4C99-AB93-FE14D3104818}"/>
              </a:ext>
            </a:extLst>
          </p:cNvPr>
          <p:cNvSpPr/>
          <p:nvPr/>
        </p:nvSpPr>
        <p:spPr>
          <a:xfrm>
            <a:off x="1609299" y="5773649"/>
            <a:ext cx="932265" cy="462592"/>
          </a:xfrm>
          <a:prstGeom prst="roundRect">
            <a:avLst/>
          </a:prstGeom>
          <a:noFill/>
          <a:ln w="317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5" name="Dikdörtgen: Köşeleri Yuvarlatılmış 114">
            <a:extLst>
              <a:ext uri="{FF2B5EF4-FFF2-40B4-BE49-F238E27FC236}">
                <a16:creationId xmlns:a16="http://schemas.microsoft.com/office/drawing/2014/main" xmlns="" id="{8308DBD0-982B-44D5-BDC9-48B5AD72E408}"/>
              </a:ext>
            </a:extLst>
          </p:cNvPr>
          <p:cNvSpPr/>
          <p:nvPr/>
        </p:nvSpPr>
        <p:spPr>
          <a:xfrm>
            <a:off x="2499813" y="5779224"/>
            <a:ext cx="932265" cy="462592"/>
          </a:xfrm>
          <a:prstGeom prst="roundRect">
            <a:avLst/>
          </a:prstGeom>
          <a:noFill/>
          <a:ln w="317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6" name="Dikdörtgen: Köşeleri Yuvarlatılmış 115">
            <a:extLst>
              <a:ext uri="{FF2B5EF4-FFF2-40B4-BE49-F238E27FC236}">
                <a16:creationId xmlns:a16="http://schemas.microsoft.com/office/drawing/2014/main" xmlns="" id="{6EA15716-41F6-417F-BF4C-99F985E3B324}"/>
              </a:ext>
            </a:extLst>
          </p:cNvPr>
          <p:cNvSpPr/>
          <p:nvPr/>
        </p:nvSpPr>
        <p:spPr>
          <a:xfrm>
            <a:off x="3378346" y="5784624"/>
            <a:ext cx="932265" cy="462592"/>
          </a:xfrm>
          <a:prstGeom prst="roundRect">
            <a:avLst/>
          </a:prstGeom>
          <a:noFill/>
          <a:ln w="31750"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851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000"/>
                            </p:stCondLst>
                            <p:childTnLst>
                              <p:par>
                                <p:cTn id="32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500"/>
                            </p:stCondLst>
                            <p:childTnLst>
                              <p:par>
                                <p:cTn id="3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1000"/>
                            </p:stCondLst>
                            <p:childTnLst>
                              <p:par>
                                <p:cTn id="48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500"/>
                            </p:stCondLst>
                            <p:childTnLst>
                              <p:par>
                                <p:cTn id="52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500"/>
                            </p:stCondLst>
                            <p:childTnLst>
                              <p:par>
                                <p:cTn id="6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3000"/>
                            </p:stCondLst>
                            <p:childTnLst>
                              <p:par>
                                <p:cTn id="6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3500"/>
                            </p:stCondLst>
                            <p:childTnLst>
                              <p:par>
                                <p:cTn id="68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4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4500"/>
                            </p:stCondLst>
                            <p:childTnLst>
                              <p:par>
                                <p:cTn id="7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500"/>
                            </p:stCondLst>
                            <p:childTnLst>
                              <p:par>
                                <p:cTn id="84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6000"/>
                            </p:stCondLst>
                            <p:childTnLst>
                              <p:par>
                                <p:cTn id="88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6500"/>
                            </p:stCondLst>
                            <p:childTnLst>
                              <p:par>
                                <p:cTn id="92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7000"/>
                            </p:stCondLst>
                            <p:childTnLst>
                              <p:par>
                                <p:cTn id="9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8500"/>
                            </p:stCondLst>
                            <p:childTnLst>
                              <p:par>
                                <p:cTn id="108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12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9500"/>
                            </p:stCondLst>
                            <p:childTnLst>
                              <p:par>
                                <p:cTn id="11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500"/>
                            </p:stCondLst>
                            <p:childTnLst>
                              <p:par>
                                <p:cTn id="124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28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1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2000"/>
                            </p:stCondLst>
                            <p:childTnLst>
                              <p:par>
                                <p:cTn id="1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2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44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85185E-6 L 0.14115 0.04005 C 0.17031 0.04908 0.21458 0.05394 0.26094 0.05394 C 0.31341 0.05394 0.35573 0.04908 0.38503 0.04005 C 0.43216 0.02662 0.48177 0.03472 0.52891 0.0213 " pathEditMode="relative" rAng="0" ptsTypes="AAAAA">
                                      <p:cBhvr>
                                        <p:cTn id="14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000"/>
                            </p:stCondLst>
                            <p:childTnLst>
                              <p:par>
                                <p:cTn id="147" presetID="3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7 L 0.14974 0.04005 C 0.18086 0.04907 0.22774 0.05394 0.27696 0.05394 C 0.33282 0.05394 0.37761 0.04907 0.40873 0.04005 C 0.4586 0.02662 0.5069 0.03935 0.5569 0.02593 " pathEditMode="relative" rAng="0" ptsTypes="AAAAA">
                                      <p:cBhvr>
                                        <p:cTn id="14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39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7000"/>
                            </p:stCondLst>
                            <p:childTnLst>
                              <p:par>
                                <p:cTn id="1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7500"/>
                            </p:stCondLst>
                            <p:childTnLst>
                              <p:par>
                                <p:cTn id="1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162" presetID="10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15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2000"/>
                            </p:stCondLst>
                            <p:childTnLst>
                              <p:par>
                                <p:cTn id="170" presetID="10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5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36000"/>
                            </p:stCondLst>
                            <p:childTnLst>
                              <p:par>
                                <p:cTn id="178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6500"/>
                            </p:stCondLst>
                            <p:childTnLst>
                              <p:par>
                                <p:cTn id="18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7000"/>
                            </p:stCondLst>
                            <p:childTnLst>
                              <p:par>
                                <p:cTn id="18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7500"/>
                            </p:stCondLst>
                            <p:childTnLst>
                              <p:par>
                                <p:cTn id="19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8000"/>
                            </p:stCondLst>
                            <p:childTnLst>
                              <p:par>
                                <p:cTn id="194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98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9000"/>
                            </p:stCondLst>
                            <p:childTnLst>
                              <p:par>
                                <p:cTn id="20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9500"/>
                            </p:stCondLst>
                            <p:childTnLst>
                              <p:par>
                                <p:cTn id="20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40000"/>
                            </p:stCondLst>
                            <p:childTnLst>
                              <p:par>
                                <p:cTn id="21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0500"/>
                            </p:stCondLst>
                            <p:childTnLst>
                              <p:par>
                                <p:cTn id="214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41000"/>
                            </p:stCondLst>
                            <p:childTnLst>
                              <p:par>
                                <p:cTn id="2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41500"/>
                            </p:stCondLst>
                            <p:childTnLst>
                              <p:par>
                                <p:cTn id="22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42000"/>
                            </p:stCondLst>
                            <p:childTnLst>
                              <p:par>
                                <p:cTn id="22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2500"/>
                            </p:stCondLst>
                            <p:childTnLst>
                              <p:par>
                                <p:cTn id="23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000"/>
                            </p:stCondLst>
                            <p:childTnLst>
                              <p:par>
                                <p:cTn id="234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43500"/>
                            </p:stCondLst>
                            <p:childTnLst>
                              <p:par>
                                <p:cTn id="238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44000"/>
                            </p:stCondLst>
                            <p:childTnLst>
                              <p:par>
                                <p:cTn id="24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44500"/>
                            </p:stCondLst>
                            <p:childTnLst>
                              <p:par>
                                <p:cTn id="24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45000"/>
                            </p:stCondLst>
                            <p:childTnLst>
                              <p:par>
                                <p:cTn id="25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45500"/>
                            </p:stCondLst>
                            <p:childTnLst>
                              <p:par>
                                <p:cTn id="254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6000"/>
                            </p:stCondLst>
                            <p:childTnLst>
                              <p:par>
                                <p:cTn id="258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6500"/>
                            </p:stCondLst>
                            <p:childTnLst>
                              <p:par>
                                <p:cTn id="26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47000"/>
                            </p:stCondLst>
                            <p:childTnLst>
                              <p:par>
                                <p:cTn id="26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47500"/>
                            </p:stCondLst>
                            <p:childTnLst>
                              <p:par>
                                <p:cTn id="27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48000"/>
                            </p:stCondLst>
                            <p:childTnLst>
                              <p:par>
                                <p:cTn id="274" presetID="10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48500"/>
                            </p:stCondLst>
                            <p:childTnLst>
                              <p:par>
                                <p:cTn id="2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49000"/>
                            </p:stCondLst>
                            <p:childTnLst>
                              <p:par>
                                <p:cTn id="28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49500"/>
                            </p:stCondLst>
                            <p:childTnLst>
                              <p:par>
                                <p:cTn id="28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0000"/>
                            </p:stCondLst>
                            <p:childTnLst>
                              <p:par>
                                <p:cTn id="29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50500"/>
                            </p:stCondLst>
                            <p:childTnLst>
                              <p:par>
                                <p:cTn id="294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51000"/>
                            </p:stCondLst>
                            <p:childTnLst>
                              <p:par>
                                <p:cTn id="298" presetID="37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96296E-6 L 0.13555 0.04004 C 0.16368 0.04907 0.20612 0.05393 0.25053 0.05393 C 0.30118 0.05393 0.34167 0.04907 0.3698 0.04004 L 0.50547 2.96296E-6 " pathEditMode="relative" rAng="0" ptsTypes="AAAAA">
                                      <p:cBhvr>
                                        <p:cTn id="29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73" y="2685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0.13555 0.04005 C 0.16367 0.04907 0.20612 0.05394 0.25052 0.05394 C 0.30117 0.05394 0.34167 0.04907 0.36979 0.04005 L 0.50547 0 " pathEditMode="relative" rAng="0" ptsTypes="AAAAA">
                                      <p:cBhvr>
                                        <p:cTn id="301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73" y="2685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48148E-6 L 0.13555 0.04005 C 0.16368 0.04908 0.20612 0.05394 0.25052 0.05394 C 0.30118 0.05394 0.34167 0.04908 0.3698 0.04005 L 0.50547 -1.48148E-6 " pathEditMode="relative" rAng="0" ptsTypes="AAAAA">
                                      <p:cBhvr>
                                        <p:cTn id="30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73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53000"/>
                            </p:stCondLst>
                            <p:childTnLst>
                              <p:par>
                                <p:cTn id="3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53500"/>
                            </p:stCondLst>
                            <p:childTnLst>
                              <p:par>
                                <p:cTn id="30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54000"/>
                            </p:stCondLst>
                            <p:childTnLst>
                              <p:par>
                                <p:cTn id="3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54500"/>
                            </p:stCondLst>
                            <p:childTnLst>
                              <p:par>
                                <p:cTn id="31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55000"/>
                            </p:stCondLst>
                            <p:childTnLst>
                              <p:par>
                                <p:cTn id="321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55500"/>
                            </p:stCondLst>
                            <p:childTnLst>
                              <p:par>
                                <p:cTn id="325" presetID="37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2.96296E-6 L 0.14492 0.04005 C 0.175 0.04908 0.22031 0.05394 0.26797 0.05394 C 0.322 0.05394 0.36536 0.04908 0.39544 0.04005 L 0.54049 -2.96296E-6 " pathEditMode="relative" rAng="0" ptsTypes="AAAAA">
                                      <p:cBhvr>
                                        <p:cTn id="326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8" y="2685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48148E-6 L 0.14492 0.04005 C 0.175 0.04908 0.22031 0.05394 0.26797 0.05394 C 0.322 0.05394 0.36536 0.04908 0.39544 0.04005 L 0.54049 -1.48148E-6 " pathEditMode="relative" rAng="0" ptsTypes="AAAAA">
                                      <p:cBhvr>
                                        <p:cTn id="328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8" y="2685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48148E-6 L 0.14492 0.04005 C 0.175 0.04908 0.22031 0.05394 0.26796 0.05394 C 0.322 0.05394 0.36536 0.04908 0.39544 0.04005 L 0.54049 -1.48148E-6 " pathEditMode="relative" rAng="0" ptsTypes="AAAAA">
                                      <p:cBhvr>
                                        <p:cTn id="33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8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57500"/>
                            </p:stCondLst>
                            <p:childTnLst>
                              <p:par>
                                <p:cTn id="3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58000"/>
                            </p:stCondLst>
                            <p:childTnLst>
                              <p:par>
                                <p:cTn id="3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58500"/>
                            </p:stCondLst>
                            <p:childTnLst>
                              <p:par>
                                <p:cTn id="340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59000"/>
                            </p:stCondLst>
                            <p:childTnLst>
                              <p:par>
                                <p:cTn id="344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59500"/>
                            </p:stCondLst>
                            <p:childTnLst>
                              <p:par>
                                <p:cTn id="348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60000"/>
                            </p:stCondLst>
                            <p:childTnLst>
                              <p:par>
                                <p:cTn id="352" presetID="37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11111E-6 L 0.15455 0.04005 C 0.18658 0.04907 0.23489 0.05393 0.28567 0.05393 C 0.34336 0.05393 0.38958 0.04907 0.42161 0.04005 L 0.5763 1.11111E-6 " pathEditMode="relative" rAng="0" ptsTypes="AAAAA">
                                      <p:cBhvr>
                                        <p:cTn id="353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15" y="2685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 L 0.15456 0.04005 C 0.18659 0.04907 0.2349 0.05394 0.28568 0.05394 C 0.34336 0.05394 0.38958 0.04907 0.42162 0.04005 L 0.5763 0 " pathEditMode="relative" rAng="0" ptsTypes="AAAAA">
                                      <p:cBhvr>
                                        <p:cTn id="355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15" y="2685"/>
                                    </p:animMotion>
                                  </p:childTnLst>
                                </p:cTn>
                              </p:par>
                              <p:par>
                                <p:cTn id="356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0.15456 0.04005 C 0.18659 0.04907 0.2349 0.05394 0.28568 0.05394 C 0.34336 0.05394 0.38959 0.04907 0.42162 0.04005 L 0.57631 0 " pathEditMode="relative" rAng="0" ptsTypes="AAAAA">
                                      <p:cBhvr>
                                        <p:cTn id="357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15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62000"/>
                            </p:stCondLst>
                            <p:childTnLst>
                              <p:par>
                                <p:cTn id="3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62500"/>
                            </p:stCondLst>
                            <p:childTnLst>
                              <p:par>
                                <p:cTn id="36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63000"/>
                            </p:stCondLst>
                            <p:childTnLst>
                              <p:par>
                                <p:cTn id="36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63500"/>
                            </p:stCondLst>
                            <p:childTnLst>
                              <p:par>
                                <p:cTn id="371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64000"/>
                            </p:stCondLst>
                            <p:childTnLst>
                              <p:par>
                                <p:cTn id="375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64500"/>
                            </p:stCondLst>
                            <p:childTnLst>
                              <p:par>
                                <p:cTn id="379" presetID="37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96296E-6 L 0.13711 0.04005 C 0.16563 0.04908 0.20847 0.05394 0.25352 0.05394 C 0.30469 0.05394 0.34571 0.04908 0.37422 0.04005 L 0.51146 -2.96296E-6 " pathEditMode="relative" rAng="0" ptsTypes="AAAAA">
                                      <p:cBhvr>
                                        <p:cTn id="380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73" y="2685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3711 0.04005 C 0.16563 0.04908 0.20847 0.05394 0.25352 0.05394 C 0.30469 0.05394 0.3457 0.04908 0.37422 0.04005 L 0.51146 -1.85185E-6 " pathEditMode="relative" rAng="0" ptsTypes="AAAAA">
                                      <p:cBhvr>
                                        <p:cTn id="382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73" y="2685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1.85185E-6 L 0.13711 0.04005 C 0.16563 0.04908 0.20847 0.05394 0.25352 0.05394 C 0.30469 0.05394 0.34571 0.04908 0.37422 0.04005 L 0.51146 -1.85185E-6 " pathEditMode="relative" rAng="0" ptsTypes="AAAAA">
                                      <p:cBhvr>
                                        <p:cTn id="384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73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66500"/>
                            </p:stCondLst>
                            <p:childTnLst>
                              <p:par>
                                <p:cTn id="3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67000"/>
                            </p:stCondLst>
                            <p:childTnLst>
                              <p:par>
                                <p:cTn id="39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67500"/>
                            </p:stCondLst>
                            <p:childTnLst>
                              <p:par>
                                <p:cTn id="39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68000"/>
                            </p:stCondLst>
                            <p:childTnLst>
                              <p:par>
                                <p:cTn id="39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68500"/>
                            </p:stCondLst>
                            <p:childTnLst>
                              <p:par>
                                <p:cTn id="402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69000"/>
                            </p:stCondLst>
                            <p:childTnLst>
                              <p:par>
                                <p:cTn id="406" presetID="37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0.14349 0.04005 C 0.17331 0.04907 0.2181 0.05393 0.26523 0.05393 C 0.31875 0.05393 0.36159 0.04907 0.39141 0.04005 L 0.53503 1.11111E-6 " pathEditMode="relative" rAng="0" ptsTypes="AAAAA">
                                      <p:cBhvr>
                                        <p:cTn id="407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2685"/>
                                    </p:animMotion>
                                  </p:childTnLst>
                                </p:cTn>
                              </p:par>
                              <p:par>
                                <p:cTn id="408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85185E-6 L 0.14349 0.04005 C 0.1733 0.04908 0.21809 0.05394 0.26523 0.05394 C 0.31875 0.05394 0.36158 0.04908 0.3914 0.04005 L 0.53502 -1.85185E-6 " pathEditMode="relative" rAng="0" ptsTypes="AAAAA">
                                      <p:cBhvr>
                                        <p:cTn id="409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2685"/>
                                    </p:animMotion>
                                  </p:childTnLst>
                                </p:cTn>
                              </p:par>
                              <p:par>
                                <p:cTn id="410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85185E-6 L 0.14349 0.04005 C 0.17331 0.04908 0.2181 0.05394 0.26523 0.05394 C 0.31875 0.05394 0.36159 0.04908 0.39141 0.04005 L 0.53503 -1.85185E-6 " pathEditMode="relative" rAng="0" ptsTypes="AAAAA">
                                      <p:cBhvr>
                                        <p:cTn id="411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45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71000"/>
                            </p:stCondLst>
                            <p:childTnLst>
                              <p:par>
                                <p:cTn id="4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71500"/>
                            </p:stCondLst>
                            <p:childTnLst>
                              <p:par>
                                <p:cTn id="4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72000"/>
                            </p:stCondLst>
                            <p:childTnLst>
                              <p:par>
                                <p:cTn id="42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4" fill="hold">
                            <p:stCondLst>
                              <p:cond delay="72500"/>
                            </p:stCondLst>
                            <p:childTnLst>
                              <p:par>
                                <p:cTn id="425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8" fill="hold">
                            <p:stCondLst>
                              <p:cond delay="73000"/>
                            </p:stCondLst>
                            <p:childTnLst>
                              <p:par>
                                <p:cTn id="429" presetID="10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2" fill="hold">
                            <p:stCondLst>
                              <p:cond delay="73500"/>
                            </p:stCondLst>
                            <p:childTnLst>
                              <p:par>
                                <p:cTn id="433" presetID="37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3.33333E-6 L 0.15144 0.04005 C 0.18295 0.04908 0.23034 0.05394 0.27995 0.05394 C 0.33646 0.05394 0.38178 0.04908 0.41329 0.04005 L 0.56485 -3.33333E-6 " pathEditMode="relative" rAng="0" ptsTypes="AAAAA">
                                      <p:cBhvr>
                                        <p:cTn id="434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2" y="2685"/>
                                    </p:animMotion>
                                  </p:childTnLst>
                                </p:cTn>
                              </p:par>
                              <p:par>
                                <p:cTn id="43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85185E-6 L 0.15143 0.04005 C 0.18294 0.04908 0.23034 0.05394 0.27995 0.05394 C 0.33646 0.05394 0.38177 0.04908 0.41328 0.04005 L 0.56484 -1.85185E-6 " pathEditMode="relative" rAng="0" ptsTypes="AAAAA">
                                      <p:cBhvr>
                                        <p:cTn id="436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2" y="2685"/>
                                    </p:animMotion>
                                  </p:childTnLst>
                                </p:cTn>
                              </p:par>
                              <p:par>
                                <p:cTn id="437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0.15144 0.04005 C 0.18295 0.04907 0.23034 0.05394 0.27995 0.05394 C 0.33646 0.05394 0.38177 0.04907 0.41328 0.04005 L 0.56485 -3.7037E-7 " pathEditMode="relative" rAng="0" ptsTypes="AAAAA">
                                      <p:cBhvr>
                                        <p:cTn id="43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42" y="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5" grpId="1"/>
      <p:bldP spid="36" grpId="0"/>
      <p:bldP spid="36" grpId="1"/>
      <p:bldP spid="50" grpId="0"/>
      <p:bldP spid="50" grpId="1"/>
      <p:bldP spid="50" grpId="2"/>
      <p:bldP spid="50" grpId="3"/>
      <p:bldP spid="50" grpId="4"/>
      <p:bldP spid="52" grpId="0"/>
      <p:bldP spid="52" grpId="1"/>
      <p:bldP spid="52" grpId="2"/>
      <p:bldP spid="52" grpId="3"/>
      <p:bldP spid="52" grpId="4"/>
      <p:bldP spid="54" grpId="0"/>
      <p:bldP spid="54" grpId="1"/>
      <p:bldP spid="54" grpId="2"/>
      <p:bldP spid="54" grpId="3"/>
      <p:bldP spid="54" grpId="4"/>
      <p:bldP spid="55" grpId="0"/>
      <p:bldP spid="55" grpId="1"/>
      <p:bldP spid="55" grpId="2"/>
      <p:bldP spid="55" grpId="3"/>
      <p:bldP spid="55" grpId="4"/>
      <p:bldP spid="56" grpId="0"/>
      <p:bldP spid="56" grpId="1"/>
      <p:bldP spid="56" grpId="2"/>
      <p:bldP spid="56" grpId="3"/>
      <p:bldP spid="56" grpId="4"/>
      <p:bldP spid="62" grpId="0" animBg="1"/>
      <p:bldP spid="63" grpId="0"/>
      <p:bldP spid="63" grpId="1"/>
      <p:bldP spid="66" grpId="0"/>
      <p:bldP spid="66" grpId="1"/>
      <p:bldP spid="73" grpId="0"/>
      <p:bldP spid="73" grpId="1"/>
      <p:bldP spid="73" grpId="2"/>
      <p:bldP spid="73" grpId="3"/>
      <p:bldP spid="73" grpId="4"/>
      <p:bldP spid="74" grpId="0"/>
      <p:bldP spid="74" grpId="1"/>
      <p:bldP spid="74" grpId="2"/>
      <p:bldP spid="74" grpId="3"/>
      <p:bldP spid="74" grpId="4"/>
      <p:bldP spid="75" grpId="0"/>
      <p:bldP spid="75" grpId="1"/>
      <p:bldP spid="75" grpId="2"/>
      <p:bldP spid="75" grpId="3"/>
      <p:bldP spid="75" grpId="4"/>
      <p:bldP spid="76" grpId="0"/>
      <p:bldP spid="76" grpId="1"/>
      <p:bldP spid="76" grpId="2"/>
      <p:bldP spid="76" grpId="3"/>
      <p:bldP spid="76" grpId="4"/>
      <p:bldP spid="77" grpId="0"/>
      <p:bldP spid="77" grpId="1"/>
      <p:bldP spid="77" grpId="2"/>
      <p:bldP spid="77" grpId="3"/>
      <p:bldP spid="77" grpId="4"/>
      <p:bldP spid="28" grpId="0" animBg="1"/>
      <p:bldP spid="28" grpId="1" animBg="1"/>
      <p:bldP spid="28" grpId="2" animBg="1"/>
      <p:bldP spid="28" grpId="3" animBg="1"/>
      <p:bldP spid="28" grpId="4" animBg="1"/>
      <p:bldP spid="28" grpId="5" animBg="1"/>
      <p:bldP spid="112" grpId="0" animBg="1"/>
      <p:bldP spid="112" grpId="1" animBg="1"/>
      <p:bldP spid="112" grpId="2" animBg="1"/>
      <p:bldP spid="112" grpId="3" animBg="1"/>
      <p:bldP spid="112" grpId="4" animBg="1"/>
      <p:bldP spid="112" grpId="5" animBg="1"/>
      <p:bldP spid="113" grpId="0" animBg="1"/>
      <p:bldP spid="113" grpId="1" animBg="1"/>
      <p:bldP spid="113" grpId="2" animBg="1"/>
      <p:bldP spid="113" grpId="3" animBg="1"/>
      <p:bldP spid="113" grpId="4" animBg="1"/>
      <p:bldP spid="113" grpId="5" animBg="1"/>
      <p:bldP spid="114" grpId="0" animBg="1"/>
      <p:bldP spid="114" grpId="1" animBg="1"/>
      <p:bldP spid="114" grpId="2" animBg="1"/>
      <p:bldP spid="114" grpId="3" animBg="1"/>
      <p:bldP spid="114" grpId="4" animBg="1"/>
      <p:bldP spid="114" grpId="5" animBg="1"/>
      <p:bldP spid="115" grpId="0" animBg="1"/>
      <p:bldP spid="115" grpId="1" animBg="1"/>
      <p:bldP spid="115" grpId="2" animBg="1"/>
      <p:bldP spid="115" grpId="3" animBg="1"/>
      <p:bldP spid="115" grpId="4" animBg="1"/>
      <p:bldP spid="115" grpId="5" animBg="1"/>
      <p:bldP spid="116" grpId="0" animBg="1"/>
      <p:bldP spid="116" grpId="1" animBg="1"/>
      <p:bldP spid="116" grpId="2" animBg="1"/>
      <p:bldP spid="116" grpId="3" animBg="1"/>
      <p:bldP spid="116" grpId="4" animBg="1"/>
      <p:bldP spid="116" grpId="5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 dirty="0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1">
            <a:extLst>
              <a:ext uri="{FF2B5EF4-FFF2-40B4-BE49-F238E27FC236}">
                <a16:creationId xmlns:a16="http://schemas.microsoft.com/office/drawing/2014/main" xmlns="" id="{536C8011-B1F1-4529-B50D-BB53094EE3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0114" y="735839"/>
            <a:ext cx="1317552" cy="1260751"/>
          </a:xfrm>
          <a:prstGeom prst="rect">
            <a:avLst/>
          </a:prstGeom>
        </p:spPr>
      </p:pic>
      <p:sp>
        <p:nvSpPr>
          <p:cNvPr id="15" name="Konuşma Balonu: Köşeleri Yuvarlanmış Dikdörtgen 14">
            <a:extLst>
              <a:ext uri="{FF2B5EF4-FFF2-40B4-BE49-F238E27FC236}">
                <a16:creationId xmlns:a16="http://schemas.microsoft.com/office/drawing/2014/main" xmlns="" id="{3D721A71-EDFA-404D-A45F-BBC806C0C5B2}"/>
              </a:ext>
            </a:extLst>
          </p:cNvPr>
          <p:cNvSpPr/>
          <p:nvPr/>
        </p:nvSpPr>
        <p:spPr>
          <a:xfrm>
            <a:off x="1770131" y="579923"/>
            <a:ext cx="8373784" cy="750639"/>
          </a:xfrm>
          <a:prstGeom prst="wedgeRoundRectCallout">
            <a:avLst>
              <a:gd name="adj1" fmla="val -59824"/>
              <a:gd name="adj2" fmla="val 8327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xmlns="" id="{DD47F2A9-CE0A-4E3B-BF48-CD906AA69127}"/>
              </a:ext>
            </a:extLst>
          </p:cNvPr>
          <p:cNvSpPr/>
          <p:nvPr/>
        </p:nvSpPr>
        <p:spPr>
          <a:xfrm>
            <a:off x="1680798" y="466531"/>
            <a:ext cx="8302030" cy="1048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Haydi şimdi sıra sizde. Modelleme yapmadan önce bölme işlemini yapın. Böylelikle işiniz çok kolaylaşacak.</a:t>
            </a:r>
            <a:endParaRPr lang="tr-T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xmlns="" id="{0A4E1DCF-7E06-4B31-B27A-E37903C1518E}"/>
              </a:ext>
            </a:extLst>
          </p:cNvPr>
          <p:cNvSpPr/>
          <p:nvPr/>
        </p:nvSpPr>
        <p:spPr>
          <a:xfrm>
            <a:off x="894082" y="218680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xmlns="" id="{3612BD07-86E3-42C1-B36C-C65283374B82}"/>
              </a:ext>
            </a:extLst>
          </p:cNvPr>
          <p:cNvSpPr/>
          <p:nvPr/>
        </p:nvSpPr>
        <p:spPr>
          <a:xfrm>
            <a:off x="7633207" y="218680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xmlns="" id="{75C6F56C-2184-4897-8EF9-A775209B85AD}"/>
              </a:ext>
            </a:extLst>
          </p:cNvPr>
          <p:cNvSpPr/>
          <p:nvPr/>
        </p:nvSpPr>
        <p:spPr>
          <a:xfrm>
            <a:off x="5213228" y="2420432"/>
            <a:ext cx="1963480" cy="15745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C28F8F46-3F37-43E7-88D9-8BEEDF837A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0195" y="1648967"/>
            <a:ext cx="1126909" cy="1063339"/>
          </a:xfrm>
          <a:prstGeom prst="rect">
            <a:avLst/>
          </a:prstGeom>
        </p:spPr>
      </p:pic>
      <p:sp>
        <p:nvSpPr>
          <p:cNvPr id="4" name="Konuşma Balonu: Köşeleri Yuvarlanmış Dikdörtgen 3">
            <a:extLst>
              <a:ext uri="{FF2B5EF4-FFF2-40B4-BE49-F238E27FC236}">
                <a16:creationId xmlns:a16="http://schemas.microsoft.com/office/drawing/2014/main" xmlns="" id="{DCB16A19-79E0-4B08-AFC4-9C947B93C9B6}"/>
              </a:ext>
            </a:extLst>
          </p:cNvPr>
          <p:cNvSpPr/>
          <p:nvPr/>
        </p:nvSpPr>
        <p:spPr>
          <a:xfrm>
            <a:off x="5393764" y="1429998"/>
            <a:ext cx="2974429" cy="750639"/>
          </a:xfrm>
          <a:prstGeom prst="wedgeRoundRectCallout">
            <a:avLst>
              <a:gd name="adj1" fmla="val -59824"/>
              <a:gd name="adj2" fmla="val 8327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CDE67339-72D3-4E97-9060-393E01C1FEFA}"/>
              </a:ext>
            </a:extLst>
          </p:cNvPr>
          <p:cNvSpPr/>
          <p:nvPr/>
        </p:nvSpPr>
        <p:spPr>
          <a:xfrm>
            <a:off x="5409178" y="1280874"/>
            <a:ext cx="2849229" cy="1048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Topları 2’şerli gruplayın.</a:t>
            </a:r>
            <a:endParaRPr lang="tr-T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xmlns="" id="{9001352E-D7F6-4256-967F-53E22199B2BA}"/>
              </a:ext>
            </a:extLst>
          </p:cNvPr>
          <p:cNvSpPr/>
          <p:nvPr/>
        </p:nvSpPr>
        <p:spPr>
          <a:xfrm>
            <a:off x="5471520" y="2322024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İşlem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xmlns="" id="{2ABCCE08-E1B5-410A-B9CD-77EF42C8684C}"/>
              </a:ext>
            </a:extLst>
          </p:cNvPr>
          <p:cNvSpPr/>
          <p:nvPr/>
        </p:nvSpPr>
        <p:spPr>
          <a:xfrm>
            <a:off x="8905696" y="2124177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Mo</a:t>
            </a: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delleme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8" name="Grup 37">
            <a:extLst>
              <a:ext uri="{FF2B5EF4-FFF2-40B4-BE49-F238E27FC236}">
                <a16:creationId xmlns:a16="http://schemas.microsoft.com/office/drawing/2014/main" xmlns="" id="{B3ABA1B9-00E6-433B-B157-8CB408A7790E}"/>
              </a:ext>
            </a:extLst>
          </p:cNvPr>
          <p:cNvGrpSpPr/>
          <p:nvPr/>
        </p:nvGrpSpPr>
        <p:grpSpPr>
          <a:xfrm>
            <a:off x="5287849" y="2727788"/>
            <a:ext cx="1619115" cy="923899"/>
            <a:chOff x="4103383" y="3093603"/>
            <a:chExt cx="3141070" cy="1792356"/>
          </a:xfrm>
        </p:grpSpPr>
        <p:grpSp>
          <p:nvGrpSpPr>
            <p:cNvPr id="40" name="Grup 39">
              <a:extLst>
                <a:ext uri="{FF2B5EF4-FFF2-40B4-BE49-F238E27FC236}">
                  <a16:creationId xmlns:a16="http://schemas.microsoft.com/office/drawing/2014/main" xmlns="" id="{58123583-EE0B-4E23-A6D9-296B64FFA796}"/>
                </a:ext>
              </a:extLst>
            </p:cNvPr>
            <p:cNvGrpSpPr/>
            <p:nvPr/>
          </p:nvGrpSpPr>
          <p:grpSpPr>
            <a:xfrm>
              <a:off x="4493846" y="3093603"/>
              <a:ext cx="2750607" cy="1753488"/>
              <a:chOff x="4685495" y="3976203"/>
              <a:chExt cx="2750607" cy="1753488"/>
            </a:xfrm>
          </p:grpSpPr>
          <p:sp>
            <p:nvSpPr>
              <p:cNvPr id="44" name="Dikdörtgen: Köşeleri Yuvarlatılmış 43">
                <a:extLst>
                  <a:ext uri="{FF2B5EF4-FFF2-40B4-BE49-F238E27FC236}">
                    <a16:creationId xmlns:a16="http://schemas.microsoft.com/office/drawing/2014/main" xmlns="" id="{CA38343E-3EAB-42D3-9C67-2B2349D016EF}"/>
                  </a:ext>
                </a:extLst>
              </p:cNvPr>
              <p:cNvSpPr/>
              <p:nvPr/>
            </p:nvSpPr>
            <p:spPr>
              <a:xfrm rot="5400000">
                <a:off x="5286221" y="4820193"/>
                <a:ext cx="1753488" cy="65508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Dikdörtgen: Köşeleri Yuvarlatılmış 45">
                <a:extLst>
                  <a:ext uri="{FF2B5EF4-FFF2-40B4-BE49-F238E27FC236}">
                    <a16:creationId xmlns:a16="http://schemas.microsoft.com/office/drawing/2014/main" xmlns="" id="{51962687-23A4-4A3D-A3A9-919DB57F2D20}"/>
                  </a:ext>
                </a:extLst>
              </p:cNvPr>
              <p:cNvSpPr/>
              <p:nvPr/>
            </p:nvSpPr>
            <p:spPr>
              <a:xfrm>
                <a:off x="4685495" y="5683903"/>
                <a:ext cx="1444715" cy="45720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" name="Dikdörtgen: Köşeleri Yuvarlatılmış 47">
                <a:extLst>
                  <a:ext uri="{FF2B5EF4-FFF2-40B4-BE49-F238E27FC236}">
                    <a16:creationId xmlns:a16="http://schemas.microsoft.com/office/drawing/2014/main" xmlns="" id="{9B262AA9-3849-48F9-AB54-DC533A88B360}"/>
                  </a:ext>
                </a:extLst>
              </p:cNvPr>
              <p:cNvSpPr/>
              <p:nvPr/>
            </p:nvSpPr>
            <p:spPr>
              <a:xfrm>
                <a:off x="6130212" y="5053786"/>
                <a:ext cx="1305890" cy="45719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42" name="Dikdörtgen 41">
              <a:extLst>
                <a:ext uri="{FF2B5EF4-FFF2-40B4-BE49-F238E27FC236}">
                  <a16:creationId xmlns:a16="http://schemas.microsoft.com/office/drawing/2014/main" xmlns="" id="{5CFE9357-C155-44B9-AB28-82F45C0ACC1D}"/>
                </a:ext>
              </a:extLst>
            </p:cNvPr>
            <p:cNvSpPr/>
            <p:nvPr/>
          </p:nvSpPr>
          <p:spPr>
            <a:xfrm>
              <a:off x="4103383" y="4359463"/>
              <a:ext cx="1189592" cy="5264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-</a:t>
              </a:r>
            </a:p>
          </p:txBody>
        </p:sp>
      </p:grpSp>
      <p:sp>
        <p:nvSpPr>
          <p:cNvPr id="58" name="Dikdörtgen: Köşeleri Yuvarlatılmış 57">
            <a:extLst>
              <a:ext uri="{FF2B5EF4-FFF2-40B4-BE49-F238E27FC236}">
                <a16:creationId xmlns:a16="http://schemas.microsoft.com/office/drawing/2014/main" xmlns="" id="{B19EC455-3214-4E8E-80B4-4E93A87BE15F}"/>
              </a:ext>
            </a:extLst>
          </p:cNvPr>
          <p:cNvSpPr/>
          <p:nvPr/>
        </p:nvSpPr>
        <p:spPr>
          <a:xfrm>
            <a:off x="894082" y="481684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9" name="Dikdörtgen: Köşeleri Yuvarlatılmış 58">
            <a:extLst>
              <a:ext uri="{FF2B5EF4-FFF2-40B4-BE49-F238E27FC236}">
                <a16:creationId xmlns:a16="http://schemas.microsoft.com/office/drawing/2014/main" xmlns="" id="{C12CEDB9-A5F2-4F9E-B1D6-8738E4288DC8}"/>
              </a:ext>
            </a:extLst>
          </p:cNvPr>
          <p:cNvSpPr/>
          <p:nvPr/>
        </p:nvSpPr>
        <p:spPr>
          <a:xfrm>
            <a:off x="7633207" y="481684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Dikdörtgen: Köşeleri Yuvarlatılmış 59">
            <a:extLst>
              <a:ext uri="{FF2B5EF4-FFF2-40B4-BE49-F238E27FC236}">
                <a16:creationId xmlns:a16="http://schemas.microsoft.com/office/drawing/2014/main" xmlns="" id="{C220851A-6F3B-43A0-B2C5-FACB9ADA830B}"/>
              </a:ext>
            </a:extLst>
          </p:cNvPr>
          <p:cNvSpPr/>
          <p:nvPr/>
        </p:nvSpPr>
        <p:spPr>
          <a:xfrm>
            <a:off x="5213228" y="5050472"/>
            <a:ext cx="1963480" cy="15745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1" name="Resim 60">
            <a:extLst>
              <a:ext uri="{FF2B5EF4-FFF2-40B4-BE49-F238E27FC236}">
                <a16:creationId xmlns:a16="http://schemas.microsoft.com/office/drawing/2014/main" xmlns="" id="{E0AE70EB-497D-46B9-8423-E9233B5B9D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0195" y="4279007"/>
            <a:ext cx="1126909" cy="1063339"/>
          </a:xfrm>
          <a:prstGeom prst="rect">
            <a:avLst/>
          </a:prstGeom>
        </p:spPr>
      </p:pic>
      <p:sp>
        <p:nvSpPr>
          <p:cNvPr id="62" name="Konuşma Balonu: Köşeleri Yuvarlanmış Dikdörtgen 61">
            <a:extLst>
              <a:ext uri="{FF2B5EF4-FFF2-40B4-BE49-F238E27FC236}">
                <a16:creationId xmlns:a16="http://schemas.microsoft.com/office/drawing/2014/main" xmlns="" id="{06F928CE-B9C0-492E-BB96-163226948097}"/>
              </a:ext>
            </a:extLst>
          </p:cNvPr>
          <p:cNvSpPr/>
          <p:nvPr/>
        </p:nvSpPr>
        <p:spPr>
          <a:xfrm>
            <a:off x="5393764" y="4060038"/>
            <a:ext cx="2974429" cy="750639"/>
          </a:xfrm>
          <a:prstGeom prst="wedgeRoundRectCallout">
            <a:avLst>
              <a:gd name="adj1" fmla="val -59824"/>
              <a:gd name="adj2" fmla="val 8327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3" name="Dikdörtgen 62">
            <a:extLst>
              <a:ext uri="{FF2B5EF4-FFF2-40B4-BE49-F238E27FC236}">
                <a16:creationId xmlns:a16="http://schemas.microsoft.com/office/drawing/2014/main" xmlns="" id="{E69A08EE-6D77-4A4F-966B-8B4764ECD49F}"/>
              </a:ext>
            </a:extLst>
          </p:cNvPr>
          <p:cNvSpPr/>
          <p:nvPr/>
        </p:nvSpPr>
        <p:spPr>
          <a:xfrm>
            <a:off x="5409178" y="3910914"/>
            <a:ext cx="2849229" cy="1048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Topları 2 eşit parçaya bölün.</a:t>
            </a:r>
            <a:endParaRPr lang="tr-T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4" name="Dikdörtgen 63">
            <a:extLst>
              <a:ext uri="{FF2B5EF4-FFF2-40B4-BE49-F238E27FC236}">
                <a16:creationId xmlns:a16="http://schemas.microsoft.com/office/drawing/2014/main" xmlns="" id="{98425E2F-CACC-42D7-B1A7-B7863C0E91BA}"/>
              </a:ext>
            </a:extLst>
          </p:cNvPr>
          <p:cNvSpPr/>
          <p:nvPr/>
        </p:nvSpPr>
        <p:spPr>
          <a:xfrm>
            <a:off x="5471520" y="4952064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İşlem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5" name="Dikdörtgen 64">
            <a:extLst>
              <a:ext uri="{FF2B5EF4-FFF2-40B4-BE49-F238E27FC236}">
                <a16:creationId xmlns:a16="http://schemas.microsoft.com/office/drawing/2014/main" xmlns="" id="{4E157E3D-395B-47C4-8F31-CE2F25D525BC}"/>
              </a:ext>
            </a:extLst>
          </p:cNvPr>
          <p:cNvSpPr/>
          <p:nvPr/>
        </p:nvSpPr>
        <p:spPr>
          <a:xfrm>
            <a:off x="8905696" y="4754217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Mo</a:t>
            </a: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delleme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7" name="Grup 66">
            <a:extLst>
              <a:ext uri="{FF2B5EF4-FFF2-40B4-BE49-F238E27FC236}">
                <a16:creationId xmlns:a16="http://schemas.microsoft.com/office/drawing/2014/main" xmlns="" id="{72DA4759-1796-4F4C-98DD-4526DB77BEA7}"/>
              </a:ext>
            </a:extLst>
          </p:cNvPr>
          <p:cNvGrpSpPr/>
          <p:nvPr/>
        </p:nvGrpSpPr>
        <p:grpSpPr>
          <a:xfrm>
            <a:off x="5287849" y="5357828"/>
            <a:ext cx="1619115" cy="923899"/>
            <a:chOff x="4103383" y="3093603"/>
            <a:chExt cx="3141070" cy="1792356"/>
          </a:xfrm>
        </p:grpSpPr>
        <p:grpSp>
          <p:nvGrpSpPr>
            <p:cNvPr id="68" name="Grup 67">
              <a:extLst>
                <a:ext uri="{FF2B5EF4-FFF2-40B4-BE49-F238E27FC236}">
                  <a16:creationId xmlns:a16="http://schemas.microsoft.com/office/drawing/2014/main" xmlns="" id="{15693741-AFAC-42D3-9785-834AB5377E61}"/>
                </a:ext>
              </a:extLst>
            </p:cNvPr>
            <p:cNvGrpSpPr/>
            <p:nvPr/>
          </p:nvGrpSpPr>
          <p:grpSpPr>
            <a:xfrm>
              <a:off x="4493846" y="3093603"/>
              <a:ext cx="2750607" cy="1753488"/>
              <a:chOff x="4685495" y="3976203"/>
              <a:chExt cx="2750607" cy="1753488"/>
            </a:xfrm>
          </p:grpSpPr>
          <p:sp>
            <p:nvSpPr>
              <p:cNvPr id="70" name="Dikdörtgen: Köşeleri Yuvarlatılmış 69">
                <a:extLst>
                  <a:ext uri="{FF2B5EF4-FFF2-40B4-BE49-F238E27FC236}">
                    <a16:creationId xmlns:a16="http://schemas.microsoft.com/office/drawing/2014/main" xmlns="" id="{4AEE5279-76DB-4216-A3AD-1525E078B958}"/>
                  </a:ext>
                </a:extLst>
              </p:cNvPr>
              <p:cNvSpPr/>
              <p:nvPr/>
            </p:nvSpPr>
            <p:spPr>
              <a:xfrm rot="5400000">
                <a:off x="5286221" y="4820193"/>
                <a:ext cx="1753488" cy="65508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Dikdörtgen: Köşeleri Yuvarlatılmış 70">
                <a:extLst>
                  <a:ext uri="{FF2B5EF4-FFF2-40B4-BE49-F238E27FC236}">
                    <a16:creationId xmlns:a16="http://schemas.microsoft.com/office/drawing/2014/main" xmlns="" id="{F625C102-0B6D-493D-B223-FD3E82289E5F}"/>
                  </a:ext>
                </a:extLst>
              </p:cNvPr>
              <p:cNvSpPr/>
              <p:nvPr/>
            </p:nvSpPr>
            <p:spPr>
              <a:xfrm>
                <a:off x="4685495" y="5683903"/>
                <a:ext cx="1444715" cy="45720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Dikdörtgen: Köşeleri Yuvarlatılmış 71">
                <a:extLst>
                  <a:ext uri="{FF2B5EF4-FFF2-40B4-BE49-F238E27FC236}">
                    <a16:creationId xmlns:a16="http://schemas.microsoft.com/office/drawing/2014/main" xmlns="" id="{458E8F73-2C51-4D63-B9E6-7FC94C62ADCB}"/>
                  </a:ext>
                </a:extLst>
              </p:cNvPr>
              <p:cNvSpPr/>
              <p:nvPr/>
            </p:nvSpPr>
            <p:spPr>
              <a:xfrm>
                <a:off x="6130212" y="5053786"/>
                <a:ext cx="1305890" cy="45719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69" name="Dikdörtgen 68">
              <a:extLst>
                <a:ext uri="{FF2B5EF4-FFF2-40B4-BE49-F238E27FC236}">
                  <a16:creationId xmlns:a16="http://schemas.microsoft.com/office/drawing/2014/main" xmlns="" id="{C01E8DEE-F791-451D-8864-22807DE452AE}"/>
                </a:ext>
              </a:extLst>
            </p:cNvPr>
            <p:cNvSpPr/>
            <p:nvPr/>
          </p:nvSpPr>
          <p:spPr>
            <a:xfrm>
              <a:off x="4103383" y="4359463"/>
              <a:ext cx="1189592" cy="5264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-</a:t>
              </a:r>
            </a:p>
          </p:txBody>
        </p:sp>
      </p:grpSp>
      <p:pic>
        <p:nvPicPr>
          <p:cNvPr id="11" name="Resim 10">
            <a:extLst>
              <a:ext uri="{FF2B5EF4-FFF2-40B4-BE49-F238E27FC236}">
                <a16:creationId xmlns:a16="http://schemas.microsoft.com/office/drawing/2014/main" xmlns="" id="{4F7D33A7-3F24-4291-8D80-267A8A162AB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3169" y="2458753"/>
            <a:ext cx="425723" cy="418450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A8757421-E876-4BA0-851D-7F4B1396E1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4127" y="2459066"/>
            <a:ext cx="425723" cy="418450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C9A8F384-621F-46F8-828C-6C471903DFC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5085" y="2449332"/>
            <a:ext cx="425723" cy="418450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3C419610-A694-46CF-8721-3C2131DF42F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6043" y="2449332"/>
            <a:ext cx="425723" cy="418450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318FB22B-2451-4B20-A14D-2DF1214955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5762" y="3211635"/>
            <a:ext cx="425723" cy="418450"/>
          </a:xfrm>
          <a:prstGeom prst="rect">
            <a:avLst/>
          </a:prstGeom>
        </p:spPr>
      </p:pic>
      <p:pic>
        <p:nvPicPr>
          <p:cNvPr id="32" name="Resim 31">
            <a:extLst>
              <a:ext uri="{FF2B5EF4-FFF2-40B4-BE49-F238E27FC236}">
                <a16:creationId xmlns:a16="http://schemas.microsoft.com/office/drawing/2014/main" xmlns="" id="{71664A67-4A32-4DCF-A974-6A883FBDE1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6720" y="3211948"/>
            <a:ext cx="425723" cy="418450"/>
          </a:xfrm>
          <a:prstGeom prst="rect">
            <a:avLst/>
          </a:prstGeom>
        </p:spPr>
      </p:pic>
      <p:pic>
        <p:nvPicPr>
          <p:cNvPr id="34" name="Resim 33">
            <a:extLst>
              <a:ext uri="{FF2B5EF4-FFF2-40B4-BE49-F238E27FC236}">
                <a16:creationId xmlns:a16="http://schemas.microsoft.com/office/drawing/2014/main" xmlns="" id="{E10D0CC8-B8D7-4FDC-93F8-9458406E6DB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7678" y="3202214"/>
            <a:ext cx="425723" cy="418450"/>
          </a:xfrm>
          <a:prstGeom prst="rect">
            <a:avLst/>
          </a:prstGeom>
        </p:spPr>
      </p:pic>
      <p:pic>
        <p:nvPicPr>
          <p:cNvPr id="41" name="Resim 40">
            <a:extLst>
              <a:ext uri="{FF2B5EF4-FFF2-40B4-BE49-F238E27FC236}">
                <a16:creationId xmlns:a16="http://schemas.microsoft.com/office/drawing/2014/main" xmlns="" id="{A407A2DF-2D9E-466E-A27A-F2C4C6D75EC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8636" y="3202214"/>
            <a:ext cx="425723" cy="418450"/>
          </a:xfrm>
          <a:prstGeom prst="rect">
            <a:avLst/>
          </a:prstGeom>
        </p:spPr>
      </p:pic>
      <p:pic>
        <p:nvPicPr>
          <p:cNvPr id="57" name="Resim 56">
            <a:extLst>
              <a:ext uri="{FF2B5EF4-FFF2-40B4-BE49-F238E27FC236}">
                <a16:creationId xmlns:a16="http://schemas.microsoft.com/office/drawing/2014/main" xmlns="" id="{5CD3C383-01F9-4270-8AF7-2415BFEDF0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8133" y="5132999"/>
            <a:ext cx="425723" cy="418450"/>
          </a:xfrm>
          <a:prstGeom prst="rect">
            <a:avLst/>
          </a:prstGeom>
        </p:spPr>
      </p:pic>
      <p:pic>
        <p:nvPicPr>
          <p:cNvPr id="78" name="Resim 77">
            <a:extLst>
              <a:ext uri="{FF2B5EF4-FFF2-40B4-BE49-F238E27FC236}">
                <a16:creationId xmlns:a16="http://schemas.microsoft.com/office/drawing/2014/main" xmlns="" id="{483ABD27-EB54-4F3A-970C-C6635187FF4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9091" y="5133312"/>
            <a:ext cx="425723" cy="418450"/>
          </a:xfrm>
          <a:prstGeom prst="rect">
            <a:avLst/>
          </a:prstGeom>
        </p:spPr>
      </p:pic>
      <p:pic>
        <p:nvPicPr>
          <p:cNvPr id="79" name="Resim 78">
            <a:extLst>
              <a:ext uri="{FF2B5EF4-FFF2-40B4-BE49-F238E27FC236}">
                <a16:creationId xmlns:a16="http://schemas.microsoft.com/office/drawing/2014/main" xmlns="" id="{FBF71942-A59C-499A-9ACD-F6353117C4E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0049" y="5123578"/>
            <a:ext cx="425723" cy="418450"/>
          </a:xfrm>
          <a:prstGeom prst="rect">
            <a:avLst/>
          </a:prstGeom>
        </p:spPr>
      </p:pic>
      <p:pic>
        <p:nvPicPr>
          <p:cNvPr id="80" name="Resim 79">
            <a:extLst>
              <a:ext uri="{FF2B5EF4-FFF2-40B4-BE49-F238E27FC236}">
                <a16:creationId xmlns:a16="http://schemas.microsoft.com/office/drawing/2014/main" xmlns="" id="{E91E92C6-AA89-4A28-B94A-87A0C1376C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007" y="5123578"/>
            <a:ext cx="425723" cy="418450"/>
          </a:xfrm>
          <a:prstGeom prst="rect">
            <a:avLst/>
          </a:prstGeom>
        </p:spPr>
      </p:pic>
      <p:pic>
        <p:nvPicPr>
          <p:cNvPr id="81" name="Resim 80">
            <a:extLst>
              <a:ext uri="{FF2B5EF4-FFF2-40B4-BE49-F238E27FC236}">
                <a16:creationId xmlns:a16="http://schemas.microsoft.com/office/drawing/2014/main" xmlns="" id="{DE3CD5B5-5817-4A56-A334-6BA23B6E64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50726" y="5885881"/>
            <a:ext cx="425723" cy="418450"/>
          </a:xfrm>
          <a:prstGeom prst="rect">
            <a:avLst/>
          </a:prstGeom>
        </p:spPr>
      </p:pic>
      <p:pic>
        <p:nvPicPr>
          <p:cNvPr id="102" name="Resim 101">
            <a:extLst>
              <a:ext uri="{FF2B5EF4-FFF2-40B4-BE49-F238E27FC236}">
                <a16:creationId xmlns:a16="http://schemas.microsoft.com/office/drawing/2014/main" xmlns="" id="{914C60FA-9626-4572-88DD-08A1F90217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41684" y="5886194"/>
            <a:ext cx="425723" cy="418450"/>
          </a:xfrm>
          <a:prstGeom prst="rect">
            <a:avLst/>
          </a:prstGeom>
        </p:spPr>
      </p:pic>
      <p:pic>
        <p:nvPicPr>
          <p:cNvPr id="104" name="Resim 103">
            <a:extLst>
              <a:ext uri="{FF2B5EF4-FFF2-40B4-BE49-F238E27FC236}">
                <a16:creationId xmlns:a16="http://schemas.microsoft.com/office/drawing/2014/main" xmlns="" id="{BF2C685B-ACFD-42AC-960C-EC27F5E997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2642" y="5876460"/>
            <a:ext cx="425723" cy="418450"/>
          </a:xfrm>
          <a:prstGeom prst="rect">
            <a:avLst/>
          </a:prstGeom>
        </p:spPr>
      </p:pic>
      <p:pic>
        <p:nvPicPr>
          <p:cNvPr id="106" name="Resim 105">
            <a:extLst>
              <a:ext uri="{FF2B5EF4-FFF2-40B4-BE49-F238E27FC236}">
                <a16:creationId xmlns:a16="http://schemas.microsoft.com/office/drawing/2014/main" xmlns="" id="{08B7A46C-E39A-43FB-9D96-ECE3B49080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3600" y="5876460"/>
            <a:ext cx="425723" cy="418450"/>
          </a:xfrm>
          <a:prstGeom prst="rect">
            <a:avLst/>
          </a:prstGeom>
        </p:spPr>
      </p:pic>
      <p:sp>
        <p:nvSpPr>
          <p:cNvPr id="119" name="Dikdörtgen 118">
            <a:extLst>
              <a:ext uri="{FF2B5EF4-FFF2-40B4-BE49-F238E27FC236}">
                <a16:creationId xmlns:a16="http://schemas.microsoft.com/office/drawing/2014/main" xmlns="" id="{92281A02-F9E1-4554-A6C7-FF487F10F00B}"/>
              </a:ext>
            </a:extLst>
          </p:cNvPr>
          <p:cNvSpPr/>
          <p:nvPr/>
        </p:nvSpPr>
        <p:spPr>
          <a:xfrm>
            <a:off x="1680798" y="461371"/>
            <a:ext cx="8302030" cy="1048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Başarılar  </a:t>
            </a: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</a:t>
            </a:r>
            <a:endParaRPr lang="tr-T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479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 dirty="0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1">
            <a:extLst>
              <a:ext uri="{FF2B5EF4-FFF2-40B4-BE49-F238E27FC236}">
                <a16:creationId xmlns:a16="http://schemas.microsoft.com/office/drawing/2014/main" xmlns="" id="{536C8011-B1F1-4529-B50D-BB53094EE3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0114" y="735839"/>
            <a:ext cx="1317552" cy="1260751"/>
          </a:xfrm>
          <a:prstGeom prst="rect">
            <a:avLst/>
          </a:prstGeom>
        </p:spPr>
      </p:pic>
      <p:sp>
        <p:nvSpPr>
          <p:cNvPr id="15" name="Konuşma Balonu: Köşeleri Yuvarlanmış Dikdörtgen 14">
            <a:extLst>
              <a:ext uri="{FF2B5EF4-FFF2-40B4-BE49-F238E27FC236}">
                <a16:creationId xmlns:a16="http://schemas.microsoft.com/office/drawing/2014/main" xmlns="" id="{3D721A71-EDFA-404D-A45F-BBC806C0C5B2}"/>
              </a:ext>
            </a:extLst>
          </p:cNvPr>
          <p:cNvSpPr/>
          <p:nvPr/>
        </p:nvSpPr>
        <p:spPr>
          <a:xfrm>
            <a:off x="1770131" y="579923"/>
            <a:ext cx="8373784" cy="750639"/>
          </a:xfrm>
          <a:prstGeom prst="wedgeRoundRectCallout">
            <a:avLst>
              <a:gd name="adj1" fmla="val -59824"/>
              <a:gd name="adj2" fmla="val 8327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" name="Dikdörtgen: Köşeleri Yuvarlatılmış 2">
            <a:extLst>
              <a:ext uri="{FF2B5EF4-FFF2-40B4-BE49-F238E27FC236}">
                <a16:creationId xmlns:a16="http://schemas.microsoft.com/office/drawing/2014/main" xmlns="" id="{0A4E1DCF-7E06-4B31-B27A-E37903C1518E}"/>
              </a:ext>
            </a:extLst>
          </p:cNvPr>
          <p:cNvSpPr/>
          <p:nvPr/>
        </p:nvSpPr>
        <p:spPr>
          <a:xfrm>
            <a:off x="894082" y="218680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: Köşeleri Yuvarlatılmış 5">
            <a:extLst>
              <a:ext uri="{FF2B5EF4-FFF2-40B4-BE49-F238E27FC236}">
                <a16:creationId xmlns:a16="http://schemas.microsoft.com/office/drawing/2014/main" xmlns="" id="{3612BD07-86E3-42C1-B36C-C65283374B82}"/>
              </a:ext>
            </a:extLst>
          </p:cNvPr>
          <p:cNvSpPr/>
          <p:nvPr/>
        </p:nvSpPr>
        <p:spPr>
          <a:xfrm>
            <a:off x="7633207" y="218680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: Köşeleri Yuvarlatılmış 6">
            <a:extLst>
              <a:ext uri="{FF2B5EF4-FFF2-40B4-BE49-F238E27FC236}">
                <a16:creationId xmlns:a16="http://schemas.microsoft.com/office/drawing/2014/main" xmlns="" id="{75C6F56C-2184-4897-8EF9-A775209B85AD}"/>
              </a:ext>
            </a:extLst>
          </p:cNvPr>
          <p:cNvSpPr/>
          <p:nvPr/>
        </p:nvSpPr>
        <p:spPr>
          <a:xfrm>
            <a:off x="5213228" y="2420432"/>
            <a:ext cx="1963480" cy="15745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C28F8F46-3F37-43E7-88D9-8BEEDF837A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0195" y="1648967"/>
            <a:ext cx="1126909" cy="1063339"/>
          </a:xfrm>
          <a:prstGeom prst="rect">
            <a:avLst/>
          </a:prstGeom>
        </p:spPr>
      </p:pic>
      <p:sp>
        <p:nvSpPr>
          <p:cNvPr id="4" name="Konuşma Balonu: Köşeleri Yuvarlanmış Dikdörtgen 3">
            <a:extLst>
              <a:ext uri="{FF2B5EF4-FFF2-40B4-BE49-F238E27FC236}">
                <a16:creationId xmlns:a16="http://schemas.microsoft.com/office/drawing/2014/main" xmlns="" id="{DCB16A19-79E0-4B08-AFC4-9C947B93C9B6}"/>
              </a:ext>
            </a:extLst>
          </p:cNvPr>
          <p:cNvSpPr/>
          <p:nvPr/>
        </p:nvSpPr>
        <p:spPr>
          <a:xfrm>
            <a:off x="5393764" y="1429998"/>
            <a:ext cx="2974429" cy="750639"/>
          </a:xfrm>
          <a:prstGeom prst="wedgeRoundRectCallout">
            <a:avLst>
              <a:gd name="adj1" fmla="val -59824"/>
              <a:gd name="adj2" fmla="val 8327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CDE67339-72D3-4E97-9060-393E01C1FEFA}"/>
              </a:ext>
            </a:extLst>
          </p:cNvPr>
          <p:cNvSpPr/>
          <p:nvPr/>
        </p:nvSpPr>
        <p:spPr>
          <a:xfrm>
            <a:off x="5409178" y="1280874"/>
            <a:ext cx="2849229" cy="1048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Mumları 3 eşit parçaya ayırın.</a:t>
            </a:r>
            <a:endParaRPr lang="tr-T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Dikdörtgen 22">
            <a:extLst>
              <a:ext uri="{FF2B5EF4-FFF2-40B4-BE49-F238E27FC236}">
                <a16:creationId xmlns:a16="http://schemas.microsoft.com/office/drawing/2014/main" xmlns="" id="{9001352E-D7F6-4256-967F-53E22199B2BA}"/>
              </a:ext>
            </a:extLst>
          </p:cNvPr>
          <p:cNvSpPr/>
          <p:nvPr/>
        </p:nvSpPr>
        <p:spPr>
          <a:xfrm>
            <a:off x="5471520" y="2322024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İşlem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Dikdörtgen 24">
            <a:extLst>
              <a:ext uri="{FF2B5EF4-FFF2-40B4-BE49-F238E27FC236}">
                <a16:creationId xmlns:a16="http://schemas.microsoft.com/office/drawing/2014/main" xmlns="" id="{2ABCCE08-E1B5-410A-B9CD-77EF42C8684C}"/>
              </a:ext>
            </a:extLst>
          </p:cNvPr>
          <p:cNvSpPr/>
          <p:nvPr/>
        </p:nvSpPr>
        <p:spPr>
          <a:xfrm>
            <a:off x="8905696" y="2124177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Mo</a:t>
            </a: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delleme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8" name="Grup 37">
            <a:extLst>
              <a:ext uri="{FF2B5EF4-FFF2-40B4-BE49-F238E27FC236}">
                <a16:creationId xmlns:a16="http://schemas.microsoft.com/office/drawing/2014/main" xmlns="" id="{B3ABA1B9-00E6-433B-B157-8CB408A7790E}"/>
              </a:ext>
            </a:extLst>
          </p:cNvPr>
          <p:cNvGrpSpPr/>
          <p:nvPr/>
        </p:nvGrpSpPr>
        <p:grpSpPr>
          <a:xfrm>
            <a:off x="5287849" y="2727788"/>
            <a:ext cx="1619115" cy="923899"/>
            <a:chOff x="4103383" y="3093603"/>
            <a:chExt cx="3141070" cy="1792356"/>
          </a:xfrm>
        </p:grpSpPr>
        <p:grpSp>
          <p:nvGrpSpPr>
            <p:cNvPr id="40" name="Grup 39">
              <a:extLst>
                <a:ext uri="{FF2B5EF4-FFF2-40B4-BE49-F238E27FC236}">
                  <a16:creationId xmlns:a16="http://schemas.microsoft.com/office/drawing/2014/main" xmlns="" id="{58123583-EE0B-4E23-A6D9-296B64FFA796}"/>
                </a:ext>
              </a:extLst>
            </p:cNvPr>
            <p:cNvGrpSpPr/>
            <p:nvPr/>
          </p:nvGrpSpPr>
          <p:grpSpPr>
            <a:xfrm>
              <a:off x="4493846" y="3093603"/>
              <a:ext cx="2750607" cy="1753488"/>
              <a:chOff x="4685495" y="3976203"/>
              <a:chExt cx="2750607" cy="1753488"/>
            </a:xfrm>
          </p:grpSpPr>
          <p:sp>
            <p:nvSpPr>
              <p:cNvPr id="44" name="Dikdörtgen: Köşeleri Yuvarlatılmış 43">
                <a:extLst>
                  <a:ext uri="{FF2B5EF4-FFF2-40B4-BE49-F238E27FC236}">
                    <a16:creationId xmlns:a16="http://schemas.microsoft.com/office/drawing/2014/main" xmlns="" id="{CA38343E-3EAB-42D3-9C67-2B2349D016EF}"/>
                  </a:ext>
                </a:extLst>
              </p:cNvPr>
              <p:cNvSpPr/>
              <p:nvPr/>
            </p:nvSpPr>
            <p:spPr>
              <a:xfrm rot="5400000">
                <a:off x="5286221" y="4820193"/>
                <a:ext cx="1753488" cy="65508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6" name="Dikdörtgen: Köşeleri Yuvarlatılmış 45">
                <a:extLst>
                  <a:ext uri="{FF2B5EF4-FFF2-40B4-BE49-F238E27FC236}">
                    <a16:creationId xmlns:a16="http://schemas.microsoft.com/office/drawing/2014/main" xmlns="" id="{51962687-23A4-4A3D-A3A9-919DB57F2D20}"/>
                  </a:ext>
                </a:extLst>
              </p:cNvPr>
              <p:cNvSpPr/>
              <p:nvPr/>
            </p:nvSpPr>
            <p:spPr>
              <a:xfrm>
                <a:off x="4685495" y="5683903"/>
                <a:ext cx="1444715" cy="45720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48" name="Dikdörtgen: Köşeleri Yuvarlatılmış 47">
                <a:extLst>
                  <a:ext uri="{FF2B5EF4-FFF2-40B4-BE49-F238E27FC236}">
                    <a16:creationId xmlns:a16="http://schemas.microsoft.com/office/drawing/2014/main" xmlns="" id="{9B262AA9-3849-48F9-AB54-DC533A88B360}"/>
                  </a:ext>
                </a:extLst>
              </p:cNvPr>
              <p:cNvSpPr/>
              <p:nvPr/>
            </p:nvSpPr>
            <p:spPr>
              <a:xfrm>
                <a:off x="6130212" y="5053786"/>
                <a:ext cx="1305890" cy="45719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42" name="Dikdörtgen 41">
              <a:extLst>
                <a:ext uri="{FF2B5EF4-FFF2-40B4-BE49-F238E27FC236}">
                  <a16:creationId xmlns:a16="http://schemas.microsoft.com/office/drawing/2014/main" xmlns="" id="{5CFE9357-C155-44B9-AB28-82F45C0ACC1D}"/>
                </a:ext>
              </a:extLst>
            </p:cNvPr>
            <p:cNvSpPr/>
            <p:nvPr/>
          </p:nvSpPr>
          <p:spPr>
            <a:xfrm>
              <a:off x="4103383" y="4359463"/>
              <a:ext cx="1189592" cy="5264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-</a:t>
              </a:r>
            </a:p>
          </p:txBody>
        </p:sp>
      </p:grpSp>
      <p:sp>
        <p:nvSpPr>
          <p:cNvPr id="58" name="Dikdörtgen: Köşeleri Yuvarlatılmış 57">
            <a:extLst>
              <a:ext uri="{FF2B5EF4-FFF2-40B4-BE49-F238E27FC236}">
                <a16:creationId xmlns:a16="http://schemas.microsoft.com/office/drawing/2014/main" xmlns="" id="{B19EC455-3214-4E8E-80B4-4E93A87BE15F}"/>
              </a:ext>
            </a:extLst>
          </p:cNvPr>
          <p:cNvSpPr/>
          <p:nvPr/>
        </p:nvSpPr>
        <p:spPr>
          <a:xfrm>
            <a:off x="894082" y="481684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9" name="Dikdörtgen: Köşeleri Yuvarlatılmış 58">
            <a:extLst>
              <a:ext uri="{FF2B5EF4-FFF2-40B4-BE49-F238E27FC236}">
                <a16:creationId xmlns:a16="http://schemas.microsoft.com/office/drawing/2014/main" xmlns="" id="{C12CEDB9-A5F2-4F9E-B1D6-8738E4288DC8}"/>
              </a:ext>
            </a:extLst>
          </p:cNvPr>
          <p:cNvSpPr/>
          <p:nvPr/>
        </p:nvSpPr>
        <p:spPr>
          <a:xfrm>
            <a:off x="7633207" y="4816845"/>
            <a:ext cx="3867807" cy="18081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Dikdörtgen: Köşeleri Yuvarlatılmış 59">
            <a:extLst>
              <a:ext uri="{FF2B5EF4-FFF2-40B4-BE49-F238E27FC236}">
                <a16:creationId xmlns:a16="http://schemas.microsoft.com/office/drawing/2014/main" xmlns="" id="{C220851A-6F3B-43A0-B2C5-FACB9ADA830B}"/>
              </a:ext>
            </a:extLst>
          </p:cNvPr>
          <p:cNvSpPr/>
          <p:nvPr/>
        </p:nvSpPr>
        <p:spPr>
          <a:xfrm>
            <a:off x="5213228" y="5050472"/>
            <a:ext cx="1963480" cy="15745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1" name="Resim 60">
            <a:extLst>
              <a:ext uri="{FF2B5EF4-FFF2-40B4-BE49-F238E27FC236}">
                <a16:creationId xmlns:a16="http://schemas.microsoft.com/office/drawing/2014/main" xmlns="" id="{E0AE70EB-497D-46B9-8423-E9233B5B9D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0195" y="4279007"/>
            <a:ext cx="1126909" cy="1063339"/>
          </a:xfrm>
          <a:prstGeom prst="rect">
            <a:avLst/>
          </a:prstGeom>
        </p:spPr>
      </p:pic>
      <p:sp>
        <p:nvSpPr>
          <p:cNvPr id="62" name="Konuşma Balonu: Köşeleri Yuvarlanmış Dikdörtgen 61">
            <a:extLst>
              <a:ext uri="{FF2B5EF4-FFF2-40B4-BE49-F238E27FC236}">
                <a16:creationId xmlns:a16="http://schemas.microsoft.com/office/drawing/2014/main" xmlns="" id="{06F928CE-B9C0-492E-BB96-163226948097}"/>
              </a:ext>
            </a:extLst>
          </p:cNvPr>
          <p:cNvSpPr/>
          <p:nvPr/>
        </p:nvSpPr>
        <p:spPr>
          <a:xfrm>
            <a:off x="5393764" y="4060038"/>
            <a:ext cx="2974429" cy="750639"/>
          </a:xfrm>
          <a:prstGeom prst="wedgeRoundRectCallout">
            <a:avLst>
              <a:gd name="adj1" fmla="val -59824"/>
              <a:gd name="adj2" fmla="val 83271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10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3" name="Dikdörtgen 62">
            <a:extLst>
              <a:ext uri="{FF2B5EF4-FFF2-40B4-BE49-F238E27FC236}">
                <a16:creationId xmlns:a16="http://schemas.microsoft.com/office/drawing/2014/main" xmlns="" id="{E69A08EE-6D77-4A4F-966B-8B4764ECD49F}"/>
              </a:ext>
            </a:extLst>
          </p:cNvPr>
          <p:cNvSpPr/>
          <p:nvPr/>
        </p:nvSpPr>
        <p:spPr>
          <a:xfrm>
            <a:off x="5409178" y="3910914"/>
            <a:ext cx="2849229" cy="1048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Mumları 3’erli gruplara ayırın.</a:t>
            </a:r>
            <a:endParaRPr lang="tr-T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4" name="Dikdörtgen 63">
            <a:extLst>
              <a:ext uri="{FF2B5EF4-FFF2-40B4-BE49-F238E27FC236}">
                <a16:creationId xmlns:a16="http://schemas.microsoft.com/office/drawing/2014/main" xmlns="" id="{98425E2F-CACC-42D7-B1A7-B7863C0E91BA}"/>
              </a:ext>
            </a:extLst>
          </p:cNvPr>
          <p:cNvSpPr/>
          <p:nvPr/>
        </p:nvSpPr>
        <p:spPr>
          <a:xfrm>
            <a:off x="5471520" y="4952064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İşlem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5" name="Dikdörtgen 64">
            <a:extLst>
              <a:ext uri="{FF2B5EF4-FFF2-40B4-BE49-F238E27FC236}">
                <a16:creationId xmlns:a16="http://schemas.microsoft.com/office/drawing/2014/main" xmlns="" id="{4E157E3D-395B-47C4-8F31-CE2F25D525BC}"/>
              </a:ext>
            </a:extLst>
          </p:cNvPr>
          <p:cNvSpPr/>
          <p:nvPr/>
        </p:nvSpPr>
        <p:spPr>
          <a:xfrm>
            <a:off x="8905696" y="4754217"/>
            <a:ext cx="1317384" cy="4950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Mo</a:t>
            </a:r>
            <a:r>
              <a:rPr lang="tr-TR" sz="1400" dirty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delleme</a:t>
            </a:r>
            <a:endParaRPr lang="tr-TR" sz="1100" dirty="0">
              <a:solidFill>
                <a:srgbClr val="FF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7" name="Grup 66">
            <a:extLst>
              <a:ext uri="{FF2B5EF4-FFF2-40B4-BE49-F238E27FC236}">
                <a16:creationId xmlns:a16="http://schemas.microsoft.com/office/drawing/2014/main" xmlns="" id="{72DA4759-1796-4F4C-98DD-4526DB77BEA7}"/>
              </a:ext>
            </a:extLst>
          </p:cNvPr>
          <p:cNvGrpSpPr/>
          <p:nvPr/>
        </p:nvGrpSpPr>
        <p:grpSpPr>
          <a:xfrm>
            <a:off x="5287849" y="5357828"/>
            <a:ext cx="1619115" cy="923899"/>
            <a:chOff x="4103383" y="3093603"/>
            <a:chExt cx="3141070" cy="1792356"/>
          </a:xfrm>
        </p:grpSpPr>
        <p:grpSp>
          <p:nvGrpSpPr>
            <p:cNvPr id="68" name="Grup 67">
              <a:extLst>
                <a:ext uri="{FF2B5EF4-FFF2-40B4-BE49-F238E27FC236}">
                  <a16:creationId xmlns:a16="http://schemas.microsoft.com/office/drawing/2014/main" xmlns="" id="{15693741-AFAC-42D3-9785-834AB5377E61}"/>
                </a:ext>
              </a:extLst>
            </p:cNvPr>
            <p:cNvGrpSpPr/>
            <p:nvPr/>
          </p:nvGrpSpPr>
          <p:grpSpPr>
            <a:xfrm>
              <a:off x="4493846" y="3093603"/>
              <a:ext cx="2750607" cy="1753488"/>
              <a:chOff x="4685495" y="3976203"/>
              <a:chExt cx="2750607" cy="1753488"/>
            </a:xfrm>
          </p:grpSpPr>
          <p:sp>
            <p:nvSpPr>
              <p:cNvPr id="70" name="Dikdörtgen: Köşeleri Yuvarlatılmış 69">
                <a:extLst>
                  <a:ext uri="{FF2B5EF4-FFF2-40B4-BE49-F238E27FC236}">
                    <a16:creationId xmlns:a16="http://schemas.microsoft.com/office/drawing/2014/main" xmlns="" id="{4AEE5279-76DB-4216-A3AD-1525E078B958}"/>
                  </a:ext>
                </a:extLst>
              </p:cNvPr>
              <p:cNvSpPr/>
              <p:nvPr/>
            </p:nvSpPr>
            <p:spPr>
              <a:xfrm rot="5400000">
                <a:off x="5286221" y="4820193"/>
                <a:ext cx="1753488" cy="65508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1" name="Dikdörtgen: Köşeleri Yuvarlatılmış 70">
                <a:extLst>
                  <a:ext uri="{FF2B5EF4-FFF2-40B4-BE49-F238E27FC236}">
                    <a16:creationId xmlns:a16="http://schemas.microsoft.com/office/drawing/2014/main" xmlns="" id="{F625C102-0B6D-493D-B223-FD3E82289E5F}"/>
                  </a:ext>
                </a:extLst>
              </p:cNvPr>
              <p:cNvSpPr/>
              <p:nvPr/>
            </p:nvSpPr>
            <p:spPr>
              <a:xfrm>
                <a:off x="4685495" y="5683903"/>
                <a:ext cx="1444715" cy="45720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  <p:sp>
            <p:nvSpPr>
              <p:cNvPr id="72" name="Dikdörtgen: Köşeleri Yuvarlatılmış 71">
                <a:extLst>
                  <a:ext uri="{FF2B5EF4-FFF2-40B4-BE49-F238E27FC236}">
                    <a16:creationId xmlns:a16="http://schemas.microsoft.com/office/drawing/2014/main" xmlns="" id="{458E8F73-2C51-4D63-B9E6-7FC94C62ADCB}"/>
                  </a:ext>
                </a:extLst>
              </p:cNvPr>
              <p:cNvSpPr/>
              <p:nvPr/>
            </p:nvSpPr>
            <p:spPr>
              <a:xfrm>
                <a:off x="6130212" y="5053786"/>
                <a:ext cx="1305890" cy="45719"/>
              </a:xfrm>
              <a:prstGeom prst="roundRect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69" name="Dikdörtgen 68">
              <a:extLst>
                <a:ext uri="{FF2B5EF4-FFF2-40B4-BE49-F238E27FC236}">
                  <a16:creationId xmlns:a16="http://schemas.microsoft.com/office/drawing/2014/main" xmlns="" id="{C01E8DEE-F791-451D-8864-22807DE452AE}"/>
                </a:ext>
              </a:extLst>
            </p:cNvPr>
            <p:cNvSpPr/>
            <p:nvPr/>
          </p:nvSpPr>
          <p:spPr>
            <a:xfrm>
              <a:off x="4103383" y="4359463"/>
              <a:ext cx="1189592" cy="52649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r-TR" sz="1600" dirty="0">
                  <a:solidFill>
                    <a:schemeClr val="tx1"/>
                  </a:solidFill>
                  <a:latin typeface="Agent Orange" panose="00000400000000000000" pitchFamily="2" charset="0"/>
                  <a:cs typeface="Agent Orange" panose="00000400000000000000" pitchFamily="2" charset="0"/>
                </a:rPr>
                <a:t>-</a:t>
              </a:r>
            </a:p>
          </p:txBody>
        </p:sp>
      </p:grpSp>
      <p:sp>
        <p:nvSpPr>
          <p:cNvPr id="119" name="Dikdörtgen 118">
            <a:extLst>
              <a:ext uri="{FF2B5EF4-FFF2-40B4-BE49-F238E27FC236}">
                <a16:creationId xmlns:a16="http://schemas.microsoft.com/office/drawing/2014/main" xmlns="" id="{92281A02-F9E1-4554-A6C7-FF487F10F00B}"/>
              </a:ext>
            </a:extLst>
          </p:cNvPr>
          <p:cNvSpPr/>
          <p:nvPr/>
        </p:nvSpPr>
        <p:spPr>
          <a:xfrm>
            <a:off x="1680798" y="461371"/>
            <a:ext cx="8302030" cy="1048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Başarılar  </a:t>
            </a:r>
            <a:r>
              <a:rPr lang="tr-TR" sz="1400" dirty="0">
                <a:solidFill>
                  <a:srgbClr val="7F7F7F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</a:t>
            </a:r>
            <a:endParaRPr lang="tr-T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2" name="Grup 51">
            <a:extLst>
              <a:ext uri="{FF2B5EF4-FFF2-40B4-BE49-F238E27FC236}">
                <a16:creationId xmlns:a16="http://schemas.microsoft.com/office/drawing/2014/main" xmlns="" id="{AC955472-7644-448F-9A56-95BC8726962C}"/>
              </a:ext>
            </a:extLst>
          </p:cNvPr>
          <p:cNvGrpSpPr/>
          <p:nvPr/>
        </p:nvGrpSpPr>
        <p:grpSpPr>
          <a:xfrm>
            <a:off x="1214768" y="2532354"/>
            <a:ext cx="3079038" cy="1079217"/>
            <a:chOff x="1209977" y="2510082"/>
            <a:chExt cx="3079038" cy="1079217"/>
          </a:xfrm>
        </p:grpSpPr>
        <p:pic>
          <p:nvPicPr>
            <p:cNvPr id="19" name="Resim 18">
              <a:extLst>
                <a:ext uri="{FF2B5EF4-FFF2-40B4-BE49-F238E27FC236}">
                  <a16:creationId xmlns:a16="http://schemas.microsoft.com/office/drawing/2014/main" xmlns="" id="{EA07643A-75AC-4C02-A40E-E190E6830B2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209977" y="2510082"/>
              <a:ext cx="461216" cy="461214"/>
            </a:xfrm>
            <a:prstGeom prst="rect">
              <a:avLst/>
            </a:prstGeom>
          </p:spPr>
        </p:pic>
        <p:pic>
          <p:nvPicPr>
            <p:cNvPr id="20" name="Resim 19">
              <a:extLst>
                <a:ext uri="{FF2B5EF4-FFF2-40B4-BE49-F238E27FC236}">
                  <a16:creationId xmlns:a16="http://schemas.microsoft.com/office/drawing/2014/main" xmlns="" id="{1B5C73FE-47B9-4FEA-80E9-4ECEBD0CE41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33621" y="2510082"/>
              <a:ext cx="461216" cy="461214"/>
            </a:xfrm>
            <a:prstGeom prst="rect">
              <a:avLst/>
            </a:prstGeom>
          </p:spPr>
        </p:pic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xmlns="" id="{90709F88-3FCE-4073-922A-E849CB356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77822" y="2510082"/>
              <a:ext cx="461216" cy="461214"/>
            </a:xfrm>
            <a:prstGeom prst="rect">
              <a:avLst/>
            </a:prstGeom>
          </p:spPr>
        </p:pic>
        <p:pic>
          <p:nvPicPr>
            <p:cNvPr id="22" name="Resim 21">
              <a:extLst>
                <a:ext uri="{FF2B5EF4-FFF2-40B4-BE49-F238E27FC236}">
                  <a16:creationId xmlns:a16="http://schemas.microsoft.com/office/drawing/2014/main" xmlns="" id="{A366868F-0940-40F9-9E02-B56489754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01466" y="2510082"/>
              <a:ext cx="461216" cy="461214"/>
            </a:xfrm>
            <a:prstGeom prst="rect">
              <a:avLst/>
            </a:prstGeom>
          </p:spPr>
        </p:pic>
        <p:pic>
          <p:nvPicPr>
            <p:cNvPr id="24" name="Resim 23">
              <a:extLst>
                <a:ext uri="{FF2B5EF4-FFF2-40B4-BE49-F238E27FC236}">
                  <a16:creationId xmlns:a16="http://schemas.microsoft.com/office/drawing/2014/main" xmlns="" id="{BB22FEE9-1235-4D35-8E54-BE087929C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496" y="2510082"/>
              <a:ext cx="461216" cy="461214"/>
            </a:xfrm>
            <a:prstGeom prst="rect">
              <a:avLst/>
            </a:prstGeom>
          </p:spPr>
        </p:pic>
        <p:pic>
          <p:nvPicPr>
            <p:cNvPr id="28" name="Resim 27">
              <a:extLst>
                <a:ext uri="{FF2B5EF4-FFF2-40B4-BE49-F238E27FC236}">
                  <a16:creationId xmlns:a16="http://schemas.microsoft.com/office/drawing/2014/main" xmlns="" id="{766FCFF5-7630-4AA0-9C2F-1D42D6E1AC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39140" y="2510082"/>
              <a:ext cx="461216" cy="461214"/>
            </a:xfrm>
            <a:prstGeom prst="rect">
              <a:avLst/>
            </a:prstGeom>
          </p:spPr>
        </p:pic>
        <p:pic>
          <p:nvPicPr>
            <p:cNvPr id="29" name="Resim 28">
              <a:extLst>
                <a:ext uri="{FF2B5EF4-FFF2-40B4-BE49-F238E27FC236}">
                  <a16:creationId xmlns:a16="http://schemas.microsoft.com/office/drawing/2014/main" xmlns="" id="{5AA481EF-40F3-4A97-803C-3E04D4A3C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183341" y="2510082"/>
              <a:ext cx="461216" cy="461214"/>
            </a:xfrm>
            <a:prstGeom prst="rect">
              <a:avLst/>
            </a:prstGeom>
          </p:spPr>
        </p:pic>
        <p:pic>
          <p:nvPicPr>
            <p:cNvPr id="31" name="Resim 30">
              <a:extLst>
                <a:ext uri="{FF2B5EF4-FFF2-40B4-BE49-F238E27FC236}">
                  <a16:creationId xmlns:a16="http://schemas.microsoft.com/office/drawing/2014/main" xmlns="" id="{9D4480B2-3E1A-412F-B64B-E951FFC68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06985" y="2510082"/>
              <a:ext cx="461216" cy="461214"/>
            </a:xfrm>
            <a:prstGeom prst="rect">
              <a:avLst/>
            </a:prstGeom>
          </p:spPr>
        </p:pic>
        <p:pic>
          <p:nvPicPr>
            <p:cNvPr id="33" name="Resim 32">
              <a:extLst>
                <a:ext uri="{FF2B5EF4-FFF2-40B4-BE49-F238E27FC236}">
                  <a16:creationId xmlns:a16="http://schemas.microsoft.com/office/drawing/2014/main" xmlns="" id="{535F765D-A487-44BB-998C-7EED6D8A52B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209977" y="3123846"/>
              <a:ext cx="461216" cy="461214"/>
            </a:xfrm>
            <a:prstGeom prst="rect">
              <a:avLst/>
            </a:prstGeom>
          </p:spPr>
        </p:pic>
        <p:pic>
          <p:nvPicPr>
            <p:cNvPr id="35" name="Resim 34">
              <a:extLst>
                <a:ext uri="{FF2B5EF4-FFF2-40B4-BE49-F238E27FC236}">
                  <a16:creationId xmlns:a16="http://schemas.microsoft.com/office/drawing/2014/main" xmlns="" id="{400DACC1-CA03-4601-A9F8-70D07E95EEA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33621" y="3123846"/>
              <a:ext cx="461216" cy="461214"/>
            </a:xfrm>
            <a:prstGeom prst="rect">
              <a:avLst/>
            </a:prstGeom>
          </p:spPr>
        </p:pic>
        <p:pic>
          <p:nvPicPr>
            <p:cNvPr id="36" name="Resim 35">
              <a:extLst>
                <a:ext uri="{FF2B5EF4-FFF2-40B4-BE49-F238E27FC236}">
                  <a16:creationId xmlns:a16="http://schemas.microsoft.com/office/drawing/2014/main" xmlns="" id="{DCAF0939-C3EF-4CC3-A47B-161F8731D7B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77822" y="3123846"/>
              <a:ext cx="461216" cy="461214"/>
            </a:xfrm>
            <a:prstGeom prst="rect">
              <a:avLst/>
            </a:prstGeom>
          </p:spPr>
        </p:pic>
        <p:pic>
          <p:nvPicPr>
            <p:cNvPr id="37" name="Resim 36">
              <a:extLst>
                <a:ext uri="{FF2B5EF4-FFF2-40B4-BE49-F238E27FC236}">
                  <a16:creationId xmlns:a16="http://schemas.microsoft.com/office/drawing/2014/main" xmlns="" id="{BCD2331F-03B5-4EF7-807A-B4EEBC9A9ED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01466" y="3123846"/>
              <a:ext cx="461216" cy="461214"/>
            </a:xfrm>
            <a:prstGeom prst="rect">
              <a:avLst/>
            </a:prstGeom>
          </p:spPr>
        </p:pic>
        <p:pic>
          <p:nvPicPr>
            <p:cNvPr id="39" name="Resim 38">
              <a:extLst>
                <a:ext uri="{FF2B5EF4-FFF2-40B4-BE49-F238E27FC236}">
                  <a16:creationId xmlns:a16="http://schemas.microsoft.com/office/drawing/2014/main" xmlns="" id="{C03AED4C-2F1B-4E09-B8A7-0DF7A6A06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496" y="3123846"/>
              <a:ext cx="461216" cy="461214"/>
            </a:xfrm>
            <a:prstGeom prst="rect">
              <a:avLst/>
            </a:prstGeom>
          </p:spPr>
        </p:pic>
        <p:pic>
          <p:nvPicPr>
            <p:cNvPr id="43" name="Resim 42">
              <a:extLst>
                <a:ext uri="{FF2B5EF4-FFF2-40B4-BE49-F238E27FC236}">
                  <a16:creationId xmlns:a16="http://schemas.microsoft.com/office/drawing/2014/main" xmlns="" id="{5BD38B95-DA6F-48DF-A0CC-54A59D8B3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39140" y="3123846"/>
              <a:ext cx="461216" cy="461214"/>
            </a:xfrm>
            <a:prstGeom prst="rect">
              <a:avLst/>
            </a:prstGeom>
          </p:spPr>
        </p:pic>
        <p:pic>
          <p:nvPicPr>
            <p:cNvPr id="45" name="Resim 44">
              <a:extLst>
                <a:ext uri="{FF2B5EF4-FFF2-40B4-BE49-F238E27FC236}">
                  <a16:creationId xmlns:a16="http://schemas.microsoft.com/office/drawing/2014/main" xmlns="" id="{3E07D139-C6B6-4838-82C4-698D4858C49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183341" y="3123846"/>
              <a:ext cx="461216" cy="461214"/>
            </a:xfrm>
            <a:prstGeom prst="rect">
              <a:avLst/>
            </a:prstGeom>
          </p:spPr>
        </p:pic>
        <p:pic>
          <p:nvPicPr>
            <p:cNvPr id="47" name="Resim 46">
              <a:extLst>
                <a:ext uri="{FF2B5EF4-FFF2-40B4-BE49-F238E27FC236}">
                  <a16:creationId xmlns:a16="http://schemas.microsoft.com/office/drawing/2014/main" xmlns="" id="{F708A84C-7B7D-4CC6-B6C2-DFA46D03E6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06985" y="3123846"/>
              <a:ext cx="461216" cy="461214"/>
            </a:xfrm>
            <a:prstGeom prst="rect">
              <a:avLst/>
            </a:prstGeom>
          </p:spPr>
        </p:pic>
        <p:pic>
          <p:nvPicPr>
            <p:cNvPr id="49" name="Resim 48">
              <a:extLst>
                <a:ext uri="{FF2B5EF4-FFF2-40B4-BE49-F238E27FC236}">
                  <a16:creationId xmlns:a16="http://schemas.microsoft.com/office/drawing/2014/main" xmlns="" id="{F056E76D-1EA2-42DE-A9E3-125BAF832FA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27799" y="2514321"/>
              <a:ext cx="461216" cy="461214"/>
            </a:xfrm>
            <a:prstGeom prst="rect">
              <a:avLst/>
            </a:prstGeom>
          </p:spPr>
        </p:pic>
        <p:pic>
          <p:nvPicPr>
            <p:cNvPr id="50" name="Resim 49">
              <a:extLst>
                <a:ext uri="{FF2B5EF4-FFF2-40B4-BE49-F238E27FC236}">
                  <a16:creationId xmlns:a16="http://schemas.microsoft.com/office/drawing/2014/main" xmlns="" id="{68A4BE77-938F-4DD2-A237-E588FC323B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27799" y="3128085"/>
              <a:ext cx="461216" cy="461214"/>
            </a:xfrm>
            <a:prstGeom prst="rect">
              <a:avLst/>
            </a:prstGeom>
          </p:spPr>
        </p:pic>
      </p:grpSp>
      <p:grpSp>
        <p:nvGrpSpPr>
          <p:cNvPr id="94" name="Grup 93">
            <a:extLst>
              <a:ext uri="{FF2B5EF4-FFF2-40B4-BE49-F238E27FC236}">
                <a16:creationId xmlns:a16="http://schemas.microsoft.com/office/drawing/2014/main" xmlns="" id="{C9BE4809-F408-4F65-937D-389F0644250C}"/>
              </a:ext>
            </a:extLst>
          </p:cNvPr>
          <p:cNvGrpSpPr/>
          <p:nvPr/>
        </p:nvGrpSpPr>
        <p:grpSpPr>
          <a:xfrm>
            <a:off x="1211376" y="5154999"/>
            <a:ext cx="3079038" cy="1079217"/>
            <a:chOff x="1209977" y="2510082"/>
            <a:chExt cx="3079038" cy="1079217"/>
          </a:xfrm>
        </p:grpSpPr>
        <p:pic>
          <p:nvPicPr>
            <p:cNvPr id="95" name="Resim 94">
              <a:extLst>
                <a:ext uri="{FF2B5EF4-FFF2-40B4-BE49-F238E27FC236}">
                  <a16:creationId xmlns:a16="http://schemas.microsoft.com/office/drawing/2014/main" xmlns="" id="{047B58D5-3EBF-409B-9450-68756714C40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209977" y="2510082"/>
              <a:ext cx="461216" cy="461214"/>
            </a:xfrm>
            <a:prstGeom prst="rect">
              <a:avLst/>
            </a:prstGeom>
          </p:spPr>
        </p:pic>
        <p:pic>
          <p:nvPicPr>
            <p:cNvPr id="96" name="Resim 95">
              <a:extLst>
                <a:ext uri="{FF2B5EF4-FFF2-40B4-BE49-F238E27FC236}">
                  <a16:creationId xmlns:a16="http://schemas.microsoft.com/office/drawing/2014/main" xmlns="" id="{A3600F27-9405-467B-B3F6-C490A237F4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33621" y="2510082"/>
              <a:ext cx="461216" cy="461214"/>
            </a:xfrm>
            <a:prstGeom prst="rect">
              <a:avLst/>
            </a:prstGeom>
          </p:spPr>
        </p:pic>
        <p:pic>
          <p:nvPicPr>
            <p:cNvPr id="97" name="Resim 96">
              <a:extLst>
                <a:ext uri="{FF2B5EF4-FFF2-40B4-BE49-F238E27FC236}">
                  <a16:creationId xmlns:a16="http://schemas.microsoft.com/office/drawing/2014/main" xmlns="" id="{6500CEBA-26F8-494E-95EC-ECEE2260371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77822" y="2510082"/>
              <a:ext cx="461216" cy="461214"/>
            </a:xfrm>
            <a:prstGeom prst="rect">
              <a:avLst/>
            </a:prstGeom>
          </p:spPr>
        </p:pic>
        <p:pic>
          <p:nvPicPr>
            <p:cNvPr id="98" name="Resim 97">
              <a:extLst>
                <a:ext uri="{FF2B5EF4-FFF2-40B4-BE49-F238E27FC236}">
                  <a16:creationId xmlns:a16="http://schemas.microsoft.com/office/drawing/2014/main" xmlns="" id="{17A58B66-7AB1-4D07-927F-BC2412BC7B5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01466" y="2510082"/>
              <a:ext cx="461216" cy="461214"/>
            </a:xfrm>
            <a:prstGeom prst="rect">
              <a:avLst/>
            </a:prstGeom>
          </p:spPr>
        </p:pic>
        <p:pic>
          <p:nvPicPr>
            <p:cNvPr id="99" name="Resim 98">
              <a:extLst>
                <a:ext uri="{FF2B5EF4-FFF2-40B4-BE49-F238E27FC236}">
                  <a16:creationId xmlns:a16="http://schemas.microsoft.com/office/drawing/2014/main" xmlns="" id="{0505480D-D377-475A-BFB5-04C0577446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496" y="2510082"/>
              <a:ext cx="461216" cy="461214"/>
            </a:xfrm>
            <a:prstGeom prst="rect">
              <a:avLst/>
            </a:prstGeom>
          </p:spPr>
        </p:pic>
        <p:pic>
          <p:nvPicPr>
            <p:cNvPr id="100" name="Resim 99">
              <a:extLst>
                <a:ext uri="{FF2B5EF4-FFF2-40B4-BE49-F238E27FC236}">
                  <a16:creationId xmlns:a16="http://schemas.microsoft.com/office/drawing/2014/main" xmlns="" id="{5859D85E-3382-4E5C-A05C-6B81A570A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39140" y="2510082"/>
              <a:ext cx="461216" cy="461214"/>
            </a:xfrm>
            <a:prstGeom prst="rect">
              <a:avLst/>
            </a:prstGeom>
          </p:spPr>
        </p:pic>
        <p:pic>
          <p:nvPicPr>
            <p:cNvPr id="101" name="Resim 100">
              <a:extLst>
                <a:ext uri="{FF2B5EF4-FFF2-40B4-BE49-F238E27FC236}">
                  <a16:creationId xmlns:a16="http://schemas.microsoft.com/office/drawing/2014/main" xmlns="" id="{F6E295D0-BBF8-4058-94C2-ADE00B06ABA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183341" y="2510082"/>
              <a:ext cx="461216" cy="461214"/>
            </a:xfrm>
            <a:prstGeom prst="rect">
              <a:avLst/>
            </a:prstGeom>
          </p:spPr>
        </p:pic>
        <p:pic>
          <p:nvPicPr>
            <p:cNvPr id="103" name="Resim 102">
              <a:extLst>
                <a:ext uri="{FF2B5EF4-FFF2-40B4-BE49-F238E27FC236}">
                  <a16:creationId xmlns:a16="http://schemas.microsoft.com/office/drawing/2014/main" xmlns="" id="{F2EB1707-8E59-485E-8B16-4D0449CBE43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06985" y="2510082"/>
              <a:ext cx="461216" cy="461214"/>
            </a:xfrm>
            <a:prstGeom prst="rect">
              <a:avLst/>
            </a:prstGeom>
          </p:spPr>
        </p:pic>
        <p:pic>
          <p:nvPicPr>
            <p:cNvPr id="105" name="Resim 104">
              <a:extLst>
                <a:ext uri="{FF2B5EF4-FFF2-40B4-BE49-F238E27FC236}">
                  <a16:creationId xmlns:a16="http://schemas.microsoft.com/office/drawing/2014/main" xmlns="" id="{F4AC4666-F1E2-4BDE-A724-1F4762A8F2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209977" y="3123846"/>
              <a:ext cx="461216" cy="461214"/>
            </a:xfrm>
            <a:prstGeom prst="rect">
              <a:avLst/>
            </a:prstGeom>
          </p:spPr>
        </p:pic>
        <p:pic>
          <p:nvPicPr>
            <p:cNvPr id="107" name="Resim 106">
              <a:extLst>
                <a:ext uri="{FF2B5EF4-FFF2-40B4-BE49-F238E27FC236}">
                  <a16:creationId xmlns:a16="http://schemas.microsoft.com/office/drawing/2014/main" xmlns="" id="{8D07BF8D-7148-4F59-BE95-B4BD6DEAF8A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533621" y="3123846"/>
              <a:ext cx="461216" cy="461214"/>
            </a:xfrm>
            <a:prstGeom prst="rect">
              <a:avLst/>
            </a:prstGeom>
          </p:spPr>
        </p:pic>
        <p:pic>
          <p:nvPicPr>
            <p:cNvPr id="108" name="Resim 107">
              <a:extLst>
                <a:ext uri="{FF2B5EF4-FFF2-40B4-BE49-F238E27FC236}">
                  <a16:creationId xmlns:a16="http://schemas.microsoft.com/office/drawing/2014/main" xmlns="" id="{466EF639-48F8-47BC-99CB-302291146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77822" y="3123846"/>
              <a:ext cx="461216" cy="461214"/>
            </a:xfrm>
            <a:prstGeom prst="rect">
              <a:avLst/>
            </a:prstGeom>
          </p:spPr>
        </p:pic>
        <p:pic>
          <p:nvPicPr>
            <p:cNvPr id="109" name="Resim 108">
              <a:extLst>
                <a:ext uri="{FF2B5EF4-FFF2-40B4-BE49-F238E27FC236}">
                  <a16:creationId xmlns:a16="http://schemas.microsoft.com/office/drawing/2014/main" xmlns="" id="{49D41902-A095-4AB6-998D-F14500CE56D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201466" y="3123846"/>
              <a:ext cx="461216" cy="461214"/>
            </a:xfrm>
            <a:prstGeom prst="rect">
              <a:avLst/>
            </a:prstGeom>
          </p:spPr>
        </p:pic>
        <p:pic>
          <p:nvPicPr>
            <p:cNvPr id="110" name="Resim 109">
              <a:extLst>
                <a:ext uri="{FF2B5EF4-FFF2-40B4-BE49-F238E27FC236}">
                  <a16:creationId xmlns:a16="http://schemas.microsoft.com/office/drawing/2014/main" xmlns="" id="{390F5333-D4F6-4CB3-B361-68025D0F65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515496" y="3123846"/>
              <a:ext cx="461216" cy="461214"/>
            </a:xfrm>
            <a:prstGeom prst="rect">
              <a:avLst/>
            </a:prstGeom>
          </p:spPr>
        </p:pic>
        <p:pic>
          <p:nvPicPr>
            <p:cNvPr id="111" name="Resim 110">
              <a:extLst>
                <a:ext uri="{FF2B5EF4-FFF2-40B4-BE49-F238E27FC236}">
                  <a16:creationId xmlns:a16="http://schemas.microsoft.com/office/drawing/2014/main" xmlns="" id="{2E4D21D0-787A-480D-A47E-A48B5D7146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39140" y="3123846"/>
              <a:ext cx="461216" cy="461214"/>
            </a:xfrm>
            <a:prstGeom prst="rect">
              <a:avLst/>
            </a:prstGeom>
          </p:spPr>
        </p:pic>
        <p:pic>
          <p:nvPicPr>
            <p:cNvPr id="112" name="Resim 111">
              <a:extLst>
                <a:ext uri="{FF2B5EF4-FFF2-40B4-BE49-F238E27FC236}">
                  <a16:creationId xmlns:a16="http://schemas.microsoft.com/office/drawing/2014/main" xmlns="" id="{3A83888E-A3D9-4834-8356-3914C8819E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183341" y="3123846"/>
              <a:ext cx="461216" cy="461214"/>
            </a:xfrm>
            <a:prstGeom prst="rect">
              <a:avLst/>
            </a:prstGeom>
          </p:spPr>
        </p:pic>
        <p:pic>
          <p:nvPicPr>
            <p:cNvPr id="113" name="Resim 112">
              <a:extLst>
                <a:ext uri="{FF2B5EF4-FFF2-40B4-BE49-F238E27FC236}">
                  <a16:creationId xmlns:a16="http://schemas.microsoft.com/office/drawing/2014/main" xmlns="" id="{B1A48299-29F3-4D48-ACE9-9E30417A347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506985" y="3123846"/>
              <a:ext cx="461216" cy="461214"/>
            </a:xfrm>
            <a:prstGeom prst="rect">
              <a:avLst/>
            </a:prstGeom>
          </p:spPr>
        </p:pic>
        <p:pic>
          <p:nvPicPr>
            <p:cNvPr id="114" name="Resim 113">
              <a:extLst>
                <a:ext uri="{FF2B5EF4-FFF2-40B4-BE49-F238E27FC236}">
                  <a16:creationId xmlns:a16="http://schemas.microsoft.com/office/drawing/2014/main" xmlns="" id="{7327B2BC-04B4-4F94-9D90-E3012B2E3B9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27799" y="2514321"/>
              <a:ext cx="461216" cy="461214"/>
            </a:xfrm>
            <a:prstGeom prst="rect">
              <a:avLst/>
            </a:prstGeom>
          </p:spPr>
        </p:pic>
        <p:pic>
          <p:nvPicPr>
            <p:cNvPr id="115" name="Resim 114">
              <a:extLst>
                <a:ext uri="{FF2B5EF4-FFF2-40B4-BE49-F238E27FC236}">
                  <a16:creationId xmlns:a16="http://schemas.microsoft.com/office/drawing/2014/main" xmlns="" id="{A768FEDC-ACCD-4BD1-A341-E9FE1C1A3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27799" y="3128085"/>
              <a:ext cx="461216" cy="4612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48767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11AC79A9-2E86-41F2-A850-1761E292EE5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604" y="322372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0134191E-A88B-4A1F-84BE-125170BF87D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1679" y="324145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1BF4C505-E78E-46AC-A9CC-37A55088E15B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0129" y="324780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A539487-1711-4ACF-B46A-DAD463345C5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949" y="354249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8F77813B-AA65-4AD4-9E04-DD6E53F93BF3}"/>
              </a:ext>
            </a:extLst>
          </p:cNvPr>
          <p:cNvSpPr/>
          <p:nvPr/>
        </p:nvSpPr>
        <p:spPr>
          <a:xfrm>
            <a:off x="1384054" y="3196476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4054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11AC79A9-2E86-41F2-A850-1761E292EE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604" y="322372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0134191E-A88B-4A1F-84BE-125170BF87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1679" y="324145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1BF4C505-E78E-46AC-A9CC-37A55088E15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0129" y="324780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A539487-1711-4ACF-B46A-DAD463345C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949" y="354249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8F77813B-AA65-4AD4-9E04-DD6E53F93BF3}"/>
              </a:ext>
            </a:extLst>
          </p:cNvPr>
          <p:cNvSpPr/>
          <p:nvPr/>
        </p:nvSpPr>
        <p:spPr>
          <a:xfrm>
            <a:off x="1384054" y="3196476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49661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11AC79A9-2E86-41F2-A850-1761E292EE5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604" y="322372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0134191E-A88B-4A1F-84BE-125170BF87D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1679" y="324145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1BF4C505-E78E-46AC-A9CC-37A55088E15B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0129" y="324780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A539487-1711-4ACF-B46A-DAD463345C5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949" y="354249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8F77813B-AA65-4AD4-9E04-DD6E53F93BF3}"/>
              </a:ext>
            </a:extLst>
          </p:cNvPr>
          <p:cNvSpPr/>
          <p:nvPr/>
        </p:nvSpPr>
        <p:spPr>
          <a:xfrm>
            <a:off x="1384054" y="3196476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4259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11AC79A9-2E86-41F2-A850-1761E292EE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604" y="322372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0134191E-A88B-4A1F-84BE-125170BF87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1679" y="324145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1BF4C505-E78E-46AC-A9CC-37A55088E15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0129" y="324780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A539487-1711-4ACF-B46A-DAD463345C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949" y="354249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8F77813B-AA65-4AD4-9E04-DD6E53F93BF3}"/>
              </a:ext>
            </a:extLst>
          </p:cNvPr>
          <p:cNvSpPr/>
          <p:nvPr/>
        </p:nvSpPr>
        <p:spPr>
          <a:xfrm>
            <a:off x="1384054" y="3196476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4018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11AC79A9-2E86-41F2-A850-1761E292EE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604" y="322372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0134191E-A88B-4A1F-84BE-125170BF87D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1679" y="324145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1BF4C505-E78E-46AC-A9CC-37A55088E15B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0129" y="324780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A539487-1711-4ACF-B46A-DAD463345C5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949" y="354249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8F77813B-AA65-4AD4-9E04-DD6E53F93BF3}"/>
              </a:ext>
            </a:extLst>
          </p:cNvPr>
          <p:cNvSpPr/>
          <p:nvPr/>
        </p:nvSpPr>
        <p:spPr>
          <a:xfrm>
            <a:off x="1384054" y="3196476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12232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Resim 16">
            <a:extLst>
              <a:ext uri="{FF2B5EF4-FFF2-40B4-BE49-F238E27FC236}">
                <a16:creationId xmlns:a16="http://schemas.microsoft.com/office/drawing/2014/main" xmlns="" id="{D5B2A642-DF4F-463C-BADD-A604D14840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Dikdörtgen: Köşeleri Yuvarlatılmış 11">
            <a:extLst>
              <a:ext uri="{FF2B5EF4-FFF2-40B4-BE49-F238E27FC236}">
                <a16:creationId xmlns:a16="http://schemas.microsoft.com/office/drawing/2014/main" xmlns="" id="{F2333255-35DC-4E6D-B9BC-D975C1682EBF}"/>
              </a:ext>
            </a:extLst>
          </p:cNvPr>
          <p:cNvSpPr/>
          <p:nvPr/>
        </p:nvSpPr>
        <p:spPr>
          <a:xfrm>
            <a:off x="438539" y="732473"/>
            <a:ext cx="11383347" cy="5965190"/>
          </a:xfrm>
          <a:prstGeom prst="roundRect">
            <a:avLst>
              <a:gd name="adj" fmla="val 10733"/>
            </a:avLst>
          </a:prstGeom>
          <a:solidFill>
            <a:schemeClr val="accent1">
              <a:lumMod val="40000"/>
              <a:lumOff val="60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/>
          </a:p>
        </p:txBody>
      </p:sp>
      <p:pic>
        <p:nvPicPr>
          <p:cNvPr id="13" name="Resim 12">
            <a:extLst>
              <a:ext uri="{FF2B5EF4-FFF2-40B4-BE49-F238E27FC236}">
                <a16:creationId xmlns:a16="http://schemas.microsoft.com/office/drawing/2014/main" xmlns="" id="{A019E298-A2DD-438D-B525-0DE4034C1012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84660" y="5782035"/>
            <a:ext cx="1675765" cy="104648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up 7">
            <a:extLst>
              <a:ext uri="{FF2B5EF4-FFF2-40B4-BE49-F238E27FC236}">
                <a16:creationId xmlns:a16="http://schemas.microsoft.com/office/drawing/2014/main" xmlns="" id="{E8E2280F-AB9C-4697-BE91-54125541B68E}"/>
              </a:ext>
            </a:extLst>
          </p:cNvPr>
          <p:cNvGrpSpPr/>
          <p:nvPr/>
        </p:nvGrpSpPr>
        <p:grpSpPr>
          <a:xfrm>
            <a:off x="370114" y="466531"/>
            <a:ext cx="9773801" cy="1530059"/>
            <a:chOff x="0" y="0"/>
            <a:chExt cx="7687582" cy="12037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Grafik 1">
              <a:extLst>
                <a:ext uri="{FF2B5EF4-FFF2-40B4-BE49-F238E27FC236}">
                  <a16:creationId xmlns:a16="http://schemas.microsoft.com/office/drawing/2014/main" xmlns="" id="{536C8011-B1F1-4529-B50D-BB53094E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0" y="211873"/>
              <a:ext cx="1036320" cy="991870"/>
            </a:xfrm>
            <a:prstGeom prst="rect">
              <a:avLst/>
            </a:prstGeom>
          </p:spPr>
        </p:pic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xmlns="" id="{B4ABE25A-79E6-4B01-848C-6640699FE2D4}"/>
                </a:ext>
              </a:extLst>
            </p:cNvPr>
            <p:cNvGrpSpPr/>
            <p:nvPr/>
          </p:nvGrpSpPr>
          <p:grpSpPr>
            <a:xfrm>
              <a:off x="1030918" y="0"/>
              <a:ext cx="6656664" cy="825190"/>
              <a:chOff x="-105" y="0"/>
              <a:chExt cx="6656664" cy="825190"/>
            </a:xfrm>
          </p:grpSpPr>
          <p:sp>
            <p:nvSpPr>
              <p:cNvPr id="15" name="Konuşma Balonu: Köşeleri Yuvarlanmış Dikdörtgen 14">
                <a:extLst>
                  <a:ext uri="{FF2B5EF4-FFF2-40B4-BE49-F238E27FC236}">
                    <a16:creationId xmlns:a16="http://schemas.microsoft.com/office/drawing/2014/main" xmlns="" id="{3D721A71-EDFA-404D-A45F-BBC806C0C5B2}"/>
                  </a:ext>
                </a:extLst>
              </p:cNvPr>
              <p:cNvSpPr/>
              <p:nvPr/>
            </p:nvSpPr>
            <p:spPr>
              <a:xfrm>
                <a:off x="70160" y="89209"/>
                <a:ext cx="6586399" cy="590550"/>
              </a:xfrm>
              <a:prstGeom prst="wedgeRoundRectCallout">
                <a:avLst>
                  <a:gd name="adj1" fmla="val -59824"/>
                  <a:gd name="adj2" fmla="val 83271"/>
                  <a:gd name="adj3" fmla="val 16667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</a:p>
            </p:txBody>
          </p:sp>
          <p:sp>
            <p:nvSpPr>
              <p:cNvPr id="16" name="Dikdörtgen 15">
                <a:extLst>
                  <a:ext uri="{FF2B5EF4-FFF2-40B4-BE49-F238E27FC236}">
                    <a16:creationId xmlns:a16="http://schemas.microsoft.com/office/drawing/2014/main" xmlns="" id="{DD47F2A9-CE0A-4E3B-BF48-CD906AA69127}"/>
                  </a:ext>
                </a:extLst>
              </p:cNvPr>
              <p:cNvSpPr/>
              <p:nvPr/>
            </p:nvSpPr>
            <p:spPr>
              <a:xfrm>
                <a:off x="-105" y="0"/>
                <a:ext cx="6529961" cy="82519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Tabağımda 12 tane ceviz var. Tabaktaki cevizleri iki kişiye eşit olarak 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tr-TR" sz="1400">
                    <a:solidFill>
                      <a:srgbClr val="7F7F7F"/>
                    </a:solidFill>
                    <a:effectLst/>
                    <a:latin typeface="Comic Sans MS" panose="030F0702030302020204" pitchFamily="66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paylaştıracağım. Beni dikkatlice izleyin.</a:t>
                </a:r>
                <a:endParaRPr lang="tr-TR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B86FDB14-8D0F-4DC3-B65A-C75BBBC7274C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539" y="2729063"/>
            <a:ext cx="2301875" cy="21856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11AC79A9-2E86-41F2-A850-1761E292EE5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5604" y="322372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0134191E-A88B-4A1F-84BE-125170BF87D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1679" y="324145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1BF4C505-E78E-46AC-A9CC-37A55088E15B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0129" y="3247806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CA539487-1711-4ACF-B46A-DAD463345C5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949" y="354249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DA7E7E21-5713-4CAD-AA25-9CE7F4E61D6D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4969" y="355646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CA8BB43D-3410-4874-90DB-DDE12EAE7D8A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054" y="356281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A7A3E809-DFD8-474C-B2EF-2337806AF4A8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5839" y="3578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657A63A-DE43-41C9-B12F-2C28B545A89C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86669" y="35907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E550B28C-86E9-46F7-9C82-3D00BE37DDB6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4319" y="393175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32D9EF20-568B-4E5F-9171-7D3048326E6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6104" y="3945723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2FDB812B-E7E7-4FB8-B77D-B5D43DD7EF24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4239" y="395905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D8B27B87-EB09-45F4-BEC1-9F3C47DD8CE2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92054" y="3957788"/>
            <a:ext cx="266065" cy="367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57F3E291-CF42-4FA6-AD88-024F83A963A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021205" y="1551253"/>
            <a:ext cx="1126909" cy="1063339"/>
          </a:xfrm>
          <a:prstGeom prst="rect">
            <a:avLst/>
          </a:prstGeom>
        </p:spPr>
      </p:pic>
      <p:pic>
        <p:nvPicPr>
          <p:cNvPr id="33" name="Resim 32">
            <a:extLst>
              <a:ext uri="{FF2B5EF4-FFF2-40B4-BE49-F238E27FC236}">
                <a16:creationId xmlns:a16="http://schemas.microsoft.com/office/drawing/2014/main" xmlns="" id="{C0B58AF6-3888-46F0-A96C-FCB4C8C7162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64677" y="4777105"/>
            <a:ext cx="1639966" cy="975445"/>
          </a:xfrm>
          <a:prstGeom prst="rect">
            <a:avLst/>
          </a:prstGeom>
        </p:spPr>
      </p:pic>
      <p:sp>
        <p:nvSpPr>
          <p:cNvPr id="3" name="Dikdörtgen 2">
            <a:extLst>
              <a:ext uri="{FF2B5EF4-FFF2-40B4-BE49-F238E27FC236}">
                <a16:creationId xmlns:a16="http://schemas.microsoft.com/office/drawing/2014/main" xmlns="" id="{817A79E7-2099-4066-8440-8A79B5E90B4C}"/>
              </a:ext>
            </a:extLst>
          </p:cNvPr>
          <p:cNvSpPr/>
          <p:nvPr/>
        </p:nvSpPr>
        <p:spPr>
          <a:xfrm>
            <a:off x="1168873" y="4791648"/>
            <a:ext cx="696426" cy="617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chemeClr val="tx1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12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xmlns="" id="{8F77813B-AA65-4AD4-9E04-DD6E53F93BF3}"/>
              </a:ext>
            </a:extLst>
          </p:cNvPr>
          <p:cNvSpPr/>
          <p:nvPr/>
        </p:nvSpPr>
        <p:spPr>
          <a:xfrm>
            <a:off x="1384054" y="3196476"/>
            <a:ext cx="680084" cy="41201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537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"/>
    </mc:Choice>
    <mc:Fallback>
      <p:transition spd="slow" advClick="0" advTm="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1178</Words>
  <PresentationFormat>Özel</PresentationFormat>
  <Paragraphs>648</Paragraphs>
  <Slides>37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2020-08-31T20:59:59Z</dcterms:created>
  <dcterms:modified xsi:type="dcterms:W3CDTF">2020-09-07T14:15:40Z</dcterms:modified>
  <cp:category>https://www.sorubak.com</cp:category>
</cp:coreProperties>
</file>