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2" r:id="rId4"/>
    <p:sldId id="270" r:id="rId5"/>
    <p:sldId id="271" r:id="rId6"/>
    <p:sldId id="273" r:id="rId7"/>
    <p:sldId id="269" r:id="rId8"/>
    <p:sldId id="268" r:id="rId9"/>
    <p:sldId id="267" r:id="rId10"/>
    <p:sldId id="266" r:id="rId11"/>
    <p:sldId id="264" r:id="rId12"/>
    <p:sldId id="263" r:id="rId13"/>
    <p:sldId id="278" r:id="rId14"/>
    <p:sldId id="277" r:id="rId15"/>
    <p:sldId id="276" r:id="rId16"/>
    <p:sldId id="275" r:id="rId17"/>
    <p:sldId id="282" r:id="rId18"/>
    <p:sldId id="281" r:id="rId19"/>
    <p:sldId id="280" r:id="rId20"/>
    <p:sldId id="274" r:id="rId21"/>
    <p:sldId id="279" r:id="rId22"/>
    <p:sldId id="283" r:id="rId23"/>
    <p:sldId id="287" r:id="rId24"/>
    <p:sldId id="265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0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16.12.2019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SAĞLIKLI BÜYÜYELİM VE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GELİŞELİM 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799567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47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1743" y="1247775"/>
            <a:ext cx="8928992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Başkasının terliklerini, çoraplarını giyersek hasta oluruz. Başkasının ayağında bulunan mantar hastalığı bize de bulaşır. Bu nedenle başkasının ayakkabısı ve çorabı giyilmez.</a:t>
            </a:r>
            <a:endParaRPr lang="tr-TR" sz="4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48220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5600"/>
            <a:ext cx="9144000" cy="677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0" y="3501008"/>
            <a:ext cx="8928992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Kışın haftada en az üç defa, yazın gün aşırı banyo yapmalı, her banyodan sonra temiz çamaşırlar giymeliyiz.</a:t>
            </a:r>
            <a:endParaRPr lang="tr-TR" sz="4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19079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90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386458"/>
            <a:ext cx="8928992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Başkasının havlusunu ve tarağını kullanmak yanlıştır. Çünkü onda bulunan hastalıklar bize geçer. Başkasının havlusunu kullanırsak çeşitli cilt hastalıklarına yakalanırız.</a:t>
            </a:r>
            <a:endParaRPr lang="tr-TR" sz="4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9272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97" y="1"/>
            <a:ext cx="9157997" cy="3068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2650" y="3068961"/>
            <a:ext cx="8928992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Her yemekten sonra dişlerimizi fırçalamalıyız, fırçalama yukarıdan aşağıya, aşağıdan yukarıya doğru yapılmalıdır.</a:t>
            </a:r>
            <a:endParaRPr lang="tr-TR" sz="4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93441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50" y="31034"/>
            <a:ext cx="9168950" cy="4419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23528" y="652046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İkinci resimdeki çocuk dinlenmiş olarak uyanacaktır. Çünkü televizyon karşısında uyumak yerine yatağında uyuyor.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5029" y="4450634"/>
            <a:ext cx="892899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Büyüme ve gelişme çağında olduğumuz için günde 10 saat uyumamız gerekiyor.</a:t>
            </a:r>
            <a:endParaRPr lang="tr-TR" sz="4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0180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766967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" y="0"/>
            <a:ext cx="913703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873410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13" y="0"/>
            <a:ext cx="9149613" cy="1504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3603" y="1514213"/>
            <a:ext cx="8928992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Dinlenmek için yeterince uyumalıyız, kitap okumalı, müzik dinlemeliyiz. Televizyon, tablet ve bilgisayar karşısında fazla zaman geçirirsek dinlenmek yerine gözümüz ve zihnimiz yorulur.</a:t>
            </a:r>
            <a:endParaRPr lang="tr-TR" sz="4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42239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4"/>
            <a:ext cx="9144000" cy="2052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8600" y="2060848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Kaslarımızın gelişmesini, boyumuzun uzamasını, daha sağlıklı büyüyüp gelişmemizi sağlar.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9484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62"/>
            <a:ext cx="9144000" cy="957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976263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Evet sağlıklı büyüyüp gelişiyoruz. Dengeli ve düzenli beslenip, spor yaparak sağlıklı büyüyüp gelişiyorum.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26288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29000"/>
            <a:ext cx="9126288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12911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5" cy="2060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0"/>
            <a:ext cx="4716016" cy="2060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4427985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272" y="2046649"/>
            <a:ext cx="4716016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2913"/>
            <a:ext cx="4410272" cy="2435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272" y="4422912"/>
            <a:ext cx="4716016" cy="2435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83265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3356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3"/>
            <a:ext cx="9144000" cy="35177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3995936" y="2341330"/>
            <a:ext cx="6549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99592" y="5835055"/>
            <a:ext cx="6549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9022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67544" y="1532069"/>
            <a:ext cx="5760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4" y="2276872"/>
            <a:ext cx="5760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tr-TR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3068960"/>
            <a:ext cx="5760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7544" y="3861048"/>
            <a:ext cx="5760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67544" y="4653136"/>
            <a:ext cx="5760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tr-TR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7544" y="5373216"/>
            <a:ext cx="5760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tr-TR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07644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SAĞLIKLI BÜYÜYELİM VE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GELİŞELİM 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84064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0" y="0"/>
            <a:ext cx="913467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341371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028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5935" y="2039491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Sağlıklı büyümek ve gelişmek için dengeli ve düzenli beslenmeliyiz, spor yapmalıyız, yeteri kadar dinlenmeli ve uyumalıyız.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2601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75436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4"/>
            <a:ext cx="4191000" cy="2762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8384"/>
            <a:ext cx="4834678" cy="2628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98376" y="2775637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Dengeli beslenmek için yemek saatlerine dikkat etmeliyiz, dondurulmuş ve rafta satılan yiyeceklerden uzak durmalıyız, taze sebze ve meyve tüketmeliyiz.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4432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8" y="30154"/>
            <a:ext cx="4957058" cy="23907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0"/>
            <a:ext cx="4191000" cy="2420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98376" y="2420888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Besinlerimizi tüketmeden önce bol su ile yıkamalıyız. Özellikle meyveyi yemeden önce yıkamalıyız ve soyulacaksa sonra soymalıyız.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12538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" y="0"/>
            <a:ext cx="4937787" cy="2420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0"/>
            <a:ext cx="4191000" cy="2420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98376" y="2420888"/>
            <a:ext cx="8928992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Düzenli olarak banyo yapmalıyız, tırnaklarımızı kesmeliyiz, saç temizliğine dikkat etmeliyiz, günde üç defa dişimizi fırçalamalıyız, banyodan sonra temiz kıyafetler giymeliyiz.</a:t>
            </a:r>
            <a:endParaRPr lang="tr-TR" sz="4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29831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0"/>
            <a:ext cx="9144000" cy="6856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387712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302</Words>
  <PresentationFormat>Ekran Gösterisi (4:3)</PresentationFormat>
  <Paragraphs>33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2019-12-16T07:40:36Z</dcterms:modified>
  <cp:category>https://www.sorubak.com</cp:category>
</cp:coreProperties>
</file>