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diagrams/colors22.xml" ContentType="application/vnd.openxmlformats-officedocument.drawingml.diagramColor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data20.xml" ContentType="application/vnd.openxmlformats-officedocument.drawingml.diagramData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layout24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colors12.xml" ContentType="application/vnd.openxmlformats-officedocument.drawingml.diagramColors+xml"/>
  <Override PartName="/ppt/diagrams/layout20.xml" ContentType="application/vnd.openxmlformats-officedocument.drawingml.diagramLayout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diagrams/data21.xml" ContentType="application/vnd.openxmlformats-officedocument.drawingml.diagramData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18.xml" ContentType="application/vnd.openxmlformats-officedocument.drawingml.diagramLayout+xml"/>
  <Override PartName="/ppt/diagrams/quickStyle25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layout25.xml" ContentType="application/vnd.openxmlformats-officedocument.drawingml.diagramLayout+xml"/>
  <Default Extension="gif" ContentType="image/gif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24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diagrams/colors20.xml" ContentType="application/vnd.openxmlformats-officedocument.drawingml.diagramColor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diagrams/quickStyle19.xml" ContentType="application/vnd.openxmlformats-officedocument.drawingml.diagramStyle+xml"/>
  <Override PartName="/ppt/diagrams/data22.xml" ContentType="application/vnd.openxmlformats-officedocument.drawingml.diagramData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layout19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diagrams/layout22.xml" ContentType="application/vnd.openxmlformats-officedocument.drawingml.diagramLayout+xml"/>
  <Override PartName="/ppt/diagrams/colors25.xml" ContentType="application/vnd.openxmlformats-officedocument.drawingml.diagramColors+xml"/>
  <Override PartName="/ppt/slides/slide28.xml" ContentType="application/vnd.openxmlformats-officedocument.presentationml.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ata16.xml" ContentType="application/vnd.openxmlformats-officedocument.drawingml.diagramData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slides/slide24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drawing6.xml" ContentType="application/vnd.ms-office.drawingml.diagramDrawing+xml"/>
  <Override PartName="/ppt/diagrams/drawing20.xml" ContentType="application/vnd.ms-office.drawingml.diagramDrawing+xml"/>
  <Override PartName="/ppt/diagrams/layout23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8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ki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ki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kil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CA976B-8AC7-4741-B915-EBA6E4C3F006}" type="presOf" srcId="{5E2D664F-07D0-48E2-A778-AF79D8A64FE0}" destId="{703D4462-304D-47B0-9660-F00E43C88E00}" srcOrd="0" destOrd="0" presId="urn:microsoft.com/office/officeart/2005/8/layout/process2"/>
    <dgm:cxn modelId="{A4AB3834-E575-4F99-9584-67E9A54500D0}" type="presOf" srcId="{9DDB2837-74BF-426A-92ED-6A73AE0138CF}" destId="{3F66F6CC-FC61-4B9B-939E-E55197E8704C}" srcOrd="0" destOrd="0" presId="urn:microsoft.com/office/officeart/2005/8/layout/process2"/>
    <dgm:cxn modelId="{F34AB5BD-DE86-42E4-BCEC-793E10FC6528}" type="presOf" srcId="{24231DA7-4914-41D2-9006-7DFCDDC5B700}" destId="{C67C01EC-5575-4587-86F2-21E8439E0072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CA329549-D7F5-42EC-97DB-DCB566D0E9D2}" type="presOf" srcId="{7B47F987-1DDB-46DD-B324-5C854137010B}" destId="{3C1F01AB-68E7-4ACD-ADD7-BD14BCDB85EA}" srcOrd="0" destOrd="0" presId="urn:microsoft.com/office/officeart/2005/8/layout/process2"/>
    <dgm:cxn modelId="{9870330D-D0A2-4931-A491-FC59A1E2D5B9}" type="presOf" srcId="{8CFB0106-BB35-4A17-955B-15BBBE93DEBE}" destId="{B53EF402-22B3-410A-BA5C-015D0F24B7B9}" srcOrd="0" destOrd="0" presId="urn:microsoft.com/office/officeart/2005/8/layout/process2"/>
    <dgm:cxn modelId="{771AF264-134F-4C5E-B5FB-13258768C8BE}" type="presOf" srcId="{16E1EEC1-F486-40B2-B66C-68EE832CC2DF}" destId="{45905E05-3821-4C36-9DFB-3F5A762D2DF0}" srcOrd="0" destOrd="0" presId="urn:microsoft.com/office/officeart/2005/8/layout/process2"/>
    <dgm:cxn modelId="{F5BDA8ED-A9DF-41A6-9C41-757A0A7D3FD5}" type="presOf" srcId="{24231DA7-4914-41D2-9006-7DFCDDC5B700}" destId="{23F93FEB-C781-4F50-B348-FC4EA7021752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6502B588-91E0-458A-AB10-9D2C544D22F6}" type="presOf" srcId="{7B47F987-1DDB-46DD-B324-5C854137010B}" destId="{A7CE3FA4-DCE6-40A5-90E1-B709FE17C766}" srcOrd="1" destOrd="0" presId="urn:microsoft.com/office/officeart/2005/8/layout/process2"/>
    <dgm:cxn modelId="{E4AA53ED-6319-410C-B123-B68B7A4BC104}" type="presParOf" srcId="{703D4462-304D-47B0-9660-F00E43C88E00}" destId="{3F66F6CC-FC61-4B9B-939E-E55197E8704C}" srcOrd="0" destOrd="0" presId="urn:microsoft.com/office/officeart/2005/8/layout/process2"/>
    <dgm:cxn modelId="{A1B5DD42-7233-4680-A19B-BD4DEDA733AE}" type="presParOf" srcId="{703D4462-304D-47B0-9660-F00E43C88E00}" destId="{C67C01EC-5575-4587-86F2-21E8439E0072}" srcOrd="1" destOrd="0" presId="urn:microsoft.com/office/officeart/2005/8/layout/process2"/>
    <dgm:cxn modelId="{D258D078-0DBB-436D-AE35-C7BEEF7607F5}" type="presParOf" srcId="{C67C01EC-5575-4587-86F2-21E8439E0072}" destId="{23F93FEB-C781-4F50-B348-FC4EA7021752}" srcOrd="0" destOrd="0" presId="urn:microsoft.com/office/officeart/2005/8/layout/process2"/>
    <dgm:cxn modelId="{F03AE0D4-2D0A-49AC-9F3C-B2A3A3454849}" type="presParOf" srcId="{703D4462-304D-47B0-9660-F00E43C88E00}" destId="{45905E05-3821-4C36-9DFB-3F5A762D2DF0}" srcOrd="2" destOrd="0" presId="urn:microsoft.com/office/officeart/2005/8/layout/process2"/>
    <dgm:cxn modelId="{313378DE-9097-469E-A692-2799FE4A3375}" type="presParOf" srcId="{703D4462-304D-47B0-9660-F00E43C88E00}" destId="{3C1F01AB-68E7-4ACD-ADD7-BD14BCDB85EA}" srcOrd="3" destOrd="0" presId="urn:microsoft.com/office/officeart/2005/8/layout/process2"/>
    <dgm:cxn modelId="{AB186B6F-1C6A-441B-812C-111B482E3B08}" type="presParOf" srcId="{3C1F01AB-68E7-4ACD-ADD7-BD14BCDB85EA}" destId="{A7CE3FA4-DCE6-40A5-90E1-B709FE17C766}" srcOrd="0" destOrd="0" presId="urn:microsoft.com/office/officeart/2005/8/layout/process2"/>
    <dgm:cxn modelId="{A78CE590-045E-4EE4-8E10-C7130D104F9E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ai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 custLinFactNeighborX="-2218" custLinFactNeighborY="5128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5729C0A-BA42-4AA0-BB82-EF59C780A8BF}" type="presOf" srcId="{16E1EEC1-F486-40B2-B66C-68EE832CC2DF}" destId="{45905E05-3821-4C36-9DFB-3F5A762D2DF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11153D04-910F-4D58-87B9-65B053485BD5}" type="presOf" srcId="{7B47F987-1DDB-46DD-B324-5C854137010B}" destId="{3C1F01AB-68E7-4ACD-ADD7-BD14BCDB85EA}" srcOrd="0" destOrd="0" presId="urn:microsoft.com/office/officeart/2005/8/layout/process2"/>
    <dgm:cxn modelId="{03B403FD-5A8F-4AB7-A870-872BF030AC7C}" type="presOf" srcId="{24231DA7-4914-41D2-9006-7DFCDDC5B700}" destId="{23F93FEB-C781-4F50-B348-FC4EA7021752}" srcOrd="1" destOrd="0" presId="urn:microsoft.com/office/officeart/2005/8/layout/process2"/>
    <dgm:cxn modelId="{F867044F-801F-4ED0-B2B4-3561257863CF}" type="presOf" srcId="{8CFB0106-BB35-4A17-955B-15BBBE93DEBE}" destId="{B53EF402-22B3-410A-BA5C-015D0F24B7B9}" srcOrd="0" destOrd="0" presId="urn:microsoft.com/office/officeart/2005/8/layout/process2"/>
    <dgm:cxn modelId="{AC3A79ED-4C5B-4C3A-950A-9DF9584A511D}" type="presOf" srcId="{9DDB2837-74BF-426A-92ED-6A73AE0138CF}" destId="{3F66F6CC-FC61-4B9B-939E-E55197E8704C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8F8D2DCE-0580-437F-A833-417C3B6FB81F}" type="presOf" srcId="{5E2D664F-07D0-48E2-A778-AF79D8A64FE0}" destId="{703D4462-304D-47B0-9660-F00E43C88E00}" srcOrd="0" destOrd="0" presId="urn:microsoft.com/office/officeart/2005/8/layout/process2"/>
    <dgm:cxn modelId="{669F9F33-18B6-4EE4-BB5F-05E2CD6ED7FB}" type="presOf" srcId="{7B47F987-1DDB-46DD-B324-5C854137010B}" destId="{A7CE3FA4-DCE6-40A5-90E1-B709FE17C766}" srcOrd="1" destOrd="0" presId="urn:microsoft.com/office/officeart/2005/8/layout/process2"/>
    <dgm:cxn modelId="{F19EDFA4-B621-4C11-9A9D-4061B3CF44EC}" type="presOf" srcId="{24231DA7-4914-41D2-9006-7DFCDDC5B700}" destId="{C67C01EC-5575-4587-86F2-21E8439E0072}" srcOrd="0" destOrd="0" presId="urn:microsoft.com/office/officeart/2005/8/layout/process2"/>
    <dgm:cxn modelId="{DED8AB15-6770-4BEB-81FC-6EC5E221B050}" type="presParOf" srcId="{703D4462-304D-47B0-9660-F00E43C88E00}" destId="{3F66F6CC-FC61-4B9B-939E-E55197E8704C}" srcOrd="0" destOrd="0" presId="urn:microsoft.com/office/officeart/2005/8/layout/process2"/>
    <dgm:cxn modelId="{6409A647-598C-41E3-B66F-74880237EAD8}" type="presParOf" srcId="{703D4462-304D-47B0-9660-F00E43C88E00}" destId="{C67C01EC-5575-4587-86F2-21E8439E0072}" srcOrd="1" destOrd="0" presId="urn:microsoft.com/office/officeart/2005/8/layout/process2"/>
    <dgm:cxn modelId="{A01027EF-A294-4AC9-95E5-DCBCEBFA9AAE}" type="presParOf" srcId="{C67C01EC-5575-4587-86F2-21E8439E0072}" destId="{23F93FEB-C781-4F50-B348-FC4EA7021752}" srcOrd="0" destOrd="0" presId="urn:microsoft.com/office/officeart/2005/8/layout/process2"/>
    <dgm:cxn modelId="{ECA14487-929A-44B6-ABB4-6E81BAAE1C3C}" type="presParOf" srcId="{703D4462-304D-47B0-9660-F00E43C88E00}" destId="{45905E05-3821-4C36-9DFB-3F5A762D2DF0}" srcOrd="2" destOrd="0" presId="urn:microsoft.com/office/officeart/2005/8/layout/process2"/>
    <dgm:cxn modelId="{09FB1A02-55D8-450E-A4D3-C6E329D90D2F}" type="presParOf" srcId="{703D4462-304D-47B0-9660-F00E43C88E00}" destId="{3C1F01AB-68E7-4ACD-ADD7-BD14BCDB85EA}" srcOrd="3" destOrd="0" presId="urn:microsoft.com/office/officeart/2005/8/layout/process2"/>
    <dgm:cxn modelId="{FC07C462-B147-4D40-AB51-AACD66BB1627}" type="presParOf" srcId="{3C1F01AB-68E7-4ACD-ADD7-BD14BCDB85EA}" destId="{A7CE3FA4-DCE6-40A5-90E1-B709FE17C766}" srcOrd="0" destOrd="0" presId="urn:microsoft.com/office/officeart/2005/8/layout/process2"/>
    <dgm:cxn modelId="{157E997D-7BB2-4B77-A9BA-DD4D9EA0CF8D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err="1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48F27B9-9FC7-4E9C-8300-CB87D3D53EBD}" type="presOf" srcId="{16E1EEC1-F486-40B2-B66C-68EE832CC2DF}" destId="{45905E05-3821-4C36-9DFB-3F5A762D2DF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F213A75C-43CC-4A0E-BBAE-CE624CC1BEB9}" type="presOf" srcId="{7B47F987-1DDB-46DD-B324-5C854137010B}" destId="{3C1F01AB-68E7-4ACD-ADD7-BD14BCDB85EA}" srcOrd="0" destOrd="0" presId="urn:microsoft.com/office/officeart/2005/8/layout/process2"/>
    <dgm:cxn modelId="{8240270E-0ED0-4051-B34B-6AD2DA0D4C59}" type="presOf" srcId="{24231DA7-4914-41D2-9006-7DFCDDC5B700}" destId="{23F93FEB-C781-4F50-B348-FC4EA7021752}" srcOrd="1" destOrd="0" presId="urn:microsoft.com/office/officeart/2005/8/layout/process2"/>
    <dgm:cxn modelId="{135B4E79-5F66-4BB6-8FE0-21D993B438D4}" type="presOf" srcId="{8CFB0106-BB35-4A17-955B-15BBBE93DEBE}" destId="{B53EF402-22B3-410A-BA5C-015D0F24B7B9}" srcOrd="0" destOrd="0" presId="urn:microsoft.com/office/officeart/2005/8/layout/process2"/>
    <dgm:cxn modelId="{804A19A3-21BC-4F7A-8641-E0C3371668EC}" type="presOf" srcId="{7B47F987-1DDB-46DD-B324-5C854137010B}" destId="{A7CE3FA4-DCE6-40A5-90E1-B709FE17C766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7B72F473-94DF-424C-864E-14D797C94D94}" type="presOf" srcId="{9DDB2837-74BF-426A-92ED-6A73AE0138CF}" destId="{3F66F6CC-FC61-4B9B-939E-E55197E8704C}" srcOrd="0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C8C6B3EC-0CFC-4932-AD06-CE2DBF907856}" type="presOf" srcId="{24231DA7-4914-41D2-9006-7DFCDDC5B700}" destId="{C67C01EC-5575-4587-86F2-21E8439E0072}" srcOrd="0" destOrd="0" presId="urn:microsoft.com/office/officeart/2005/8/layout/process2"/>
    <dgm:cxn modelId="{0EC7CBD1-CD09-4738-8D4F-46AC236694A0}" type="presOf" srcId="{5E2D664F-07D0-48E2-A778-AF79D8A64FE0}" destId="{703D4462-304D-47B0-9660-F00E43C88E00}" srcOrd="0" destOrd="0" presId="urn:microsoft.com/office/officeart/2005/8/layout/process2"/>
    <dgm:cxn modelId="{D1065F92-F0F7-4B72-832F-B71C03C467E5}" type="presParOf" srcId="{703D4462-304D-47B0-9660-F00E43C88E00}" destId="{3F66F6CC-FC61-4B9B-939E-E55197E8704C}" srcOrd="0" destOrd="0" presId="urn:microsoft.com/office/officeart/2005/8/layout/process2"/>
    <dgm:cxn modelId="{2C8E7E53-E2A4-4509-BA66-D8C1E1E3246A}" type="presParOf" srcId="{703D4462-304D-47B0-9660-F00E43C88E00}" destId="{C67C01EC-5575-4587-86F2-21E8439E0072}" srcOrd="1" destOrd="0" presId="urn:microsoft.com/office/officeart/2005/8/layout/process2"/>
    <dgm:cxn modelId="{BB07F805-9597-4607-9ADC-3C3FD57AEEA2}" type="presParOf" srcId="{C67C01EC-5575-4587-86F2-21E8439E0072}" destId="{23F93FEB-C781-4F50-B348-FC4EA7021752}" srcOrd="0" destOrd="0" presId="urn:microsoft.com/office/officeart/2005/8/layout/process2"/>
    <dgm:cxn modelId="{5270E0C6-46A5-44EF-8828-AE912E2D8B59}" type="presParOf" srcId="{703D4462-304D-47B0-9660-F00E43C88E00}" destId="{45905E05-3821-4C36-9DFB-3F5A762D2DF0}" srcOrd="2" destOrd="0" presId="urn:microsoft.com/office/officeart/2005/8/layout/process2"/>
    <dgm:cxn modelId="{0086346C-55E2-46CB-8E1B-4BCC0DAEED3D}" type="presParOf" srcId="{703D4462-304D-47B0-9660-F00E43C88E00}" destId="{3C1F01AB-68E7-4ACD-ADD7-BD14BCDB85EA}" srcOrd="3" destOrd="0" presId="urn:microsoft.com/office/officeart/2005/8/layout/process2"/>
    <dgm:cxn modelId="{E6F08EEC-7916-4AF1-8CBF-370DAE0D1785}" type="presParOf" srcId="{3C1F01AB-68E7-4ACD-ADD7-BD14BCDB85EA}" destId="{A7CE3FA4-DCE6-40A5-90E1-B709FE17C766}" srcOrd="0" destOrd="0" presId="urn:microsoft.com/office/officeart/2005/8/layout/process2"/>
    <dgm:cxn modelId="{FB4D46DB-9CFD-454E-8C0C-E0F999A007EE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 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 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D6DE629-736C-4FCD-AFAD-AB9A7DC615F3}" type="presOf" srcId="{7B47F987-1DDB-46DD-B324-5C854137010B}" destId="{A7CE3FA4-DCE6-40A5-90E1-B709FE17C766}" srcOrd="1" destOrd="0" presId="urn:microsoft.com/office/officeart/2005/8/layout/process2"/>
    <dgm:cxn modelId="{0D99A172-84C0-4D86-85EA-9BCF65386E35}" type="presOf" srcId="{5E2D664F-07D0-48E2-A778-AF79D8A64FE0}" destId="{703D4462-304D-47B0-9660-F00E43C88E0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A606ED62-E426-4C0C-9DAB-87E1E19A4E8E}" type="presOf" srcId="{16E1EEC1-F486-40B2-B66C-68EE832CC2DF}" destId="{45905E05-3821-4C36-9DFB-3F5A762D2DF0}" srcOrd="0" destOrd="0" presId="urn:microsoft.com/office/officeart/2005/8/layout/process2"/>
    <dgm:cxn modelId="{B2C4D1C4-A324-4AC8-8CBF-E755716D48ED}" type="presOf" srcId="{7B47F987-1DDB-46DD-B324-5C854137010B}" destId="{3C1F01AB-68E7-4ACD-ADD7-BD14BCDB85EA}" srcOrd="0" destOrd="0" presId="urn:microsoft.com/office/officeart/2005/8/layout/process2"/>
    <dgm:cxn modelId="{27BE41A1-7460-46A0-8D51-EA7726D6BB47}" type="presOf" srcId="{9DDB2837-74BF-426A-92ED-6A73AE0138CF}" destId="{3F66F6CC-FC61-4B9B-939E-E55197E8704C}" srcOrd="0" destOrd="0" presId="urn:microsoft.com/office/officeart/2005/8/layout/process2"/>
    <dgm:cxn modelId="{168034FD-E622-4D4D-A511-713EC939E31A}" type="presOf" srcId="{8CFB0106-BB35-4A17-955B-15BBBE93DEBE}" destId="{B53EF402-22B3-410A-BA5C-015D0F24B7B9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E7F489C0-6081-4600-8BCD-6480D7138E24}" type="presOf" srcId="{24231DA7-4914-41D2-9006-7DFCDDC5B700}" destId="{C67C01EC-5575-4587-86F2-21E8439E0072}" srcOrd="0" destOrd="0" presId="urn:microsoft.com/office/officeart/2005/8/layout/process2"/>
    <dgm:cxn modelId="{90C1AD6F-0AC4-4F03-A2EC-E08329521071}" type="presOf" srcId="{24231DA7-4914-41D2-9006-7DFCDDC5B700}" destId="{23F93FEB-C781-4F50-B348-FC4EA7021752}" srcOrd="1" destOrd="0" presId="urn:microsoft.com/office/officeart/2005/8/layout/process2"/>
    <dgm:cxn modelId="{F39B5684-2F6B-44CD-A678-531E5C026FC2}" type="presParOf" srcId="{703D4462-304D-47B0-9660-F00E43C88E00}" destId="{3F66F6CC-FC61-4B9B-939E-E55197E8704C}" srcOrd="0" destOrd="0" presId="urn:microsoft.com/office/officeart/2005/8/layout/process2"/>
    <dgm:cxn modelId="{FC210880-BFBD-4E47-8CC6-431D1FA19B63}" type="presParOf" srcId="{703D4462-304D-47B0-9660-F00E43C88E00}" destId="{C67C01EC-5575-4587-86F2-21E8439E0072}" srcOrd="1" destOrd="0" presId="urn:microsoft.com/office/officeart/2005/8/layout/process2"/>
    <dgm:cxn modelId="{41B64E14-3C47-421D-B147-17D1E9614F38}" type="presParOf" srcId="{C67C01EC-5575-4587-86F2-21E8439E0072}" destId="{23F93FEB-C781-4F50-B348-FC4EA7021752}" srcOrd="0" destOrd="0" presId="urn:microsoft.com/office/officeart/2005/8/layout/process2"/>
    <dgm:cxn modelId="{21C3F4F7-E319-4C43-8B4A-26AEA0110347}" type="presParOf" srcId="{703D4462-304D-47B0-9660-F00E43C88E00}" destId="{45905E05-3821-4C36-9DFB-3F5A762D2DF0}" srcOrd="2" destOrd="0" presId="urn:microsoft.com/office/officeart/2005/8/layout/process2"/>
    <dgm:cxn modelId="{39FBB96E-5786-4460-BC0B-13619CDF874F}" type="presParOf" srcId="{703D4462-304D-47B0-9660-F00E43C88E00}" destId="{3C1F01AB-68E7-4ACD-ADD7-BD14BCDB85EA}" srcOrd="3" destOrd="0" presId="urn:microsoft.com/office/officeart/2005/8/layout/process2"/>
    <dgm:cxn modelId="{E03BC4D2-3719-4F24-A832-E36A176E3187}" type="presParOf" srcId="{3C1F01AB-68E7-4ACD-ADD7-BD14BCDB85EA}" destId="{A7CE3FA4-DCE6-40A5-90E1-B709FE17C766}" srcOrd="0" destOrd="0" presId="urn:microsoft.com/office/officeart/2005/8/layout/process2"/>
    <dgm:cxn modelId="{7CB1DB40-6E6E-4F0A-8BBE-F740D0FF5BF7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84E95BE-723E-4CFB-A21E-D9FDF1DD5D70}" type="presOf" srcId="{16E1EEC1-F486-40B2-B66C-68EE832CC2DF}" destId="{45905E05-3821-4C36-9DFB-3F5A762D2DF0}" srcOrd="0" destOrd="0" presId="urn:microsoft.com/office/officeart/2005/8/layout/process2"/>
    <dgm:cxn modelId="{65D61CD5-563E-4E6A-80D5-EBB73E1FFA65}" type="presOf" srcId="{7B47F987-1DDB-46DD-B324-5C854137010B}" destId="{3C1F01AB-68E7-4ACD-ADD7-BD14BCDB85EA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7C1F6BB4-72CD-44F3-B56E-587F73855CB4}" type="presOf" srcId="{8CFB0106-BB35-4A17-955B-15BBBE93DEBE}" destId="{B53EF402-22B3-410A-BA5C-015D0F24B7B9}" srcOrd="0" destOrd="0" presId="urn:microsoft.com/office/officeart/2005/8/layout/process2"/>
    <dgm:cxn modelId="{7D4819AB-9788-4F4F-8344-4D1BC75413B1}" type="presOf" srcId="{5E2D664F-07D0-48E2-A778-AF79D8A64FE0}" destId="{703D4462-304D-47B0-9660-F00E43C88E00}" srcOrd="0" destOrd="0" presId="urn:microsoft.com/office/officeart/2005/8/layout/process2"/>
    <dgm:cxn modelId="{11FC1422-2049-428A-BFA9-E6F5E8335F43}" type="presOf" srcId="{9DDB2837-74BF-426A-92ED-6A73AE0138CF}" destId="{3F66F6CC-FC61-4B9B-939E-E55197E8704C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2E35BEED-C648-4664-930E-4817D35452CF}" type="presOf" srcId="{24231DA7-4914-41D2-9006-7DFCDDC5B700}" destId="{23F93FEB-C781-4F50-B348-FC4EA7021752}" srcOrd="1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5FBD9B62-3CA4-4B1F-AAC6-13846C1E0E61}" type="presOf" srcId="{24231DA7-4914-41D2-9006-7DFCDDC5B700}" destId="{C67C01EC-5575-4587-86F2-21E8439E0072}" srcOrd="0" destOrd="0" presId="urn:microsoft.com/office/officeart/2005/8/layout/process2"/>
    <dgm:cxn modelId="{2A2A8D86-585A-4120-B7D1-0A86A28F3617}" type="presOf" srcId="{7B47F987-1DDB-46DD-B324-5C854137010B}" destId="{A7CE3FA4-DCE6-40A5-90E1-B709FE17C766}" srcOrd="1" destOrd="0" presId="urn:microsoft.com/office/officeart/2005/8/layout/process2"/>
    <dgm:cxn modelId="{2BC28CE5-CABD-42C8-A227-F6BC1381C03C}" type="presParOf" srcId="{703D4462-304D-47B0-9660-F00E43C88E00}" destId="{3F66F6CC-FC61-4B9B-939E-E55197E8704C}" srcOrd="0" destOrd="0" presId="urn:microsoft.com/office/officeart/2005/8/layout/process2"/>
    <dgm:cxn modelId="{95D7AD3F-862A-410C-9EFF-26C3381ED2F8}" type="presParOf" srcId="{703D4462-304D-47B0-9660-F00E43C88E00}" destId="{C67C01EC-5575-4587-86F2-21E8439E0072}" srcOrd="1" destOrd="0" presId="urn:microsoft.com/office/officeart/2005/8/layout/process2"/>
    <dgm:cxn modelId="{AD3FEE64-EC45-4983-A431-1191212AA3FA}" type="presParOf" srcId="{C67C01EC-5575-4587-86F2-21E8439E0072}" destId="{23F93FEB-C781-4F50-B348-FC4EA7021752}" srcOrd="0" destOrd="0" presId="urn:microsoft.com/office/officeart/2005/8/layout/process2"/>
    <dgm:cxn modelId="{FAE4ACCD-4E16-4F94-AA65-F949D2F6050C}" type="presParOf" srcId="{703D4462-304D-47B0-9660-F00E43C88E00}" destId="{45905E05-3821-4C36-9DFB-3F5A762D2DF0}" srcOrd="2" destOrd="0" presId="urn:microsoft.com/office/officeart/2005/8/layout/process2"/>
    <dgm:cxn modelId="{6C551BF1-5098-4C37-AA91-A673EC6D7845}" type="presParOf" srcId="{703D4462-304D-47B0-9660-F00E43C88E00}" destId="{3C1F01AB-68E7-4ACD-ADD7-BD14BCDB85EA}" srcOrd="3" destOrd="0" presId="urn:microsoft.com/office/officeart/2005/8/layout/process2"/>
    <dgm:cxn modelId="{10F2041C-6A63-43A3-AB34-75E60777809B}" type="presParOf" srcId="{3C1F01AB-68E7-4ACD-ADD7-BD14BCDB85EA}" destId="{A7CE3FA4-DCE6-40A5-90E1-B709FE17C766}" srcOrd="0" destOrd="0" presId="urn:microsoft.com/office/officeart/2005/8/layout/process2"/>
    <dgm:cxn modelId="{3B600517-3436-44F0-AEB9-4B0693FB469D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err="1" smtClean="0">
              <a:latin typeface="Comic Sans MS" pitchFamily="66" charset="0"/>
            </a:rPr>
            <a:t>ka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ka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ka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D2FD164-9EFD-4E00-9355-D96DD4BAEB77}" type="presOf" srcId="{7B47F987-1DDB-46DD-B324-5C854137010B}" destId="{3C1F01AB-68E7-4ACD-ADD7-BD14BCDB85EA}" srcOrd="0" destOrd="0" presId="urn:microsoft.com/office/officeart/2005/8/layout/process2"/>
    <dgm:cxn modelId="{59FC337F-B738-464D-A2DD-861B7CCCD327}" type="presOf" srcId="{7B47F987-1DDB-46DD-B324-5C854137010B}" destId="{A7CE3FA4-DCE6-40A5-90E1-B709FE17C766}" srcOrd="1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6D05CE69-1E15-42B4-B52E-A79421B7D908}" type="presOf" srcId="{9DDB2837-74BF-426A-92ED-6A73AE0138CF}" destId="{3F66F6CC-FC61-4B9B-939E-E55197E8704C}" srcOrd="0" destOrd="0" presId="urn:microsoft.com/office/officeart/2005/8/layout/process2"/>
    <dgm:cxn modelId="{D952719E-4B4C-42A1-9224-69F7B8F6123F}" type="presOf" srcId="{8CFB0106-BB35-4A17-955B-15BBBE93DEBE}" destId="{B53EF402-22B3-410A-BA5C-015D0F24B7B9}" srcOrd="0" destOrd="0" presId="urn:microsoft.com/office/officeart/2005/8/layout/process2"/>
    <dgm:cxn modelId="{8FED2643-8122-4642-B01E-068EAD8E2F4C}" type="presOf" srcId="{24231DA7-4914-41D2-9006-7DFCDDC5B700}" destId="{23F93FEB-C781-4F50-B348-FC4EA7021752}" srcOrd="1" destOrd="0" presId="urn:microsoft.com/office/officeart/2005/8/layout/process2"/>
    <dgm:cxn modelId="{B1791A8B-C21F-4770-B7A2-D3799727C5D8}" type="presOf" srcId="{5E2D664F-07D0-48E2-A778-AF79D8A64FE0}" destId="{703D4462-304D-47B0-9660-F00E43C88E00}" srcOrd="0" destOrd="0" presId="urn:microsoft.com/office/officeart/2005/8/layout/process2"/>
    <dgm:cxn modelId="{E6CC9B27-EA76-4D90-99ED-EE751844F3AF}" type="presOf" srcId="{16E1EEC1-F486-40B2-B66C-68EE832CC2DF}" destId="{45905E05-3821-4C36-9DFB-3F5A762D2DF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0CFBC9AB-3F5D-40B5-A41F-61B29E3BDAFF}" type="presOf" srcId="{24231DA7-4914-41D2-9006-7DFCDDC5B700}" destId="{C67C01EC-5575-4587-86F2-21E8439E0072}" srcOrd="0" destOrd="0" presId="urn:microsoft.com/office/officeart/2005/8/layout/process2"/>
    <dgm:cxn modelId="{EEF79083-0D76-46BB-906D-3B0F551724D2}" type="presParOf" srcId="{703D4462-304D-47B0-9660-F00E43C88E00}" destId="{3F66F6CC-FC61-4B9B-939E-E55197E8704C}" srcOrd="0" destOrd="0" presId="urn:microsoft.com/office/officeart/2005/8/layout/process2"/>
    <dgm:cxn modelId="{DAB0B2A0-E754-4188-B4BE-56F4017E1744}" type="presParOf" srcId="{703D4462-304D-47B0-9660-F00E43C88E00}" destId="{C67C01EC-5575-4587-86F2-21E8439E0072}" srcOrd="1" destOrd="0" presId="urn:microsoft.com/office/officeart/2005/8/layout/process2"/>
    <dgm:cxn modelId="{C2818AAC-97B7-4C81-9BC0-F7B725CC612F}" type="presParOf" srcId="{C67C01EC-5575-4587-86F2-21E8439E0072}" destId="{23F93FEB-C781-4F50-B348-FC4EA7021752}" srcOrd="0" destOrd="0" presId="urn:microsoft.com/office/officeart/2005/8/layout/process2"/>
    <dgm:cxn modelId="{08A52A14-1154-4F3C-B661-828AC4616C35}" type="presParOf" srcId="{703D4462-304D-47B0-9660-F00E43C88E00}" destId="{45905E05-3821-4C36-9DFB-3F5A762D2DF0}" srcOrd="2" destOrd="0" presId="urn:microsoft.com/office/officeart/2005/8/layout/process2"/>
    <dgm:cxn modelId="{AD5BB05D-B5AF-4319-80BF-D93C24D09A18}" type="presParOf" srcId="{703D4462-304D-47B0-9660-F00E43C88E00}" destId="{3C1F01AB-68E7-4ACD-ADD7-BD14BCDB85EA}" srcOrd="3" destOrd="0" presId="urn:microsoft.com/office/officeart/2005/8/layout/process2"/>
    <dgm:cxn modelId="{3EE030BF-7E6D-4681-99BB-BF79121C97E2}" type="presParOf" srcId="{3C1F01AB-68E7-4ACD-ADD7-BD14BCDB85EA}" destId="{A7CE3FA4-DCE6-40A5-90E1-B709FE17C766}" srcOrd="0" destOrd="0" presId="urn:microsoft.com/office/officeart/2005/8/layout/process2"/>
    <dgm:cxn modelId="{E72C03C7-FBF0-44F5-A864-2BB79C056B7A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BF60A3C-36CA-4311-95E8-90F3718AF932}" type="presOf" srcId="{9DDB2837-74BF-426A-92ED-6A73AE0138CF}" destId="{3F66F6CC-FC61-4B9B-939E-E55197E8704C}" srcOrd="0" destOrd="0" presId="urn:microsoft.com/office/officeart/2005/8/layout/process2"/>
    <dgm:cxn modelId="{66D00690-9419-474C-8017-6EB07DAA59C2}" type="presOf" srcId="{7B47F987-1DDB-46DD-B324-5C854137010B}" destId="{3C1F01AB-68E7-4ACD-ADD7-BD14BCDB85EA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4F01D593-7DC1-49E8-8374-9781F02FBB20}" type="presOf" srcId="{7B47F987-1DDB-46DD-B324-5C854137010B}" destId="{A7CE3FA4-DCE6-40A5-90E1-B709FE17C766}" srcOrd="1" destOrd="0" presId="urn:microsoft.com/office/officeart/2005/8/layout/process2"/>
    <dgm:cxn modelId="{BC418759-9758-44BA-92CA-EEDD1BB782BD}" type="presOf" srcId="{24231DA7-4914-41D2-9006-7DFCDDC5B700}" destId="{23F93FEB-C781-4F50-B348-FC4EA7021752}" srcOrd="1" destOrd="0" presId="urn:microsoft.com/office/officeart/2005/8/layout/process2"/>
    <dgm:cxn modelId="{8B863491-314D-400B-9EEA-36624D50F7B9}" type="presOf" srcId="{8CFB0106-BB35-4A17-955B-15BBBE93DEBE}" destId="{B53EF402-22B3-410A-BA5C-015D0F24B7B9}" srcOrd="0" destOrd="0" presId="urn:microsoft.com/office/officeart/2005/8/layout/process2"/>
    <dgm:cxn modelId="{92EB955B-C9F7-468B-A45F-2BFFC716788C}" type="presOf" srcId="{16E1EEC1-F486-40B2-B66C-68EE832CC2DF}" destId="{45905E05-3821-4C36-9DFB-3F5A762D2DF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683B6F1D-A4E8-47C3-BACC-110ECAC3C0B3}" type="presOf" srcId="{24231DA7-4914-41D2-9006-7DFCDDC5B700}" destId="{C67C01EC-5575-4587-86F2-21E8439E0072}" srcOrd="0" destOrd="0" presId="urn:microsoft.com/office/officeart/2005/8/layout/process2"/>
    <dgm:cxn modelId="{2E45EF3F-F482-40A6-A96A-2978F8051356}" type="presOf" srcId="{5E2D664F-07D0-48E2-A778-AF79D8A64FE0}" destId="{703D4462-304D-47B0-9660-F00E43C88E00}" srcOrd="0" destOrd="0" presId="urn:microsoft.com/office/officeart/2005/8/layout/process2"/>
    <dgm:cxn modelId="{9A8DAA67-C323-48BA-8EEF-9F8EB1A0DD83}" type="presParOf" srcId="{703D4462-304D-47B0-9660-F00E43C88E00}" destId="{3F66F6CC-FC61-4B9B-939E-E55197E8704C}" srcOrd="0" destOrd="0" presId="urn:microsoft.com/office/officeart/2005/8/layout/process2"/>
    <dgm:cxn modelId="{C7CC043D-BD90-4C3A-BB40-76C6C4290A03}" type="presParOf" srcId="{703D4462-304D-47B0-9660-F00E43C88E00}" destId="{C67C01EC-5575-4587-86F2-21E8439E0072}" srcOrd="1" destOrd="0" presId="urn:microsoft.com/office/officeart/2005/8/layout/process2"/>
    <dgm:cxn modelId="{7BD6783B-1973-4A22-81AD-FC8F0D0BEF25}" type="presParOf" srcId="{C67C01EC-5575-4587-86F2-21E8439E0072}" destId="{23F93FEB-C781-4F50-B348-FC4EA7021752}" srcOrd="0" destOrd="0" presId="urn:microsoft.com/office/officeart/2005/8/layout/process2"/>
    <dgm:cxn modelId="{F5CBDB37-3E90-4BEB-BDB9-CD88AE0F034F}" type="presParOf" srcId="{703D4462-304D-47B0-9660-F00E43C88E00}" destId="{45905E05-3821-4C36-9DFB-3F5A762D2DF0}" srcOrd="2" destOrd="0" presId="urn:microsoft.com/office/officeart/2005/8/layout/process2"/>
    <dgm:cxn modelId="{ADA73258-DC53-4646-95DC-4A0DB0BE30EC}" type="presParOf" srcId="{703D4462-304D-47B0-9660-F00E43C88E00}" destId="{3C1F01AB-68E7-4ACD-ADD7-BD14BCDB85EA}" srcOrd="3" destOrd="0" presId="urn:microsoft.com/office/officeart/2005/8/layout/process2"/>
    <dgm:cxn modelId="{7CDBE290-3BBC-4EDE-BE5C-F204762C0EAE}" type="presParOf" srcId="{3C1F01AB-68E7-4ACD-ADD7-BD14BCDB85EA}" destId="{A7CE3FA4-DCE6-40A5-90E1-B709FE17C766}" srcOrd="0" destOrd="0" presId="urn:microsoft.com/office/officeart/2005/8/layout/process2"/>
    <dgm:cxn modelId="{BCC07586-631F-4E79-A166-922BE9E7BE89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err="1" smtClean="0">
              <a:latin typeface="Comic Sans MS" pitchFamily="66" charset="0"/>
            </a:rPr>
            <a:t>ke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DC2DF34-A6BE-4165-A677-236E4FC5DBC3}" type="presOf" srcId="{7B47F987-1DDB-46DD-B324-5C854137010B}" destId="{3C1F01AB-68E7-4ACD-ADD7-BD14BCDB85EA}" srcOrd="0" destOrd="0" presId="urn:microsoft.com/office/officeart/2005/8/layout/process2"/>
    <dgm:cxn modelId="{2F4D5B16-5C01-4E14-9358-F08B76C6995D}" type="presOf" srcId="{5E2D664F-07D0-48E2-A778-AF79D8A64FE0}" destId="{703D4462-304D-47B0-9660-F00E43C88E00}" srcOrd="0" destOrd="0" presId="urn:microsoft.com/office/officeart/2005/8/layout/process2"/>
    <dgm:cxn modelId="{E865A94C-FA9D-4E2B-A7AE-931CA11A5FAA}" type="presOf" srcId="{24231DA7-4914-41D2-9006-7DFCDDC5B700}" destId="{23F93FEB-C781-4F50-B348-FC4EA7021752}" srcOrd="1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9AF6E71C-6532-4769-A432-CB5A45DA6B1F}" type="presOf" srcId="{8CFB0106-BB35-4A17-955B-15BBBE93DEBE}" destId="{B53EF402-22B3-410A-BA5C-015D0F24B7B9}" srcOrd="0" destOrd="0" presId="urn:microsoft.com/office/officeart/2005/8/layout/process2"/>
    <dgm:cxn modelId="{60BAE9F3-C6B8-4153-955A-D91B0A1BC9C5}" type="presOf" srcId="{16E1EEC1-F486-40B2-B66C-68EE832CC2DF}" destId="{45905E05-3821-4C36-9DFB-3F5A762D2DF0}" srcOrd="0" destOrd="0" presId="urn:microsoft.com/office/officeart/2005/8/layout/process2"/>
    <dgm:cxn modelId="{FA355DD7-9D37-49ED-AEF1-517D6EF5CC24}" type="presOf" srcId="{7B47F987-1DDB-46DD-B324-5C854137010B}" destId="{A7CE3FA4-DCE6-40A5-90E1-B709FE17C766}" srcOrd="1" destOrd="0" presId="urn:microsoft.com/office/officeart/2005/8/layout/process2"/>
    <dgm:cxn modelId="{174901A3-2E9D-4817-A910-5FABD4102D74}" type="presOf" srcId="{24231DA7-4914-41D2-9006-7DFCDDC5B700}" destId="{C67C01EC-5575-4587-86F2-21E8439E0072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D0A01494-9467-41C8-94B6-919E356E9DD6}" type="presOf" srcId="{9DDB2837-74BF-426A-92ED-6A73AE0138CF}" destId="{3F66F6CC-FC61-4B9B-939E-E55197E8704C}" srcOrd="0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2EB78D53-C1D6-45B6-AACA-DFAE137870BE}" type="presParOf" srcId="{703D4462-304D-47B0-9660-F00E43C88E00}" destId="{3F66F6CC-FC61-4B9B-939E-E55197E8704C}" srcOrd="0" destOrd="0" presId="urn:microsoft.com/office/officeart/2005/8/layout/process2"/>
    <dgm:cxn modelId="{878445E1-A068-4669-8FAA-E3521859F813}" type="presParOf" srcId="{703D4462-304D-47B0-9660-F00E43C88E00}" destId="{C67C01EC-5575-4587-86F2-21E8439E0072}" srcOrd="1" destOrd="0" presId="urn:microsoft.com/office/officeart/2005/8/layout/process2"/>
    <dgm:cxn modelId="{09CBE1A0-C837-4D00-A570-C8ADF189378D}" type="presParOf" srcId="{C67C01EC-5575-4587-86F2-21E8439E0072}" destId="{23F93FEB-C781-4F50-B348-FC4EA7021752}" srcOrd="0" destOrd="0" presId="urn:microsoft.com/office/officeart/2005/8/layout/process2"/>
    <dgm:cxn modelId="{821F4FDD-7724-4928-8828-C3A0E2DF02DC}" type="presParOf" srcId="{703D4462-304D-47B0-9660-F00E43C88E00}" destId="{45905E05-3821-4C36-9DFB-3F5A762D2DF0}" srcOrd="2" destOrd="0" presId="urn:microsoft.com/office/officeart/2005/8/layout/process2"/>
    <dgm:cxn modelId="{8DCB5AE9-48B4-49A1-AA25-CE70FAAF42ED}" type="presParOf" srcId="{703D4462-304D-47B0-9660-F00E43C88E00}" destId="{3C1F01AB-68E7-4ACD-ADD7-BD14BCDB85EA}" srcOrd="3" destOrd="0" presId="urn:microsoft.com/office/officeart/2005/8/layout/process2"/>
    <dgm:cxn modelId="{64B8BBF6-9DB5-463E-859D-1E7C1BADF56A}" type="presParOf" srcId="{3C1F01AB-68E7-4ACD-ADD7-BD14BCDB85EA}" destId="{A7CE3FA4-DCE6-40A5-90E1-B709FE17C766}" srcOrd="0" destOrd="0" presId="urn:microsoft.com/office/officeart/2005/8/layout/process2"/>
    <dgm:cxn modelId="{AC960391-51FF-497B-ABA4-CB3C9038B15D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err="1" smtClean="0">
              <a:latin typeface="Comic Sans MS" pitchFamily="66" charset="0"/>
            </a:rPr>
            <a:t>ke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kel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E80253D-BF40-4CF7-BCDC-C716E35F9745}" type="presOf" srcId="{7B47F987-1DDB-46DD-B324-5C854137010B}" destId="{3C1F01AB-68E7-4ACD-ADD7-BD14BCDB85EA}" srcOrd="0" destOrd="0" presId="urn:microsoft.com/office/officeart/2005/8/layout/process2"/>
    <dgm:cxn modelId="{1A736060-3F62-4B4F-9897-93E17484445E}" type="presOf" srcId="{7B47F987-1DDB-46DD-B324-5C854137010B}" destId="{A7CE3FA4-DCE6-40A5-90E1-B709FE17C766}" srcOrd="1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6F451631-D006-4B70-9D5B-19502BED1724}" type="presOf" srcId="{24231DA7-4914-41D2-9006-7DFCDDC5B700}" destId="{C67C01EC-5575-4587-86F2-21E8439E0072}" srcOrd="0" destOrd="0" presId="urn:microsoft.com/office/officeart/2005/8/layout/process2"/>
    <dgm:cxn modelId="{AFD42C32-071B-4B94-9846-9D01162E0F93}" type="presOf" srcId="{9DDB2837-74BF-426A-92ED-6A73AE0138CF}" destId="{3F66F6CC-FC61-4B9B-939E-E55197E8704C}" srcOrd="0" destOrd="0" presId="urn:microsoft.com/office/officeart/2005/8/layout/process2"/>
    <dgm:cxn modelId="{5FE4E24D-03C1-4C80-AAB6-2149040123E0}" type="presOf" srcId="{16E1EEC1-F486-40B2-B66C-68EE832CC2DF}" destId="{45905E05-3821-4C36-9DFB-3F5A762D2DF0}" srcOrd="0" destOrd="0" presId="urn:microsoft.com/office/officeart/2005/8/layout/process2"/>
    <dgm:cxn modelId="{07121A72-E163-4290-8E6E-11135C445275}" type="presOf" srcId="{8CFB0106-BB35-4A17-955B-15BBBE93DEBE}" destId="{B53EF402-22B3-410A-BA5C-015D0F24B7B9}" srcOrd="0" destOrd="0" presId="urn:microsoft.com/office/officeart/2005/8/layout/process2"/>
    <dgm:cxn modelId="{99760928-289E-4F5C-A1D4-5E94C127AC40}" type="presOf" srcId="{5E2D664F-07D0-48E2-A778-AF79D8A64FE0}" destId="{703D4462-304D-47B0-9660-F00E43C88E0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B2805415-4E61-4CD3-B35B-557F3FA4B727}" type="presOf" srcId="{24231DA7-4914-41D2-9006-7DFCDDC5B700}" destId="{23F93FEB-C781-4F50-B348-FC4EA7021752}" srcOrd="1" destOrd="0" presId="urn:microsoft.com/office/officeart/2005/8/layout/process2"/>
    <dgm:cxn modelId="{C4BDD4BC-201D-4EF8-A002-3C27A1B45EB2}" type="presParOf" srcId="{703D4462-304D-47B0-9660-F00E43C88E00}" destId="{3F66F6CC-FC61-4B9B-939E-E55197E8704C}" srcOrd="0" destOrd="0" presId="urn:microsoft.com/office/officeart/2005/8/layout/process2"/>
    <dgm:cxn modelId="{C5CF8B9A-7059-4B17-B58B-5A3BB01B0843}" type="presParOf" srcId="{703D4462-304D-47B0-9660-F00E43C88E00}" destId="{C67C01EC-5575-4587-86F2-21E8439E0072}" srcOrd="1" destOrd="0" presId="urn:microsoft.com/office/officeart/2005/8/layout/process2"/>
    <dgm:cxn modelId="{CF863C4A-39D5-4CBF-BDFD-51B45C7D88BD}" type="presParOf" srcId="{C67C01EC-5575-4587-86F2-21E8439E0072}" destId="{23F93FEB-C781-4F50-B348-FC4EA7021752}" srcOrd="0" destOrd="0" presId="urn:microsoft.com/office/officeart/2005/8/layout/process2"/>
    <dgm:cxn modelId="{79A1CFB5-66E3-449A-9FDD-C94AC86D5AEC}" type="presParOf" srcId="{703D4462-304D-47B0-9660-F00E43C88E00}" destId="{45905E05-3821-4C36-9DFB-3F5A762D2DF0}" srcOrd="2" destOrd="0" presId="urn:microsoft.com/office/officeart/2005/8/layout/process2"/>
    <dgm:cxn modelId="{740AEF44-C83F-4212-8E0C-F184322CD845}" type="presParOf" srcId="{703D4462-304D-47B0-9660-F00E43C88E00}" destId="{3C1F01AB-68E7-4ACD-ADD7-BD14BCDB85EA}" srcOrd="3" destOrd="0" presId="urn:microsoft.com/office/officeart/2005/8/layout/process2"/>
    <dgm:cxn modelId="{62F662FE-8DC6-4148-9644-E0BC86750004}" type="presParOf" srcId="{3C1F01AB-68E7-4ACD-ADD7-BD14BCDB85EA}" destId="{A7CE3FA4-DCE6-40A5-90E1-B709FE17C766}" srcOrd="0" destOrd="0" presId="urn:microsoft.com/office/officeart/2005/8/layout/process2"/>
    <dgm:cxn modelId="{5415134D-C91A-40CF-87B4-A9BAC7173755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FFDDAE6E-2E34-4798-9C3D-6A629C204E1C}" type="presOf" srcId="{5E2D664F-07D0-48E2-A778-AF79D8A64FE0}" destId="{703D4462-304D-47B0-9660-F00E43C88E00}" srcOrd="0" destOrd="0" presId="urn:microsoft.com/office/officeart/2005/8/layout/process2"/>
    <dgm:cxn modelId="{8E02BF73-6600-4E5A-9F83-09FE974ED829}" type="presOf" srcId="{16E1EEC1-F486-40B2-B66C-68EE832CC2DF}" destId="{45905E05-3821-4C36-9DFB-3F5A762D2DF0}" srcOrd="0" destOrd="0" presId="urn:microsoft.com/office/officeart/2005/8/layout/process2"/>
    <dgm:cxn modelId="{E02D8962-80F9-46D2-8461-588A2A861D87}" type="presOf" srcId="{7B47F987-1DDB-46DD-B324-5C854137010B}" destId="{A7CE3FA4-DCE6-40A5-90E1-B709FE17C766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D6A72327-E5DD-4A33-B5B9-B6EFCDAD5BF7}" type="presOf" srcId="{24231DA7-4914-41D2-9006-7DFCDDC5B700}" destId="{23F93FEB-C781-4F50-B348-FC4EA7021752}" srcOrd="1" destOrd="0" presId="urn:microsoft.com/office/officeart/2005/8/layout/process2"/>
    <dgm:cxn modelId="{43E21FE0-1C35-46A1-A43C-55A22C178343}" type="presOf" srcId="{24231DA7-4914-41D2-9006-7DFCDDC5B700}" destId="{C67C01EC-5575-4587-86F2-21E8439E0072}" srcOrd="0" destOrd="0" presId="urn:microsoft.com/office/officeart/2005/8/layout/process2"/>
    <dgm:cxn modelId="{29E57DB4-74AE-4678-9B73-97AF655798BE}" type="presOf" srcId="{7B47F987-1DDB-46DD-B324-5C854137010B}" destId="{3C1F01AB-68E7-4ACD-ADD7-BD14BCDB85EA}" srcOrd="0" destOrd="0" presId="urn:microsoft.com/office/officeart/2005/8/layout/process2"/>
    <dgm:cxn modelId="{80D77157-89E4-4928-AAAE-3AC87D16CB5B}" type="presOf" srcId="{9DDB2837-74BF-426A-92ED-6A73AE0138CF}" destId="{3F66F6CC-FC61-4B9B-939E-E55197E8704C}" srcOrd="0" destOrd="0" presId="urn:microsoft.com/office/officeart/2005/8/layout/process2"/>
    <dgm:cxn modelId="{F8F93F48-4976-4D9D-87A0-BA5AC5AEFFBE}" type="presOf" srcId="{8CFB0106-BB35-4A17-955B-15BBBE93DEBE}" destId="{B53EF402-22B3-410A-BA5C-015D0F24B7B9}" srcOrd="0" destOrd="0" presId="urn:microsoft.com/office/officeart/2005/8/layout/process2"/>
    <dgm:cxn modelId="{5B21FAF4-7E50-499E-9B92-4A2681541E18}" type="presParOf" srcId="{703D4462-304D-47B0-9660-F00E43C88E00}" destId="{3F66F6CC-FC61-4B9B-939E-E55197E8704C}" srcOrd="0" destOrd="0" presId="urn:microsoft.com/office/officeart/2005/8/layout/process2"/>
    <dgm:cxn modelId="{B0AA5828-FE7B-4E9C-A399-C28E746DB4E0}" type="presParOf" srcId="{703D4462-304D-47B0-9660-F00E43C88E00}" destId="{C67C01EC-5575-4587-86F2-21E8439E0072}" srcOrd="1" destOrd="0" presId="urn:microsoft.com/office/officeart/2005/8/layout/process2"/>
    <dgm:cxn modelId="{AEB8A5AD-9474-4A71-9AAA-B1646589E980}" type="presParOf" srcId="{C67C01EC-5575-4587-86F2-21E8439E0072}" destId="{23F93FEB-C781-4F50-B348-FC4EA7021752}" srcOrd="0" destOrd="0" presId="urn:microsoft.com/office/officeart/2005/8/layout/process2"/>
    <dgm:cxn modelId="{BA1683D3-BE7C-4856-B207-4BD3C0434958}" type="presParOf" srcId="{703D4462-304D-47B0-9660-F00E43C88E00}" destId="{45905E05-3821-4C36-9DFB-3F5A762D2DF0}" srcOrd="2" destOrd="0" presId="urn:microsoft.com/office/officeart/2005/8/layout/process2"/>
    <dgm:cxn modelId="{203EDCAE-DF6E-4737-AF1D-D05FC689B7B9}" type="presParOf" srcId="{703D4462-304D-47B0-9660-F00E43C88E00}" destId="{3C1F01AB-68E7-4ACD-ADD7-BD14BCDB85EA}" srcOrd="3" destOrd="0" presId="urn:microsoft.com/office/officeart/2005/8/layout/process2"/>
    <dgm:cxn modelId="{C11F5F0A-1569-4606-AFBA-31BA84C571E2}" type="presParOf" srcId="{3C1F01AB-68E7-4ACD-ADD7-BD14BCDB85EA}" destId="{A7CE3FA4-DCE6-40A5-90E1-B709FE17C766}" srcOrd="0" destOrd="0" presId="urn:microsoft.com/office/officeart/2005/8/layout/process2"/>
    <dgm:cxn modelId="{5A00E173-767D-4FEC-95A9-D30978DA7362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97B725C-D003-411A-9C38-9103C14C324B}" type="presOf" srcId="{24231DA7-4914-41D2-9006-7DFCDDC5B700}" destId="{23F93FEB-C781-4F50-B348-FC4EA7021752}" srcOrd="1" destOrd="0" presId="urn:microsoft.com/office/officeart/2005/8/layout/process2"/>
    <dgm:cxn modelId="{DF586796-2CDB-4F20-B30F-F978DD5DE55D}" type="presOf" srcId="{5E2D664F-07D0-48E2-A778-AF79D8A64FE0}" destId="{703D4462-304D-47B0-9660-F00E43C88E0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DA52672E-1188-4255-9A53-787FC4B79EA7}" type="presOf" srcId="{16E1EEC1-F486-40B2-B66C-68EE832CC2DF}" destId="{45905E05-3821-4C36-9DFB-3F5A762D2DF0}" srcOrd="0" destOrd="0" presId="urn:microsoft.com/office/officeart/2005/8/layout/process2"/>
    <dgm:cxn modelId="{5777083E-674D-48DC-BE26-5682F095A71D}" type="presOf" srcId="{7B47F987-1DDB-46DD-B324-5C854137010B}" destId="{A7CE3FA4-DCE6-40A5-90E1-B709FE17C766}" srcOrd="1" destOrd="0" presId="urn:microsoft.com/office/officeart/2005/8/layout/process2"/>
    <dgm:cxn modelId="{DA01603D-31C0-4A47-95CD-10BFAB5E071D}" type="presOf" srcId="{8CFB0106-BB35-4A17-955B-15BBBE93DEBE}" destId="{B53EF402-22B3-410A-BA5C-015D0F24B7B9}" srcOrd="0" destOrd="0" presId="urn:microsoft.com/office/officeart/2005/8/layout/process2"/>
    <dgm:cxn modelId="{2D1E331F-789F-4DB9-97C7-31706A7555B2}" type="presOf" srcId="{24231DA7-4914-41D2-9006-7DFCDDC5B700}" destId="{C67C01EC-5575-4587-86F2-21E8439E0072}" srcOrd="0" destOrd="0" presId="urn:microsoft.com/office/officeart/2005/8/layout/process2"/>
    <dgm:cxn modelId="{68E510B6-977A-45BA-BB01-B3490EB62CE6}" type="presOf" srcId="{9DDB2837-74BF-426A-92ED-6A73AE0138CF}" destId="{3F66F6CC-FC61-4B9B-939E-E55197E8704C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934AE33D-98D0-4DF4-BA5A-C62C4B74821F}" type="presOf" srcId="{7B47F987-1DDB-46DD-B324-5C854137010B}" destId="{3C1F01AB-68E7-4ACD-ADD7-BD14BCDB85EA}" srcOrd="0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A190712B-1A89-401D-8EA2-FFF52DB680E0}" type="presParOf" srcId="{703D4462-304D-47B0-9660-F00E43C88E00}" destId="{3F66F6CC-FC61-4B9B-939E-E55197E8704C}" srcOrd="0" destOrd="0" presId="urn:microsoft.com/office/officeart/2005/8/layout/process2"/>
    <dgm:cxn modelId="{B471CB97-1153-4125-8CA8-0C9718E102EF}" type="presParOf" srcId="{703D4462-304D-47B0-9660-F00E43C88E00}" destId="{C67C01EC-5575-4587-86F2-21E8439E0072}" srcOrd="1" destOrd="0" presId="urn:microsoft.com/office/officeart/2005/8/layout/process2"/>
    <dgm:cxn modelId="{E1986EF4-039E-420A-8D00-67C0AC2A7E7E}" type="presParOf" srcId="{C67C01EC-5575-4587-86F2-21E8439E0072}" destId="{23F93FEB-C781-4F50-B348-FC4EA7021752}" srcOrd="0" destOrd="0" presId="urn:microsoft.com/office/officeart/2005/8/layout/process2"/>
    <dgm:cxn modelId="{D90B0DBE-0B47-46A5-83E7-D9878854B16A}" type="presParOf" srcId="{703D4462-304D-47B0-9660-F00E43C88E00}" destId="{45905E05-3821-4C36-9DFB-3F5A762D2DF0}" srcOrd="2" destOrd="0" presId="urn:microsoft.com/office/officeart/2005/8/layout/process2"/>
    <dgm:cxn modelId="{0E5967E8-3563-4B41-8E9E-8CCC34DE9107}" type="presParOf" srcId="{703D4462-304D-47B0-9660-F00E43C88E00}" destId="{3C1F01AB-68E7-4ACD-ADD7-BD14BCDB85EA}" srcOrd="3" destOrd="0" presId="urn:microsoft.com/office/officeart/2005/8/layout/process2"/>
    <dgm:cxn modelId="{FC0D5C50-9840-448D-86B5-286CB6700099}" type="presParOf" srcId="{3C1F01AB-68E7-4ACD-ADD7-BD14BCDB85EA}" destId="{A7CE3FA4-DCE6-40A5-90E1-B709FE17C766}" srcOrd="0" destOrd="0" presId="urn:microsoft.com/office/officeart/2005/8/layout/process2"/>
    <dgm:cxn modelId="{9E445A7F-54BF-4B29-BE39-DFA1A0AA803A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ek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e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e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FF32E25-A8A8-4DC2-9425-122C5C0AC94C}" type="presOf" srcId="{24231DA7-4914-41D2-9006-7DFCDDC5B700}" destId="{23F93FEB-C781-4F50-B348-FC4EA7021752}" srcOrd="1" destOrd="0" presId="urn:microsoft.com/office/officeart/2005/8/layout/process2"/>
    <dgm:cxn modelId="{5A35FFDB-36C3-4CAF-8BC5-9C8F3828019F}" type="presOf" srcId="{9DDB2837-74BF-426A-92ED-6A73AE0138CF}" destId="{3F66F6CC-FC61-4B9B-939E-E55197E8704C}" srcOrd="0" destOrd="0" presId="urn:microsoft.com/office/officeart/2005/8/layout/process2"/>
    <dgm:cxn modelId="{D673241E-01B8-4CBC-9FD6-F99A20779727}" type="presOf" srcId="{7B47F987-1DDB-46DD-B324-5C854137010B}" destId="{A7CE3FA4-DCE6-40A5-90E1-B709FE17C766}" srcOrd="1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CED8849C-4B27-4E75-A330-ED8D252BE38D}" type="presOf" srcId="{7B47F987-1DDB-46DD-B324-5C854137010B}" destId="{3C1F01AB-68E7-4ACD-ADD7-BD14BCDB85EA}" srcOrd="0" destOrd="0" presId="urn:microsoft.com/office/officeart/2005/8/layout/process2"/>
    <dgm:cxn modelId="{21171335-3A8D-4C94-8E52-6855C736FD92}" type="presOf" srcId="{8CFB0106-BB35-4A17-955B-15BBBE93DEBE}" destId="{B53EF402-22B3-410A-BA5C-015D0F24B7B9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B9352CA4-354A-4FAD-8169-7275EB518393}" type="presOf" srcId="{16E1EEC1-F486-40B2-B66C-68EE832CC2DF}" destId="{45905E05-3821-4C36-9DFB-3F5A762D2DF0}" srcOrd="0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63E20638-D30C-46F2-A6E0-D5A09AD9488A}" type="presOf" srcId="{24231DA7-4914-41D2-9006-7DFCDDC5B700}" destId="{C67C01EC-5575-4587-86F2-21E8439E0072}" srcOrd="0" destOrd="0" presId="urn:microsoft.com/office/officeart/2005/8/layout/process2"/>
    <dgm:cxn modelId="{011A7D33-1050-49A4-860A-32A3E290309A}" type="presOf" srcId="{5E2D664F-07D0-48E2-A778-AF79D8A64FE0}" destId="{703D4462-304D-47B0-9660-F00E43C88E00}" srcOrd="0" destOrd="0" presId="urn:microsoft.com/office/officeart/2005/8/layout/process2"/>
    <dgm:cxn modelId="{1A682A72-402D-470C-BC3A-960300D8DFD3}" type="presParOf" srcId="{703D4462-304D-47B0-9660-F00E43C88E00}" destId="{3F66F6CC-FC61-4B9B-939E-E55197E8704C}" srcOrd="0" destOrd="0" presId="urn:microsoft.com/office/officeart/2005/8/layout/process2"/>
    <dgm:cxn modelId="{5513121E-1FD4-4E38-A175-05D7F5874F2F}" type="presParOf" srcId="{703D4462-304D-47B0-9660-F00E43C88E00}" destId="{C67C01EC-5575-4587-86F2-21E8439E0072}" srcOrd="1" destOrd="0" presId="urn:microsoft.com/office/officeart/2005/8/layout/process2"/>
    <dgm:cxn modelId="{9B0AFC54-94E6-4F7B-8B2A-25457C5EFBBC}" type="presParOf" srcId="{C67C01EC-5575-4587-86F2-21E8439E0072}" destId="{23F93FEB-C781-4F50-B348-FC4EA7021752}" srcOrd="0" destOrd="0" presId="urn:microsoft.com/office/officeart/2005/8/layout/process2"/>
    <dgm:cxn modelId="{6256F563-6245-4BBE-8222-684EAC7FADE5}" type="presParOf" srcId="{703D4462-304D-47B0-9660-F00E43C88E00}" destId="{45905E05-3821-4C36-9DFB-3F5A762D2DF0}" srcOrd="2" destOrd="0" presId="urn:microsoft.com/office/officeart/2005/8/layout/process2"/>
    <dgm:cxn modelId="{7CE21D07-750E-4BC2-A315-AFCD374FCEB7}" type="presParOf" srcId="{703D4462-304D-47B0-9660-F00E43C88E00}" destId="{3C1F01AB-68E7-4ACD-ADD7-BD14BCDB85EA}" srcOrd="3" destOrd="0" presId="urn:microsoft.com/office/officeart/2005/8/layout/process2"/>
    <dgm:cxn modelId="{C4469F7C-DAC5-4B7E-8D08-AF992638FD6B}" type="presParOf" srcId="{3C1F01AB-68E7-4ACD-ADD7-BD14BCDB85EA}" destId="{A7CE3FA4-DCE6-40A5-90E1-B709FE17C766}" srcOrd="0" destOrd="0" presId="urn:microsoft.com/office/officeart/2005/8/layout/process2"/>
    <dgm:cxn modelId="{F30A415D-D195-47ED-90C3-04C9CE7E4FA8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k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Comic Sans MS" pitchFamily="66" charset="0"/>
            </a:rPr>
            <a:t>ka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ka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8DC3CB9-9383-4E0B-8CCC-1AD2A8F2ED61}" type="presOf" srcId="{16E1EEC1-F486-40B2-B66C-68EE832CC2DF}" destId="{45905E05-3821-4C36-9DFB-3F5A762D2DF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0393696D-1D73-4CEF-97C7-9F747D7AA32F}" type="presOf" srcId="{8CFB0106-BB35-4A17-955B-15BBBE93DEBE}" destId="{B53EF402-22B3-410A-BA5C-015D0F24B7B9}" srcOrd="0" destOrd="0" presId="urn:microsoft.com/office/officeart/2005/8/layout/process2"/>
    <dgm:cxn modelId="{E4496F89-4922-44B5-9069-2E2E6D62B4F9}" type="presOf" srcId="{7B47F987-1DDB-46DD-B324-5C854137010B}" destId="{3C1F01AB-68E7-4ACD-ADD7-BD14BCDB85EA}" srcOrd="0" destOrd="0" presId="urn:microsoft.com/office/officeart/2005/8/layout/process2"/>
    <dgm:cxn modelId="{E52C1909-DCBE-49A7-AB09-47199483E586}" type="presOf" srcId="{5E2D664F-07D0-48E2-A778-AF79D8A64FE0}" destId="{703D4462-304D-47B0-9660-F00E43C88E0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23D238A6-4CFD-4BDF-8328-7D8E9411B362}" type="presOf" srcId="{24231DA7-4914-41D2-9006-7DFCDDC5B700}" destId="{23F93FEB-C781-4F50-B348-FC4EA7021752}" srcOrd="1" destOrd="0" presId="urn:microsoft.com/office/officeart/2005/8/layout/process2"/>
    <dgm:cxn modelId="{744E3AF2-E448-4424-A317-9B70950AA1AB}" type="presOf" srcId="{7B47F987-1DDB-46DD-B324-5C854137010B}" destId="{A7CE3FA4-DCE6-40A5-90E1-B709FE17C766}" srcOrd="1" destOrd="0" presId="urn:microsoft.com/office/officeart/2005/8/layout/process2"/>
    <dgm:cxn modelId="{2E1183FE-5DB9-420E-B6D3-D61D885EE04C}" type="presOf" srcId="{24231DA7-4914-41D2-9006-7DFCDDC5B700}" destId="{C67C01EC-5575-4587-86F2-21E8439E0072}" srcOrd="0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DD67F2B0-7A61-4BCD-90F7-1CE1286BC848}" type="presOf" srcId="{9DDB2837-74BF-426A-92ED-6A73AE0138CF}" destId="{3F66F6CC-FC61-4B9B-939E-E55197E8704C}" srcOrd="0" destOrd="0" presId="urn:microsoft.com/office/officeart/2005/8/layout/process2"/>
    <dgm:cxn modelId="{DCE94BB9-1ACD-4B47-B1F6-8E8E9FEAC127}" type="presParOf" srcId="{703D4462-304D-47B0-9660-F00E43C88E00}" destId="{3F66F6CC-FC61-4B9B-939E-E55197E8704C}" srcOrd="0" destOrd="0" presId="urn:microsoft.com/office/officeart/2005/8/layout/process2"/>
    <dgm:cxn modelId="{2033E5C1-A967-477B-8C42-74913D265A24}" type="presParOf" srcId="{703D4462-304D-47B0-9660-F00E43C88E00}" destId="{C67C01EC-5575-4587-86F2-21E8439E0072}" srcOrd="1" destOrd="0" presId="urn:microsoft.com/office/officeart/2005/8/layout/process2"/>
    <dgm:cxn modelId="{C38BDE7A-773A-4041-B422-EC9E9C55845F}" type="presParOf" srcId="{C67C01EC-5575-4587-86F2-21E8439E0072}" destId="{23F93FEB-C781-4F50-B348-FC4EA7021752}" srcOrd="0" destOrd="0" presId="urn:microsoft.com/office/officeart/2005/8/layout/process2"/>
    <dgm:cxn modelId="{89CF353C-0844-48FA-A184-A6E3697003C2}" type="presParOf" srcId="{703D4462-304D-47B0-9660-F00E43C88E00}" destId="{45905E05-3821-4C36-9DFB-3F5A762D2DF0}" srcOrd="2" destOrd="0" presId="urn:microsoft.com/office/officeart/2005/8/layout/process2"/>
    <dgm:cxn modelId="{45121A7A-453D-42DD-AB42-E874E06D1656}" type="presParOf" srcId="{703D4462-304D-47B0-9660-F00E43C88E00}" destId="{3C1F01AB-68E7-4ACD-ADD7-BD14BCDB85EA}" srcOrd="3" destOrd="0" presId="urn:microsoft.com/office/officeart/2005/8/layout/process2"/>
    <dgm:cxn modelId="{06990A60-47FD-4E81-B976-221CCE2B1A42}" type="presParOf" srcId="{3C1F01AB-68E7-4ACD-ADD7-BD14BCDB85EA}" destId="{A7CE3FA4-DCE6-40A5-90E1-B709FE17C766}" srcOrd="0" destOrd="0" presId="urn:microsoft.com/office/officeart/2005/8/layout/process2"/>
    <dgm:cxn modelId="{D4BA49C0-8CD6-4C88-8DA5-B0AD0C345993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k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err="1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23EC4CA-7731-4ED1-B2CF-BE45EF450613}" type="presOf" srcId="{16E1EEC1-F486-40B2-B66C-68EE832CC2DF}" destId="{45905E05-3821-4C36-9DFB-3F5A762D2DF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81B01000-79A4-4062-9F90-4C5957310C8C}" type="presOf" srcId="{24231DA7-4914-41D2-9006-7DFCDDC5B700}" destId="{23F93FEB-C781-4F50-B348-FC4EA7021752}" srcOrd="1" destOrd="0" presId="urn:microsoft.com/office/officeart/2005/8/layout/process2"/>
    <dgm:cxn modelId="{175A1595-8CD8-4555-92A5-09DC36911AB8}" type="presOf" srcId="{8CFB0106-BB35-4A17-955B-15BBBE93DEBE}" destId="{B53EF402-22B3-410A-BA5C-015D0F24B7B9}" srcOrd="0" destOrd="0" presId="urn:microsoft.com/office/officeart/2005/8/layout/process2"/>
    <dgm:cxn modelId="{D0B50769-1C2D-4BD3-9AD8-E8BBD558DB43}" type="presOf" srcId="{7B47F987-1DDB-46DD-B324-5C854137010B}" destId="{3C1F01AB-68E7-4ACD-ADD7-BD14BCDB85EA}" srcOrd="0" destOrd="0" presId="urn:microsoft.com/office/officeart/2005/8/layout/process2"/>
    <dgm:cxn modelId="{4BCFEB59-1601-4C07-99A7-8377334C0CB9}" type="presOf" srcId="{24231DA7-4914-41D2-9006-7DFCDDC5B700}" destId="{C67C01EC-5575-4587-86F2-21E8439E0072}" srcOrd="0" destOrd="0" presId="urn:microsoft.com/office/officeart/2005/8/layout/process2"/>
    <dgm:cxn modelId="{ED3465E4-98A2-41D0-887D-28B413DE1762}" type="presOf" srcId="{9DDB2837-74BF-426A-92ED-6A73AE0138CF}" destId="{3F66F6CC-FC61-4B9B-939E-E55197E8704C}" srcOrd="0" destOrd="0" presId="urn:microsoft.com/office/officeart/2005/8/layout/process2"/>
    <dgm:cxn modelId="{146110A4-C85B-4DD9-92A6-55F170B532E8}" type="presOf" srcId="{5E2D664F-07D0-48E2-A778-AF79D8A64FE0}" destId="{703D4462-304D-47B0-9660-F00E43C88E0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EFCC9448-65A7-41DD-BD19-A980B55AB56C}" type="presOf" srcId="{7B47F987-1DDB-46DD-B324-5C854137010B}" destId="{A7CE3FA4-DCE6-40A5-90E1-B709FE17C766}" srcOrd="1" destOrd="0" presId="urn:microsoft.com/office/officeart/2005/8/layout/process2"/>
    <dgm:cxn modelId="{B14874CC-9E2A-4E28-B794-0BE0FB096297}" type="presParOf" srcId="{703D4462-304D-47B0-9660-F00E43C88E00}" destId="{3F66F6CC-FC61-4B9B-939E-E55197E8704C}" srcOrd="0" destOrd="0" presId="urn:microsoft.com/office/officeart/2005/8/layout/process2"/>
    <dgm:cxn modelId="{74A07FBD-D0A2-4C3E-8377-C637A6F9B100}" type="presParOf" srcId="{703D4462-304D-47B0-9660-F00E43C88E00}" destId="{C67C01EC-5575-4587-86F2-21E8439E0072}" srcOrd="1" destOrd="0" presId="urn:microsoft.com/office/officeart/2005/8/layout/process2"/>
    <dgm:cxn modelId="{0ED02E19-F764-4BFC-98CE-CD6EF9A3FFA7}" type="presParOf" srcId="{C67C01EC-5575-4587-86F2-21E8439E0072}" destId="{23F93FEB-C781-4F50-B348-FC4EA7021752}" srcOrd="0" destOrd="0" presId="urn:microsoft.com/office/officeart/2005/8/layout/process2"/>
    <dgm:cxn modelId="{C58DF4EC-AE60-4B43-943F-D77164C892ED}" type="presParOf" srcId="{703D4462-304D-47B0-9660-F00E43C88E00}" destId="{45905E05-3821-4C36-9DFB-3F5A762D2DF0}" srcOrd="2" destOrd="0" presId="urn:microsoft.com/office/officeart/2005/8/layout/process2"/>
    <dgm:cxn modelId="{4C788C10-4522-44E4-ACD6-1FAC7902B6DC}" type="presParOf" srcId="{703D4462-304D-47B0-9660-F00E43C88E00}" destId="{3C1F01AB-68E7-4ACD-ADD7-BD14BCDB85EA}" srcOrd="3" destOrd="0" presId="urn:microsoft.com/office/officeart/2005/8/layout/process2"/>
    <dgm:cxn modelId="{336CB9B2-B63F-4532-B2A7-50FDC4D358FE}" type="presParOf" srcId="{3C1F01AB-68E7-4ACD-ADD7-BD14BCDB85EA}" destId="{A7CE3FA4-DCE6-40A5-90E1-B709FE17C766}" srcOrd="0" destOrd="0" presId="urn:microsoft.com/office/officeart/2005/8/layout/process2"/>
    <dgm:cxn modelId="{B1E04DD8-CEEE-4F81-9455-F60DB0C662EE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k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954CB79-F50F-46A7-A47F-BBD2B6EA7668}" type="presOf" srcId="{8CFB0106-BB35-4A17-955B-15BBBE93DEBE}" destId="{B53EF402-22B3-410A-BA5C-015D0F24B7B9}" srcOrd="0" destOrd="0" presId="urn:microsoft.com/office/officeart/2005/8/layout/process2"/>
    <dgm:cxn modelId="{C649F757-EF1B-4322-8F1D-4B868E0D81C8}" type="presOf" srcId="{24231DA7-4914-41D2-9006-7DFCDDC5B700}" destId="{C67C01EC-5575-4587-86F2-21E8439E0072}" srcOrd="0" destOrd="0" presId="urn:microsoft.com/office/officeart/2005/8/layout/process2"/>
    <dgm:cxn modelId="{2BB717A0-AD4C-42D7-B7F7-450E839A9843}" type="presOf" srcId="{7B47F987-1DDB-46DD-B324-5C854137010B}" destId="{3C1F01AB-68E7-4ACD-ADD7-BD14BCDB85EA}" srcOrd="0" destOrd="0" presId="urn:microsoft.com/office/officeart/2005/8/layout/process2"/>
    <dgm:cxn modelId="{4F3C1154-0124-4A79-B40A-0269C9E16BD8}" type="presOf" srcId="{16E1EEC1-F486-40B2-B66C-68EE832CC2DF}" destId="{45905E05-3821-4C36-9DFB-3F5A762D2DF0}" srcOrd="0" destOrd="0" presId="urn:microsoft.com/office/officeart/2005/8/layout/process2"/>
    <dgm:cxn modelId="{2067433B-9542-494E-B2AA-FFCB3D469F82}" type="presOf" srcId="{9DDB2837-74BF-426A-92ED-6A73AE0138CF}" destId="{3F66F6CC-FC61-4B9B-939E-E55197E8704C}" srcOrd="0" destOrd="0" presId="urn:microsoft.com/office/officeart/2005/8/layout/process2"/>
    <dgm:cxn modelId="{E4DF56D1-39CB-4163-9FEA-7100282B280A}" type="presOf" srcId="{5E2D664F-07D0-48E2-A778-AF79D8A64FE0}" destId="{703D4462-304D-47B0-9660-F00E43C88E00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CAD9A023-990D-4867-824F-E0E09C68F997}" type="presOf" srcId="{24231DA7-4914-41D2-9006-7DFCDDC5B700}" destId="{23F93FEB-C781-4F50-B348-FC4EA7021752}" srcOrd="1" destOrd="0" presId="urn:microsoft.com/office/officeart/2005/8/layout/process2"/>
    <dgm:cxn modelId="{31798971-05DA-4F42-90FB-91444FA5D644}" type="presOf" srcId="{7B47F987-1DDB-46DD-B324-5C854137010B}" destId="{A7CE3FA4-DCE6-40A5-90E1-B709FE17C766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B5293928-0CA6-41FF-BCAC-FAC539E1AF9A}" type="presParOf" srcId="{703D4462-304D-47B0-9660-F00E43C88E00}" destId="{3F66F6CC-FC61-4B9B-939E-E55197E8704C}" srcOrd="0" destOrd="0" presId="urn:microsoft.com/office/officeart/2005/8/layout/process2"/>
    <dgm:cxn modelId="{FE86F2FF-E525-4F60-8953-74FD2561FA1E}" type="presParOf" srcId="{703D4462-304D-47B0-9660-F00E43C88E00}" destId="{C67C01EC-5575-4587-86F2-21E8439E0072}" srcOrd="1" destOrd="0" presId="urn:microsoft.com/office/officeart/2005/8/layout/process2"/>
    <dgm:cxn modelId="{1AA71E37-1CDF-4BF5-917D-EEC8381AA6BC}" type="presParOf" srcId="{C67C01EC-5575-4587-86F2-21E8439E0072}" destId="{23F93FEB-C781-4F50-B348-FC4EA7021752}" srcOrd="0" destOrd="0" presId="urn:microsoft.com/office/officeart/2005/8/layout/process2"/>
    <dgm:cxn modelId="{64E33904-BBC0-4766-9ED0-31EF483B3C80}" type="presParOf" srcId="{703D4462-304D-47B0-9660-F00E43C88E00}" destId="{45905E05-3821-4C36-9DFB-3F5A762D2DF0}" srcOrd="2" destOrd="0" presId="urn:microsoft.com/office/officeart/2005/8/layout/process2"/>
    <dgm:cxn modelId="{8E1C5268-E3EA-4C02-A07F-980E9CB29C73}" type="presParOf" srcId="{703D4462-304D-47B0-9660-F00E43C88E00}" destId="{3C1F01AB-68E7-4ACD-ADD7-BD14BCDB85EA}" srcOrd="3" destOrd="0" presId="urn:microsoft.com/office/officeart/2005/8/layout/process2"/>
    <dgm:cxn modelId="{0C72F985-8FDE-44E8-B93E-D5AA3A24A5D0}" type="presParOf" srcId="{3C1F01AB-68E7-4ACD-ADD7-BD14BCDB85EA}" destId="{A7CE3FA4-DCE6-40A5-90E1-B709FE17C766}" srcOrd="0" destOrd="0" presId="urn:microsoft.com/office/officeart/2005/8/layout/process2"/>
    <dgm:cxn modelId="{ED47E990-BEA1-4384-ABCF-70B9D6322887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827B4BF-273B-4A70-B1BD-A5426E7A5AAA}" type="presOf" srcId="{24231DA7-4914-41D2-9006-7DFCDDC5B700}" destId="{C67C01EC-5575-4587-86F2-21E8439E0072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A3DA639B-4674-4714-B0A8-359E7EA4CBFB}" type="presOf" srcId="{7B47F987-1DDB-46DD-B324-5C854137010B}" destId="{3C1F01AB-68E7-4ACD-ADD7-BD14BCDB85EA}" srcOrd="0" destOrd="0" presId="urn:microsoft.com/office/officeart/2005/8/layout/process2"/>
    <dgm:cxn modelId="{86CE201C-9620-489D-B4DB-6D79DF8CBCA6}" type="presOf" srcId="{7B47F987-1DDB-46DD-B324-5C854137010B}" destId="{A7CE3FA4-DCE6-40A5-90E1-B709FE17C766}" srcOrd="1" destOrd="0" presId="urn:microsoft.com/office/officeart/2005/8/layout/process2"/>
    <dgm:cxn modelId="{8F39DFED-F762-448C-8363-66FEA4529F6B}" type="presOf" srcId="{8CFB0106-BB35-4A17-955B-15BBBE93DEBE}" destId="{B53EF402-22B3-410A-BA5C-015D0F24B7B9}" srcOrd="0" destOrd="0" presId="urn:microsoft.com/office/officeart/2005/8/layout/process2"/>
    <dgm:cxn modelId="{DBA7970D-9487-404E-AD20-5FC6236B4535}" type="presOf" srcId="{9DDB2837-74BF-426A-92ED-6A73AE0138CF}" destId="{3F66F6CC-FC61-4B9B-939E-E55197E8704C}" srcOrd="0" destOrd="0" presId="urn:microsoft.com/office/officeart/2005/8/layout/process2"/>
    <dgm:cxn modelId="{7622B33B-97D0-42F2-93ED-E7E03878F827}" type="presOf" srcId="{5E2D664F-07D0-48E2-A778-AF79D8A64FE0}" destId="{703D4462-304D-47B0-9660-F00E43C88E0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670671B4-874C-4E09-AF03-61D0A65E1DC8}" type="presOf" srcId="{24231DA7-4914-41D2-9006-7DFCDDC5B700}" destId="{23F93FEB-C781-4F50-B348-FC4EA7021752}" srcOrd="1" destOrd="0" presId="urn:microsoft.com/office/officeart/2005/8/layout/process2"/>
    <dgm:cxn modelId="{16BB2084-3D9D-4F4B-BE90-6E7541CFA734}" type="presOf" srcId="{16E1EEC1-F486-40B2-B66C-68EE832CC2DF}" destId="{45905E05-3821-4C36-9DFB-3F5A762D2DF0}" srcOrd="0" destOrd="0" presId="urn:microsoft.com/office/officeart/2005/8/layout/process2"/>
    <dgm:cxn modelId="{FC554C1D-46E2-463F-8595-EBA996B97717}" type="presParOf" srcId="{703D4462-304D-47B0-9660-F00E43C88E00}" destId="{3F66F6CC-FC61-4B9B-939E-E55197E8704C}" srcOrd="0" destOrd="0" presId="urn:microsoft.com/office/officeart/2005/8/layout/process2"/>
    <dgm:cxn modelId="{A77DCB8F-A399-4E4B-892C-DCEC4D65EBF1}" type="presParOf" srcId="{703D4462-304D-47B0-9660-F00E43C88E00}" destId="{C67C01EC-5575-4587-86F2-21E8439E0072}" srcOrd="1" destOrd="0" presId="urn:microsoft.com/office/officeart/2005/8/layout/process2"/>
    <dgm:cxn modelId="{0A331702-C88E-40BA-AE68-FFB9268CD904}" type="presParOf" srcId="{C67C01EC-5575-4587-86F2-21E8439E0072}" destId="{23F93FEB-C781-4F50-B348-FC4EA7021752}" srcOrd="0" destOrd="0" presId="urn:microsoft.com/office/officeart/2005/8/layout/process2"/>
    <dgm:cxn modelId="{2BD9C2E8-7438-483B-8649-7317863D8DE1}" type="presParOf" srcId="{703D4462-304D-47B0-9660-F00E43C88E00}" destId="{45905E05-3821-4C36-9DFB-3F5A762D2DF0}" srcOrd="2" destOrd="0" presId="urn:microsoft.com/office/officeart/2005/8/layout/process2"/>
    <dgm:cxn modelId="{98D31773-3F30-4C18-8B76-A6ABA6C14CB4}" type="presParOf" srcId="{703D4462-304D-47B0-9660-F00E43C88E00}" destId="{3C1F01AB-68E7-4ACD-ADD7-BD14BCDB85EA}" srcOrd="3" destOrd="0" presId="urn:microsoft.com/office/officeart/2005/8/layout/process2"/>
    <dgm:cxn modelId="{68C2192A-6D7D-4876-8F3B-C0FC0BEA7CFD}" type="presParOf" srcId="{3C1F01AB-68E7-4ACD-ADD7-BD14BCDB85EA}" destId="{A7CE3FA4-DCE6-40A5-90E1-B709FE17C766}" srcOrd="0" destOrd="0" presId="urn:microsoft.com/office/officeart/2005/8/layout/process2"/>
    <dgm:cxn modelId="{3AE3493D-4006-4EDD-A01B-A333892A1EB0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6932879-A829-4D81-A6BF-96AACAC884E0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0D2F8504-18F2-4C24-979B-989D731CA11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A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r>
            <a:rPr lang="tr-TR" dirty="0" smtClean="0"/>
            <a:t> </a:t>
          </a:r>
          <a:endParaRPr lang="tr-TR" dirty="0"/>
        </a:p>
      </dgm:t>
    </dgm:pt>
    <dgm:pt modelId="{792482BC-CD7A-4A07-A8ED-8A8B501A01F6}" type="parTrans" cxnId="{E0C55BE8-E373-4812-9E40-3949A3938E45}">
      <dgm:prSet/>
      <dgm:spPr/>
      <dgm:t>
        <a:bodyPr/>
        <a:lstStyle/>
        <a:p>
          <a:endParaRPr lang="tr-TR"/>
        </a:p>
      </dgm:t>
    </dgm:pt>
    <dgm:pt modelId="{EA3205CE-967A-4B90-AD11-13AAF9EDC586}" type="sibTrans" cxnId="{E0C55BE8-E373-4812-9E40-3949A3938E45}">
      <dgm:prSet/>
      <dgm:spPr/>
      <dgm:t>
        <a:bodyPr/>
        <a:lstStyle/>
        <a:p>
          <a:endParaRPr lang="tr-TR"/>
        </a:p>
      </dgm:t>
    </dgm:pt>
    <dgm:pt modelId="{195C70A9-1B01-42AD-8C30-030D5910617B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B60ECC3E-4B1B-444F-B41A-558C1A4FFE47}" type="parTrans" cxnId="{598FC114-EBE1-48B1-B79B-F5EA53B0B7DE}">
      <dgm:prSet/>
      <dgm:spPr/>
      <dgm:t>
        <a:bodyPr/>
        <a:lstStyle/>
        <a:p>
          <a:endParaRPr lang="tr-TR"/>
        </a:p>
      </dgm:t>
    </dgm:pt>
    <dgm:pt modelId="{CA09DFD2-35E4-4116-8660-08BD55AE0173}" type="sibTrans" cxnId="{598FC114-EBE1-48B1-B79B-F5EA53B0B7DE}">
      <dgm:prSet/>
      <dgm:spPr/>
      <dgm:t>
        <a:bodyPr/>
        <a:lstStyle/>
        <a:p>
          <a:endParaRPr lang="tr-TR"/>
        </a:p>
      </dgm:t>
    </dgm:pt>
    <dgm:pt modelId="{85D06E62-6C7F-4E6A-91E2-25F3C68D695A}">
      <dgm:prSet phldrT="[Metin]"/>
      <dgm:spPr/>
      <dgm:t>
        <a:bodyPr/>
        <a:lstStyle/>
        <a:p>
          <a:pPr algn="ctr"/>
          <a:r>
            <a:rPr lang="tr-TR" dirty="0" smtClean="0">
              <a:latin typeface="Comic Sans MS" pitchFamily="66" charset="0"/>
            </a:rPr>
            <a:t>İl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ke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DA2C1766-BC41-4762-BF0A-4F81B992CEAE}" type="parTrans" cxnId="{DA06B083-AE14-4A3D-8F0E-4A58D3894B13}">
      <dgm:prSet/>
      <dgm:spPr/>
      <dgm:t>
        <a:bodyPr/>
        <a:lstStyle/>
        <a:p>
          <a:endParaRPr lang="tr-TR"/>
        </a:p>
      </dgm:t>
    </dgm:pt>
    <dgm:pt modelId="{574A697A-B1D9-446D-A0DA-C778EA378BB6}" type="sibTrans" cxnId="{DA06B083-AE14-4A3D-8F0E-4A58D3894B13}">
      <dgm:prSet/>
      <dgm:spPr/>
      <dgm:t>
        <a:bodyPr/>
        <a:lstStyle/>
        <a:p>
          <a:endParaRPr lang="tr-TR"/>
        </a:p>
      </dgm:t>
    </dgm:pt>
    <dgm:pt modelId="{16FA21C6-8252-45E4-9E67-762BECBCEA2F}" type="pres">
      <dgm:prSet presAssocID="{46932879-A829-4D81-A6BF-96AACAC884E0}" presName="Name0" presStyleCnt="0">
        <dgm:presLayoutVars>
          <dgm:dir/>
          <dgm:resizeHandles val="exact"/>
        </dgm:presLayoutVars>
      </dgm:prSet>
      <dgm:spPr/>
    </dgm:pt>
    <dgm:pt modelId="{E3B476DC-3600-4176-8764-733010B7A69C}" type="pres">
      <dgm:prSet presAssocID="{0D2F8504-18F2-4C24-979B-989D731CA11F}" presName="node" presStyleLbl="node1" presStyleIdx="0" presStyleCnt="3" custScaleY="1714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146EFF0-64CF-4DE5-A77B-824992340B43}" type="pres">
      <dgm:prSet presAssocID="{EA3205CE-967A-4B90-AD11-13AAF9EDC586}" presName="sibTrans" presStyleLbl="sibTrans2D1" presStyleIdx="0" presStyleCnt="2"/>
      <dgm:spPr/>
      <dgm:t>
        <a:bodyPr/>
        <a:lstStyle/>
        <a:p>
          <a:endParaRPr lang="tr-TR"/>
        </a:p>
      </dgm:t>
    </dgm:pt>
    <dgm:pt modelId="{BE991FC3-62BA-419D-A606-4CFB3EE93197}" type="pres">
      <dgm:prSet presAssocID="{EA3205CE-967A-4B90-AD11-13AAF9EDC586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97552BE5-6C08-4643-8509-81149F4EF4C8}" type="pres">
      <dgm:prSet presAssocID="{195C70A9-1B01-42AD-8C30-030D5910617B}" presName="node" presStyleLbl="node1" presStyleIdx="1" presStyleCnt="3" custScaleY="171472" custLinFactNeighborX="682" custLinFactNeighborY="-571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6A5AA32-631F-4B54-99FC-BE116F442065}" type="pres">
      <dgm:prSet presAssocID="{CA09DFD2-35E4-4116-8660-08BD55AE0173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C8DCFC0-2845-4800-9027-1A9E561A4678}" type="pres">
      <dgm:prSet presAssocID="{CA09DFD2-35E4-4116-8660-08BD55AE0173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3620CC4B-05B1-4EF5-AD91-C3A2BA1803BF}" type="pres">
      <dgm:prSet presAssocID="{85D06E62-6C7F-4E6A-91E2-25F3C68D695A}" presName="node" presStyleLbl="node1" presStyleIdx="2" presStyleCnt="3" custScaleY="1714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0C55BE8-E373-4812-9E40-3949A3938E45}" srcId="{46932879-A829-4D81-A6BF-96AACAC884E0}" destId="{0D2F8504-18F2-4C24-979B-989D731CA11F}" srcOrd="0" destOrd="0" parTransId="{792482BC-CD7A-4A07-A8ED-8A8B501A01F6}" sibTransId="{EA3205CE-967A-4B90-AD11-13AAF9EDC586}"/>
    <dgm:cxn modelId="{4ED2443A-3858-46FF-BA85-563299921FF8}" type="presOf" srcId="{CA09DFD2-35E4-4116-8660-08BD55AE0173}" destId="{76A5AA32-631F-4B54-99FC-BE116F442065}" srcOrd="0" destOrd="0" presId="urn:microsoft.com/office/officeart/2005/8/layout/process1"/>
    <dgm:cxn modelId="{BE63F2FA-9802-45F9-BC86-43333C54065F}" type="presOf" srcId="{85D06E62-6C7F-4E6A-91E2-25F3C68D695A}" destId="{3620CC4B-05B1-4EF5-AD91-C3A2BA1803BF}" srcOrd="0" destOrd="0" presId="urn:microsoft.com/office/officeart/2005/8/layout/process1"/>
    <dgm:cxn modelId="{CEDDD463-78F9-43E3-BA9E-9B3D0F6FC16E}" type="presOf" srcId="{0D2F8504-18F2-4C24-979B-989D731CA11F}" destId="{E3B476DC-3600-4176-8764-733010B7A69C}" srcOrd="0" destOrd="0" presId="urn:microsoft.com/office/officeart/2005/8/layout/process1"/>
    <dgm:cxn modelId="{598FC114-EBE1-48B1-B79B-F5EA53B0B7DE}" srcId="{46932879-A829-4D81-A6BF-96AACAC884E0}" destId="{195C70A9-1B01-42AD-8C30-030D5910617B}" srcOrd="1" destOrd="0" parTransId="{B60ECC3E-4B1B-444F-B41A-558C1A4FFE47}" sibTransId="{CA09DFD2-35E4-4116-8660-08BD55AE0173}"/>
    <dgm:cxn modelId="{854A4973-2B87-4D3E-981F-B10D3E030542}" type="presOf" srcId="{195C70A9-1B01-42AD-8C30-030D5910617B}" destId="{97552BE5-6C08-4643-8509-81149F4EF4C8}" srcOrd="0" destOrd="0" presId="urn:microsoft.com/office/officeart/2005/8/layout/process1"/>
    <dgm:cxn modelId="{3328FCA8-A8C8-4E49-8ED4-13D7A2D928E7}" type="presOf" srcId="{46932879-A829-4D81-A6BF-96AACAC884E0}" destId="{16FA21C6-8252-45E4-9E67-762BECBCEA2F}" srcOrd="0" destOrd="0" presId="urn:microsoft.com/office/officeart/2005/8/layout/process1"/>
    <dgm:cxn modelId="{0805D11A-884A-46AE-8886-EA4BCE6C1C2E}" type="presOf" srcId="{EA3205CE-967A-4B90-AD11-13AAF9EDC586}" destId="{BE991FC3-62BA-419D-A606-4CFB3EE93197}" srcOrd="1" destOrd="0" presId="urn:microsoft.com/office/officeart/2005/8/layout/process1"/>
    <dgm:cxn modelId="{DA06B083-AE14-4A3D-8F0E-4A58D3894B13}" srcId="{46932879-A829-4D81-A6BF-96AACAC884E0}" destId="{85D06E62-6C7F-4E6A-91E2-25F3C68D695A}" srcOrd="2" destOrd="0" parTransId="{DA2C1766-BC41-4762-BF0A-4F81B992CEAE}" sibTransId="{574A697A-B1D9-446D-A0DA-C778EA378BB6}"/>
    <dgm:cxn modelId="{928F76A5-4540-44CA-8713-0175C79576BE}" type="presOf" srcId="{CA09DFD2-35E4-4116-8660-08BD55AE0173}" destId="{2C8DCFC0-2845-4800-9027-1A9E561A4678}" srcOrd="1" destOrd="0" presId="urn:microsoft.com/office/officeart/2005/8/layout/process1"/>
    <dgm:cxn modelId="{5F74BDC0-61F1-4EDA-89E3-7E937CF66096}" type="presOf" srcId="{EA3205CE-967A-4B90-AD11-13AAF9EDC586}" destId="{9146EFF0-64CF-4DE5-A77B-824992340B43}" srcOrd="0" destOrd="0" presId="urn:microsoft.com/office/officeart/2005/8/layout/process1"/>
    <dgm:cxn modelId="{BB267C29-625A-48C2-8175-D84F5A2EB0E3}" type="presParOf" srcId="{16FA21C6-8252-45E4-9E67-762BECBCEA2F}" destId="{E3B476DC-3600-4176-8764-733010B7A69C}" srcOrd="0" destOrd="0" presId="urn:microsoft.com/office/officeart/2005/8/layout/process1"/>
    <dgm:cxn modelId="{12AA394C-E00F-4F2F-AB88-FF94DC55AE6E}" type="presParOf" srcId="{16FA21C6-8252-45E4-9E67-762BECBCEA2F}" destId="{9146EFF0-64CF-4DE5-A77B-824992340B43}" srcOrd="1" destOrd="0" presId="urn:microsoft.com/office/officeart/2005/8/layout/process1"/>
    <dgm:cxn modelId="{0D0B39DB-CCAF-4534-9736-3EAA1FB6E92F}" type="presParOf" srcId="{9146EFF0-64CF-4DE5-A77B-824992340B43}" destId="{BE991FC3-62BA-419D-A606-4CFB3EE93197}" srcOrd="0" destOrd="0" presId="urn:microsoft.com/office/officeart/2005/8/layout/process1"/>
    <dgm:cxn modelId="{2C99907E-11FC-49E3-AEF8-68040392EFE3}" type="presParOf" srcId="{16FA21C6-8252-45E4-9E67-762BECBCEA2F}" destId="{97552BE5-6C08-4643-8509-81149F4EF4C8}" srcOrd="2" destOrd="0" presId="urn:microsoft.com/office/officeart/2005/8/layout/process1"/>
    <dgm:cxn modelId="{CB1FC685-986D-40F8-A268-C27F92063E0C}" type="presParOf" srcId="{16FA21C6-8252-45E4-9E67-762BECBCEA2F}" destId="{76A5AA32-631F-4B54-99FC-BE116F442065}" srcOrd="3" destOrd="0" presId="urn:microsoft.com/office/officeart/2005/8/layout/process1"/>
    <dgm:cxn modelId="{F9A1D64D-96F3-433B-AFDA-E8FB51B1F032}" type="presParOf" srcId="{76A5AA32-631F-4B54-99FC-BE116F442065}" destId="{2C8DCFC0-2845-4800-9027-1A9E561A4678}" srcOrd="0" destOrd="0" presId="urn:microsoft.com/office/officeart/2005/8/layout/process1"/>
    <dgm:cxn modelId="{1CB2993F-2E96-4255-801F-2ADEA4564710}" type="presParOf" srcId="{16FA21C6-8252-45E4-9E67-762BECBCEA2F}" destId="{3620CC4B-05B1-4EF5-AD91-C3A2BA1803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46932879-A829-4D81-A6BF-96AACAC884E0}" type="doc">
      <dgm:prSet loTypeId="urn:microsoft.com/office/officeart/2005/8/layout/process1" loCatId="process" qsTypeId="urn:microsoft.com/office/officeart/2005/8/quickstyle/simple3" qsCatId="simple" csTypeId="urn:microsoft.com/office/officeart/2005/8/colors/accent1_2" csCatId="accent1" phldr="1"/>
      <dgm:spPr/>
    </dgm:pt>
    <dgm:pt modelId="{0D2F8504-18F2-4C24-979B-989D731CA11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İki</a:t>
          </a:r>
          <a:r>
            <a:rPr lang="tr-TR" dirty="0" smtClean="0"/>
            <a:t>  </a:t>
          </a:r>
          <a:endParaRPr lang="tr-TR" dirty="0"/>
        </a:p>
      </dgm:t>
    </dgm:pt>
    <dgm:pt modelId="{792482BC-CD7A-4A07-A8ED-8A8B501A01F6}" type="parTrans" cxnId="{E0C55BE8-E373-4812-9E40-3949A3938E45}">
      <dgm:prSet/>
      <dgm:spPr/>
      <dgm:t>
        <a:bodyPr/>
        <a:lstStyle/>
        <a:p>
          <a:endParaRPr lang="tr-TR"/>
        </a:p>
      </dgm:t>
    </dgm:pt>
    <dgm:pt modelId="{EA3205CE-967A-4B90-AD11-13AAF9EDC586}" type="sibTrans" cxnId="{E0C55BE8-E373-4812-9E40-3949A3938E45}">
      <dgm:prSet/>
      <dgm:spPr/>
      <dgm:t>
        <a:bodyPr/>
        <a:lstStyle/>
        <a:p>
          <a:endParaRPr lang="tr-TR"/>
        </a:p>
      </dgm:t>
    </dgm:pt>
    <dgm:pt modelId="{195C70A9-1B01-42AD-8C30-030D5910617B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le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B60ECC3E-4B1B-444F-B41A-558C1A4FFE47}" type="parTrans" cxnId="{598FC114-EBE1-48B1-B79B-F5EA53B0B7DE}">
      <dgm:prSet/>
      <dgm:spPr/>
      <dgm:t>
        <a:bodyPr/>
        <a:lstStyle/>
        <a:p>
          <a:endParaRPr lang="tr-TR"/>
        </a:p>
      </dgm:t>
    </dgm:pt>
    <dgm:pt modelId="{CA09DFD2-35E4-4116-8660-08BD55AE0173}" type="sibTrans" cxnId="{598FC114-EBE1-48B1-B79B-F5EA53B0B7DE}">
      <dgm:prSet/>
      <dgm:spPr/>
      <dgm:t>
        <a:bodyPr/>
        <a:lstStyle/>
        <a:p>
          <a:endParaRPr lang="tr-TR"/>
        </a:p>
      </dgm:t>
    </dgm:pt>
    <dgm:pt modelId="{85D06E62-6C7F-4E6A-91E2-25F3C68D695A}">
      <dgm:prSet phldrT="[Metin]"/>
      <dgm:spPr/>
      <dgm:t>
        <a:bodyPr/>
        <a:lstStyle/>
        <a:p>
          <a:pPr algn="ctr"/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al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DA2C1766-BC41-4762-BF0A-4F81B992CEAE}" type="parTrans" cxnId="{DA06B083-AE14-4A3D-8F0E-4A58D3894B13}">
      <dgm:prSet/>
      <dgm:spPr/>
      <dgm:t>
        <a:bodyPr/>
        <a:lstStyle/>
        <a:p>
          <a:endParaRPr lang="tr-TR"/>
        </a:p>
      </dgm:t>
    </dgm:pt>
    <dgm:pt modelId="{574A697A-B1D9-446D-A0DA-C778EA378BB6}" type="sibTrans" cxnId="{DA06B083-AE14-4A3D-8F0E-4A58D3894B13}">
      <dgm:prSet/>
      <dgm:spPr/>
      <dgm:t>
        <a:bodyPr/>
        <a:lstStyle/>
        <a:p>
          <a:endParaRPr lang="tr-TR"/>
        </a:p>
      </dgm:t>
    </dgm:pt>
    <dgm:pt modelId="{16FA21C6-8252-45E4-9E67-762BECBCEA2F}" type="pres">
      <dgm:prSet presAssocID="{46932879-A829-4D81-A6BF-96AACAC884E0}" presName="Name0" presStyleCnt="0">
        <dgm:presLayoutVars>
          <dgm:dir/>
          <dgm:resizeHandles val="exact"/>
        </dgm:presLayoutVars>
      </dgm:prSet>
      <dgm:spPr/>
    </dgm:pt>
    <dgm:pt modelId="{E3B476DC-3600-4176-8764-733010B7A69C}" type="pres">
      <dgm:prSet presAssocID="{0D2F8504-18F2-4C24-979B-989D731CA11F}" presName="node" presStyleLbl="node1" presStyleIdx="0" presStyleCnt="3" custScaleY="1714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146EFF0-64CF-4DE5-A77B-824992340B43}" type="pres">
      <dgm:prSet presAssocID="{EA3205CE-967A-4B90-AD11-13AAF9EDC586}" presName="sibTrans" presStyleLbl="sibTrans2D1" presStyleIdx="0" presStyleCnt="2"/>
      <dgm:spPr/>
      <dgm:t>
        <a:bodyPr/>
        <a:lstStyle/>
        <a:p>
          <a:endParaRPr lang="tr-TR"/>
        </a:p>
      </dgm:t>
    </dgm:pt>
    <dgm:pt modelId="{BE991FC3-62BA-419D-A606-4CFB3EE93197}" type="pres">
      <dgm:prSet presAssocID="{EA3205CE-967A-4B90-AD11-13AAF9EDC586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97552BE5-6C08-4643-8509-81149F4EF4C8}" type="pres">
      <dgm:prSet presAssocID="{195C70A9-1B01-42AD-8C30-030D5910617B}" presName="node" presStyleLbl="node1" presStyleIdx="1" presStyleCnt="3" custScaleY="171472" custLinFactNeighborX="682" custLinFactNeighborY="-571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6A5AA32-631F-4B54-99FC-BE116F442065}" type="pres">
      <dgm:prSet presAssocID="{CA09DFD2-35E4-4116-8660-08BD55AE0173}" presName="sibTrans" presStyleLbl="sibTrans2D1" presStyleIdx="1" presStyleCnt="2"/>
      <dgm:spPr/>
      <dgm:t>
        <a:bodyPr/>
        <a:lstStyle/>
        <a:p>
          <a:endParaRPr lang="tr-TR"/>
        </a:p>
      </dgm:t>
    </dgm:pt>
    <dgm:pt modelId="{2C8DCFC0-2845-4800-9027-1A9E561A4678}" type="pres">
      <dgm:prSet presAssocID="{CA09DFD2-35E4-4116-8660-08BD55AE0173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3620CC4B-05B1-4EF5-AD91-C3A2BA1803BF}" type="pres">
      <dgm:prSet presAssocID="{85D06E62-6C7F-4E6A-91E2-25F3C68D695A}" presName="node" presStyleLbl="node1" presStyleIdx="2" presStyleCnt="3" custScaleY="17147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0C55BE8-E373-4812-9E40-3949A3938E45}" srcId="{46932879-A829-4D81-A6BF-96AACAC884E0}" destId="{0D2F8504-18F2-4C24-979B-989D731CA11F}" srcOrd="0" destOrd="0" parTransId="{792482BC-CD7A-4A07-A8ED-8A8B501A01F6}" sibTransId="{EA3205CE-967A-4B90-AD11-13AAF9EDC586}"/>
    <dgm:cxn modelId="{BC0E07E6-6556-4202-A98A-6EF6F96DDAF3}" type="presOf" srcId="{CA09DFD2-35E4-4116-8660-08BD55AE0173}" destId="{2C8DCFC0-2845-4800-9027-1A9E561A4678}" srcOrd="1" destOrd="0" presId="urn:microsoft.com/office/officeart/2005/8/layout/process1"/>
    <dgm:cxn modelId="{6985B3F7-0155-4E12-A0CD-62A1F7BE264F}" type="presOf" srcId="{85D06E62-6C7F-4E6A-91E2-25F3C68D695A}" destId="{3620CC4B-05B1-4EF5-AD91-C3A2BA1803BF}" srcOrd="0" destOrd="0" presId="urn:microsoft.com/office/officeart/2005/8/layout/process1"/>
    <dgm:cxn modelId="{1C1267A4-350B-42CC-AE08-A44713B20E20}" type="presOf" srcId="{EA3205CE-967A-4B90-AD11-13AAF9EDC586}" destId="{BE991FC3-62BA-419D-A606-4CFB3EE93197}" srcOrd="1" destOrd="0" presId="urn:microsoft.com/office/officeart/2005/8/layout/process1"/>
    <dgm:cxn modelId="{598FC114-EBE1-48B1-B79B-F5EA53B0B7DE}" srcId="{46932879-A829-4D81-A6BF-96AACAC884E0}" destId="{195C70A9-1B01-42AD-8C30-030D5910617B}" srcOrd="1" destOrd="0" parTransId="{B60ECC3E-4B1B-444F-B41A-558C1A4FFE47}" sibTransId="{CA09DFD2-35E4-4116-8660-08BD55AE0173}"/>
    <dgm:cxn modelId="{0EB7879F-A922-4DE6-B836-914397EBED8B}" type="presOf" srcId="{0D2F8504-18F2-4C24-979B-989D731CA11F}" destId="{E3B476DC-3600-4176-8764-733010B7A69C}" srcOrd="0" destOrd="0" presId="urn:microsoft.com/office/officeart/2005/8/layout/process1"/>
    <dgm:cxn modelId="{0E0A28CF-0AB3-4159-B0A4-0BB5C7FCDCFF}" type="presOf" srcId="{195C70A9-1B01-42AD-8C30-030D5910617B}" destId="{97552BE5-6C08-4643-8509-81149F4EF4C8}" srcOrd="0" destOrd="0" presId="urn:microsoft.com/office/officeart/2005/8/layout/process1"/>
    <dgm:cxn modelId="{0E4E6061-1D3C-41ED-BAB0-F43AEFEFE293}" type="presOf" srcId="{EA3205CE-967A-4B90-AD11-13AAF9EDC586}" destId="{9146EFF0-64CF-4DE5-A77B-824992340B43}" srcOrd="0" destOrd="0" presId="urn:microsoft.com/office/officeart/2005/8/layout/process1"/>
    <dgm:cxn modelId="{A3190403-48C1-4080-A41F-BFDDA219FBF2}" type="presOf" srcId="{46932879-A829-4D81-A6BF-96AACAC884E0}" destId="{16FA21C6-8252-45E4-9E67-762BECBCEA2F}" srcOrd="0" destOrd="0" presId="urn:microsoft.com/office/officeart/2005/8/layout/process1"/>
    <dgm:cxn modelId="{DA06B083-AE14-4A3D-8F0E-4A58D3894B13}" srcId="{46932879-A829-4D81-A6BF-96AACAC884E0}" destId="{85D06E62-6C7F-4E6A-91E2-25F3C68D695A}" srcOrd="2" destOrd="0" parTransId="{DA2C1766-BC41-4762-BF0A-4F81B992CEAE}" sibTransId="{574A697A-B1D9-446D-A0DA-C778EA378BB6}"/>
    <dgm:cxn modelId="{E569C3DD-A248-4917-B783-3FCC8EB8E437}" type="presOf" srcId="{CA09DFD2-35E4-4116-8660-08BD55AE0173}" destId="{76A5AA32-631F-4B54-99FC-BE116F442065}" srcOrd="0" destOrd="0" presId="urn:microsoft.com/office/officeart/2005/8/layout/process1"/>
    <dgm:cxn modelId="{FD44C741-5C7D-4546-8986-0F1A82A57B5A}" type="presParOf" srcId="{16FA21C6-8252-45E4-9E67-762BECBCEA2F}" destId="{E3B476DC-3600-4176-8764-733010B7A69C}" srcOrd="0" destOrd="0" presId="urn:microsoft.com/office/officeart/2005/8/layout/process1"/>
    <dgm:cxn modelId="{C14D97AF-1791-41F2-9576-59CDF6FD355B}" type="presParOf" srcId="{16FA21C6-8252-45E4-9E67-762BECBCEA2F}" destId="{9146EFF0-64CF-4DE5-A77B-824992340B43}" srcOrd="1" destOrd="0" presId="urn:microsoft.com/office/officeart/2005/8/layout/process1"/>
    <dgm:cxn modelId="{82CFC2EF-463C-45F0-8F71-601FE6684B6F}" type="presParOf" srcId="{9146EFF0-64CF-4DE5-A77B-824992340B43}" destId="{BE991FC3-62BA-419D-A606-4CFB3EE93197}" srcOrd="0" destOrd="0" presId="urn:microsoft.com/office/officeart/2005/8/layout/process1"/>
    <dgm:cxn modelId="{6D7160D3-C9E9-4959-AFA9-20A688AD090F}" type="presParOf" srcId="{16FA21C6-8252-45E4-9E67-762BECBCEA2F}" destId="{97552BE5-6C08-4643-8509-81149F4EF4C8}" srcOrd="2" destOrd="0" presId="urn:microsoft.com/office/officeart/2005/8/layout/process1"/>
    <dgm:cxn modelId="{10AE0080-6051-48B1-A072-217F0D0AA7F7}" type="presParOf" srcId="{16FA21C6-8252-45E4-9E67-762BECBCEA2F}" destId="{76A5AA32-631F-4B54-99FC-BE116F442065}" srcOrd="3" destOrd="0" presId="urn:microsoft.com/office/officeart/2005/8/layout/process1"/>
    <dgm:cxn modelId="{C406F440-6E74-485B-8178-A8BCC01811C8}" type="presParOf" srcId="{76A5AA32-631F-4B54-99FC-BE116F442065}" destId="{2C8DCFC0-2845-4800-9027-1A9E561A4678}" srcOrd="0" destOrd="0" presId="urn:microsoft.com/office/officeart/2005/8/layout/process1"/>
    <dgm:cxn modelId="{F7141DD4-3A7D-4608-9A8C-8A98CD44A7C8}" type="presParOf" srcId="{16FA21C6-8252-45E4-9E67-762BECBCEA2F}" destId="{3620CC4B-05B1-4EF5-AD91-C3A2BA1803BF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err="1" smtClean="0">
              <a:latin typeface="Comic Sans MS" pitchFamily="66" charset="0"/>
            </a:rPr>
            <a:t>ik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3B876B5-92F7-4BBD-B7AB-F340AA39A180}" type="presOf" srcId="{9DDB2837-74BF-426A-92ED-6A73AE0138CF}" destId="{3F66F6CC-FC61-4B9B-939E-E55197E8704C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C18EF7FD-79B5-4A34-9FE2-621F7D776624}" type="presOf" srcId="{8CFB0106-BB35-4A17-955B-15BBBE93DEBE}" destId="{B53EF402-22B3-410A-BA5C-015D0F24B7B9}" srcOrd="0" destOrd="0" presId="urn:microsoft.com/office/officeart/2005/8/layout/process2"/>
    <dgm:cxn modelId="{0D992F47-0B51-42C5-85F8-AB42D539FB60}" type="presOf" srcId="{24231DA7-4914-41D2-9006-7DFCDDC5B700}" destId="{23F93FEB-C781-4F50-B348-FC4EA7021752}" srcOrd="1" destOrd="0" presId="urn:microsoft.com/office/officeart/2005/8/layout/process2"/>
    <dgm:cxn modelId="{C0B1486A-87BC-412D-B0F8-63CFC85FB136}" type="presOf" srcId="{7B47F987-1DDB-46DD-B324-5C854137010B}" destId="{3C1F01AB-68E7-4ACD-ADD7-BD14BCDB85EA}" srcOrd="0" destOrd="0" presId="urn:microsoft.com/office/officeart/2005/8/layout/process2"/>
    <dgm:cxn modelId="{5B341584-9C64-4F9D-8374-5459C16AAD6F}" type="presOf" srcId="{7B47F987-1DDB-46DD-B324-5C854137010B}" destId="{A7CE3FA4-DCE6-40A5-90E1-B709FE17C766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B5009EC9-01CB-498A-A9B8-56BD3AC26F2E}" type="presOf" srcId="{16E1EEC1-F486-40B2-B66C-68EE832CC2DF}" destId="{45905E05-3821-4C36-9DFB-3F5A762D2DF0}" srcOrd="0" destOrd="0" presId="urn:microsoft.com/office/officeart/2005/8/layout/process2"/>
    <dgm:cxn modelId="{611E3E1D-EA2F-4831-87D2-913E95C50DD5}" type="presOf" srcId="{24231DA7-4914-41D2-9006-7DFCDDC5B700}" destId="{C67C01EC-5575-4587-86F2-21E8439E0072}" srcOrd="0" destOrd="0" presId="urn:microsoft.com/office/officeart/2005/8/layout/process2"/>
    <dgm:cxn modelId="{42D733DF-C9D2-4FD3-8C67-EDED8F253CC0}" type="presOf" srcId="{5E2D664F-07D0-48E2-A778-AF79D8A64FE0}" destId="{703D4462-304D-47B0-9660-F00E43C88E00}" srcOrd="0" destOrd="0" presId="urn:microsoft.com/office/officeart/2005/8/layout/process2"/>
    <dgm:cxn modelId="{CA2BFE74-2AF0-4966-84C2-BACE88913363}" type="presParOf" srcId="{703D4462-304D-47B0-9660-F00E43C88E00}" destId="{3F66F6CC-FC61-4B9B-939E-E55197E8704C}" srcOrd="0" destOrd="0" presId="urn:microsoft.com/office/officeart/2005/8/layout/process2"/>
    <dgm:cxn modelId="{70427C30-0F1C-4983-96BD-0118E6006A6B}" type="presParOf" srcId="{703D4462-304D-47B0-9660-F00E43C88E00}" destId="{C67C01EC-5575-4587-86F2-21E8439E0072}" srcOrd="1" destOrd="0" presId="urn:microsoft.com/office/officeart/2005/8/layout/process2"/>
    <dgm:cxn modelId="{8F25DF80-18BE-48EC-A660-8E8FD4D88684}" type="presParOf" srcId="{C67C01EC-5575-4587-86F2-21E8439E0072}" destId="{23F93FEB-C781-4F50-B348-FC4EA7021752}" srcOrd="0" destOrd="0" presId="urn:microsoft.com/office/officeart/2005/8/layout/process2"/>
    <dgm:cxn modelId="{3396724D-4651-4DFC-B8F0-FB1A72579317}" type="presParOf" srcId="{703D4462-304D-47B0-9660-F00E43C88E00}" destId="{45905E05-3821-4C36-9DFB-3F5A762D2DF0}" srcOrd="2" destOrd="0" presId="urn:microsoft.com/office/officeart/2005/8/layout/process2"/>
    <dgm:cxn modelId="{525DC57E-BE17-4526-A189-5176B66AA778}" type="presParOf" srcId="{703D4462-304D-47B0-9660-F00E43C88E00}" destId="{3C1F01AB-68E7-4ACD-ADD7-BD14BCDB85EA}" srcOrd="3" destOrd="0" presId="urn:microsoft.com/office/officeart/2005/8/layout/process2"/>
    <dgm:cxn modelId="{68137F0F-A8F9-4454-AC72-7E9BF924D06D}" type="presParOf" srcId="{3C1F01AB-68E7-4ACD-ADD7-BD14BCDB85EA}" destId="{A7CE3FA4-DCE6-40A5-90E1-B709FE17C766}" srcOrd="0" destOrd="0" presId="urn:microsoft.com/office/officeart/2005/8/layout/process2"/>
    <dgm:cxn modelId="{AB4AF611-A399-4F89-BAFF-E0608945A3CE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689AC844-0AA5-4763-8646-F41962CAD041}" type="presOf" srcId="{9DDB2837-74BF-426A-92ED-6A73AE0138CF}" destId="{3F66F6CC-FC61-4B9B-939E-E55197E8704C}" srcOrd="0" destOrd="0" presId="urn:microsoft.com/office/officeart/2005/8/layout/process2"/>
    <dgm:cxn modelId="{A0F6DA01-4014-4E3D-9098-563C0BAF1D64}" type="presOf" srcId="{24231DA7-4914-41D2-9006-7DFCDDC5B700}" destId="{23F93FEB-C781-4F50-B348-FC4EA7021752}" srcOrd="1" destOrd="0" presId="urn:microsoft.com/office/officeart/2005/8/layout/process2"/>
    <dgm:cxn modelId="{D02B9041-C70D-471E-8D34-5B1D5FDE71FF}" type="presOf" srcId="{5E2D664F-07D0-48E2-A778-AF79D8A64FE0}" destId="{703D4462-304D-47B0-9660-F00E43C88E00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A2E4730A-4278-466B-8799-1E5F96A18076}" type="presOf" srcId="{16E1EEC1-F486-40B2-B66C-68EE832CC2DF}" destId="{45905E05-3821-4C36-9DFB-3F5A762D2DF0}" srcOrd="0" destOrd="0" presId="urn:microsoft.com/office/officeart/2005/8/layout/process2"/>
    <dgm:cxn modelId="{B9EEEB2C-296F-445D-9ACC-3D77EF926DE2}" type="presOf" srcId="{24231DA7-4914-41D2-9006-7DFCDDC5B700}" destId="{C67C01EC-5575-4587-86F2-21E8439E0072}" srcOrd="0" destOrd="0" presId="urn:microsoft.com/office/officeart/2005/8/layout/process2"/>
    <dgm:cxn modelId="{919F1652-C6D5-48A4-85D0-AE87D56656EC}" type="presOf" srcId="{7B47F987-1DDB-46DD-B324-5C854137010B}" destId="{A7CE3FA4-DCE6-40A5-90E1-B709FE17C766}" srcOrd="1" destOrd="0" presId="urn:microsoft.com/office/officeart/2005/8/layout/process2"/>
    <dgm:cxn modelId="{92F1FF00-3A92-499F-B2FB-815D849F7AA2}" type="presOf" srcId="{7B47F987-1DDB-46DD-B324-5C854137010B}" destId="{3C1F01AB-68E7-4ACD-ADD7-BD14BCDB85EA}" srcOrd="0" destOrd="0" presId="urn:microsoft.com/office/officeart/2005/8/layout/process2"/>
    <dgm:cxn modelId="{0515E0C7-CAAF-483D-AF7D-0B33C0977495}" type="presOf" srcId="{8CFB0106-BB35-4A17-955B-15BBBE93DEBE}" destId="{B53EF402-22B3-410A-BA5C-015D0F24B7B9}" srcOrd="0" destOrd="0" presId="urn:microsoft.com/office/officeart/2005/8/layout/process2"/>
    <dgm:cxn modelId="{1CA8EEE5-7B61-40CC-BF74-CD05002C90C0}" type="presParOf" srcId="{703D4462-304D-47B0-9660-F00E43C88E00}" destId="{3F66F6CC-FC61-4B9B-939E-E55197E8704C}" srcOrd="0" destOrd="0" presId="urn:microsoft.com/office/officeart/2005/8/layout/process2"/>
    <dgm:cxn modelId="{3A1AB5D7-BF12-47F9-BE18-AC9F294A1E3B}" type="presParOf" srcId="{703D4462-304D-47B0-9660-F00E43C88E00}" destId="{C67C01EC-5575-4587-86F2-21E8439E0072}" srcOrd="1" destOrd="0" presId="urn:microsoft.com/office/officeart/2005/8/layout/process2"/>
    <dgm:cxn modelId="{2ED8474A-EDDA-4AFC-AFF2-EF04D1BCA9C0}" type="presParOf" srcId="{C67C01EC-5575-4587-86F2-21E8439E0072}" destId="{23F93FEB-C781-4F50-B348-FC4EA7021752}" srcOrd="0" destOrd="0" presId="urn:microsoft.com/office/officeart/2005/8/layout/process2"/>
    <dgm:cxn modelId="{4FB3D750-F1A6-4814-9574-256AE95AA8DD}" type="presParOf" srcId="{703D4462-304D-47B0-9660-F00E43C88E00}" destId="{45905E05-3821-4C36-9DFB-3F5A762D2DF0}" srcOrd="2" destOrd="0" presId="urn:microsoft.com/office/officeart/2005/8/layout/process2"/>
    <dgm:cxn modelId="{6F0F5812-B6D3-442F-9CB5-F1D8B004B95B}" type="presParOf" srcId="{703D4462-304D-47B0-9660-F00E43C88E00}" destId="{3C1F01AB-68E7-4ACD-ADD7-BD14BCDB85EA}" srcOrd="3" destOrd="0" presId="urn:microsoft.com/office/officeart/2005/8/layout/process2"/>
    <dgm:cxn modelId="{42DF8092-6EE8-47BB-B366-4D8AAB0D0E63}" type="presParOf" srcId="{3C1F01AB-68E7-4ACD-ADD7-BD14BCDB85EA}" destId="{A7CE3FA4-DCE6-40A5-90E1-B709FE17C766}" srcOrd="0" destOrd="0" presId="urn:microsoft.com/office/officeart/2005/8/layout/process2"/>
    <dgm:cxn modelId="{78E04BBF-766E-465A-9004-C28F8DF62471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e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2EA5D41-9AC8-433E-A33B-B9D656416155}" type="presOf" srcId="{5E2D664F-07D0-48E2-A778-AF79D8A64FE0}" destId="{703D4462-304D-47B0-9660-F00E43C88E00}" srcOrd="0" destOrd="0" presId="urn:microsoft.com/office/officeart/2005/8/layout/process2"/>
    <dgm:cxn modelId="{7E480380-1A12-4FB8-8725-7E29A88E24D7}" type="presOf" srcId="{7B47F987-1DDB-46DD-B324-5C854137010B}" destId="{3C1F01AB-68E7-4ACD-ADD7-BD14BCDB85EA}" srcOrd="0" destOrd="0" presId="urn:microsoft.com/office/officeart/2005/8/layout/process2"/>
    <dgm:cxn modelId="{61726E91-B15A-423D-90E6-BEB7CAAD506B}" type="presOf" srcId="{9DDB2837-74BF-426A-92ED-6A73AE0138CF}" destId="{3F66F6CC-FC61-4B9B-939E-E55197E8704C}" srcOrd="0" destOrd="0" presId="urn:microsoft.com/office/officeart/2005/8/layout/process2"/>
    <dgm:cxn modelId="{D4C27C90-BEE1-4674-9CCD-720F40DE48B0}" type="presOf" srcId="{8CFB0106-BB35-4A17-955B-15BBBE93DEBE}" destId="{B53EF402-22B3-410A-BA5C-015D0F24B7B9}" srcOrd="0" destOrd="0" presId="urn:microsoft.com/office/officeart/2005/8/layout/process2"/>
    <dgm:cxn modelId="{C378BB44-2C10-40AD-B69D-FD7EC34EA6F1}" type="presOf" srcId="{24231DA7-4914-41D2-9006-7DFCDDC5B700}" destId="{23F93FEB-C781-4F50-B348-FC4EA7021752}" srcOrd="1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DB97B5A0-9004-4E6B-9523-DD73E1695935}" type="presOf" srcId="{24231DA7-4914-41D2-9006-7DFCDDC5B700}" destId="{C67C01EC-5575-4587-86F2-21E8439E0072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8BCA5B9E-9099-44A9-B3C0-C594A9C9312C}" type="presOf" srcId="{16E1EEC1-F486-40B2-B66C-68EE832CC2DF}" destId="{45905E05-3821-4C36-9DFB-3F5A762D2DF0}" srcOrd="0" destOrd="0" presId="urn:microsoft.com/office/officeart/2005/8/layout/process2"/>
    <dgm:cxn modelId="{72395F94-2E15-4C9C-835E-222A4C859B2C}" type="presOf" srcId="{7B47F987-1DDB-46DD-B324-5C854137010B}" destId="{A7CE3FA4-DCE6-40A5-90E1-B709FE17C766}" srcOrd="1" destOrd="0" presId="urn:microsoft.com/office/officeart/2005/8/layout/process2"/>
    <dgm:cxn modelId="{0F3E8854-AA2E-481E-9471-8297CA8B1201}" type="presParOf" srcId="{703D4462-304D-47B0-9660-F00E43C88E00}" destId="{3F66F6CC-FC61-4B9B-939E-E55197E8704C}" srcOrd="0" destOrd="0" presId="urn:microsoft.com/office/officeart/2005/8/layout/process2"/>
    <dgm:cxn modelId="{89523AF4-75D5-4861-92E9-05B155C6B502}" type="presParOf" srcId="{703D4462-304D-47B0-9660-F00E43C88E00}" destId="{C67C01EC-5575-4587-86F2-21E8439E0072}" srcOrd="1" destOrd="0" presId="urn:microsoft.com/office/officeart/2005/8/layout/process2"/>
    <dgm:cxn modelId="{F194975F-ACA9-4BD4-93C0-C7BF707E04AC}" type="presParOf" srcId="{C67C01EC-5575-4587-86F2-21E8439E0072}" destId="{23F93FEB-C781-4F50-B348-FC4EA7021752}" srcOrd="0" destOrd="0" presId="urn:microsoft.com/office/officeart/2005/8/layout/process2"/>
    <dgm:cxn modelId="{2A5B28CA-BC12-48DB-A766-9718122933D1}" type="presParOf" srcId="{703D4462-304D-47B0-9660-F00E43C88E00}" destId="{45905E05-3821-4C36-9DFB-3F5A762D2DF0}" srcOrd="2" destOrd="0" presId="urn:microsoft.com/office/officeart/2005/8/layout/process2"/>
    <dgm:cxn modelId="{34411D75-E00A-4E44-A950-E93A1C07EFA3}" type="presParOf" srcId="{703D4462-304D-47B0-9660-F00E43C88E00}" destId="{3C1F01AB-68E7-4ACD-ADD7-BD14BCDB85EA}" srcOrd="3" destOrd="0" presId="urn:microsoft.com/office/officeart/2005/8/layout/process2"/>
    <dgm:cxn modelId="{2C434BBB-66DD-4463-B7D9-50AB828A2F00}" type="presParOf" srcId="{3C1F01AB-68E7-4ACD-ADD7-BD14BCDB85EA}" destId="{A7CE3FA4-DCE6-40A5-90E1-B709FE17C766}" srcOrd="0" destOrd="0" presId="urn:microsoft.com/office/officeart/2005/8/layout/process2"/>
    <dgm:cxn modelId="{9EBF3ED9-07C3-4DB9-A086-D4FD7487AC5F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err="1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la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err="1" smtClean="0">
              <a:solidFill>
                <a:srgbClr val="FFC000"/>
              </a:solidFill>
              <a:latin typeface="Comic Sans MS" pitchFamily="66" charset="0"/>
            </a:rPr>
            <a:t>li</a:t>
          </a:r>
          <a:r>
            <a:rPr lang="tr-TR" dirty="0" err="1" smtClean="0">
              <a:solidFill>
                <a:schemeClr val="tx1"/>
              </a:solidFill>
              <a:latin typeface="Comic Sans MS" pitchFamily="66" charset="0"/>
            </a:rPr>
            <a:t>la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C2F1A21-7ABC-4B87-B1F0-130A96147054}" type="presOf" srcId="{7B47F987-1DDB-46DD-B324-5C854137010B}" destId="{3C1F01AB-68E7-4ACD-ADD7-BD14BCDB85EA}" srcOrd="0" destOrd="0" presId="urn:microsoft.com/office/officeart/2005/8/layout/process2"/>
    <dgm:cxn modelId="{8273505F-F41A-49CA-BE6D-9AACE5C67FAC}" type="presOf" srcId="{8CFB0106-BB35-4A17-955B-15BBBE93DEBE}" destId="{B53EF402-22B3-410A-BA5C-015D0F24B7B9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351D7E08-DD67-486D-A1D0-A18438ED90A4}" type="presOf" srcId="{7B47F987-1DDB-46DD-B324-5C854137010B}" destId="{A7CE3FA4-DCE6-40A5-90E1-B709FE17C766}" srcOrd="1" destOrd="0" presId="urn:microsoft.com/office/officeart/2005/8/layout/process2"/>
    <dgm:cxn modelId="{A7606FD5-40ED-4EE8-B69B-BD969456177C}" type="presOf" srcId="{5E2D664F-07D0-48E2-A778-AF79D8A64FE0}" destId="{703D4462-304D-47B0-9660-F00E43C88E00}" srcOrd="0" destOrd="0" presId="urn:microsoft.com/office/officeart/2005/8/layout/process2"/>
    <dgm:cxn modelId="{B1902C24-A24F-450C-85E6-DFD5B367DC65}" type="presOf" srcId="{24231DA7-4914-41D2-9006-7DFCDDC5B700}" destId="{23F93FEB-C781-4F50-B348-FC4EA7021752}" srcOrd="1" destOrd="0" presId="urn:microsoft.com/office/officeart/2005/8/layout/process2"/>
    <dgm:cxn modelId="{3750522B-ECBB-40B3-8F41-595C10166C0C}" type="presOf" srcId="{16E1EEC1-F486-40B2-B66C-68EE832CC2DF}" destId="{45905E05-3821-4C36-9DFB-3F5A762D2DF0}" srcOrd="0" destOrd="0" presId="urn:microsoft.com/office/officeart/2005/8/layout/process2"/>
    <dgm:cxn modelId="{13DBD7DC-54F0-450C-9AC9-66DC629523B0}" type="presOf" srcId="{9DDB2837-74BF-426A-92ED-6A73AE0138CF}" destId="{3F66F6CC-FC61-4B9B-939E-E55197E8704C}" srcOrd="0" destOrd="0" presId="urn:microsoft.com/office/officeart/2005/8/layout/process2"/>
    <dgm:cxn modelId="{DE3A5FE5-6378-45B6-8FEA-1BDB2A19A0FB}" type="presOf" srcId="{24231DA7-4914-41D2-9006-7DFCDDC5B700}" destId="{C67C01EC-5575-4587-86F2-21E8439E0072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FB5B08B6-AE54-40AF-B5FB-9C6341E57307}" type="presParOf" srcId="{703D4462-304D-47B0-9660-F00E43C88E00}" destId="{3F66F6CC-FC61-4B9B-939E-E55197E8704C}" srcOrd="0" destOrd="0" presId="urn:microsoft.com/office/officeart/2005/8/layout/process2"/>
    <dgm:cxn modelId="{70B698C2-B7CD-4074-960A-D3B63D77CACF}" type="presParOf" srcId="{703D4462-304D-47B0-9660-F00E43C88E00}" destId="{C67C01EC-5575-4587-86F2-21E8439E0072}" srcOrd="1" destOrd="0" presId="urn:microsoft.com/office/officeart/2005/8/layout/process2"/>
    <dgm:cxn modelId="{0EFB90A9-8AC9-493D-947D-DD196FBAF98A}" type="presParOf" srcId="{C67C01EC-5575-4587-86F2-21E8439E0072}" destId="{23F93FEB-C781-4F50-B348-FC4EA7021752}" srcOrd="0" destOrd="0" presId="urn:microsoft.com/office/officeart/2005/8/layout/process2"/>
    <dgm:cxn modelId="{0BB7F43A-30E8-4CCC-AA9F-356957AEBF91}" type="presParOf" srcId="{703D4462-304D-47B0-9660-F00E43C88E00}" destId="{45905E05-3821-4C36-9DFB-3F5A762D2DF0}" srcOrd="2" destOrd="0" presId="urn:microsoft.com/office/officeart/2005/8/layout/process2"/>
    <dgm:cxn modelId="{02EC823A-C295-451A-BAF0-BD87A456ACF1}" type="presParOf" srcId="{703D4462-304D-47B0-9660-F00E43C88E00}" destId="{3C1F01AB-68E7-4ACD-ADD7-BD14BCDB85EA}" srcOrd="3" destOrd="0" presId="urn:microsoft.com/office/officeart/2005/8/layout/process2"/>
    <dgm:cxn modelId="{BEBEC0C6-68F5-465F-9B47-7387DBCCA8F8}" type="presParOf" srcId="{3C1F01AB-68E7-4ACD-ADD7-BD14BCDB85EA}" destId="{A7CE3FA4-DCE6-40A5-90E1-B709FE17C766}" srcOrd="0" destOrd="0" presId="urn:microsoft.com/office/officeart/2005/8/layout/process2"/>
    <dgm:cxn modelId="{262908EF-7250-42B7-A998-C22BFDDAD15D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err="1" smtClean="0">
              <a:latin typeface="Comic Sans MS" pitchFamily="66" charset="0"/>
            </a:rPr>
            <a:t>ke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ki</a:t>
          </a:r>
          <a:endParaRPr lang="tr-TR" dirty="0">
            <a:solidFill>
              <a:srgbClr val="FFC000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ki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9BD4E33-9D3B-4C7C-9C8B-6622EB232FF8}" type="presOf" srcId="{9DDB2837-74BF-426A-92ED-6A73AE0138CF}" destId="{3F66F6CC-FC61-4B9B-939E-E55197E8704C}" srcOrd="0" destOrd="0" presId="urn:microsoft.com/office/officeart/2005/8/layout/process2"/>
    <dgm:cxn modelId="{65B1FD94-F8F0-49A7-9A41-8EDFAADCB0B1}" type="presOf" srcId="{24231DA7-4914-41D2-9006-7DFCDDC5B700}" destId="{C67C01EC-5575-4587-86F2-21E8439E0072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37919864-3DFC-461B-B849-3FD9DBA95028}" type="presOf" srcId="{8CFB0106-BB35-4A17-955B-15BBBE93DEBE}" destId="{B53EF402-22B3-410A-BA5C-015D0F24B7B9}" srcOrd="0" destOrd="0" presId="urn:microsoft.com/office/officeart/2005/8/layout/process2"/>
    <dgm:cxn modelId="{71EF2B27-B9DC-4082-9DC4-66AB3847CF07}" type="presOf" srcId="{7B47F987-1DDB-46DD-B324-5C854137010B}" destId="{3C1F01AB-68E7-4ACD-ADD7-BD14BCDB85EA}" srcOrd="0" destOrd="0" presId="urn:microsoft.com/office/officeart/2005/8/layout/process2"/>
    <dgm:cxn modelId="{FC8C607D-DA3E-4347-9AA8-1EB82A5DE90E}" type="presOf" srcId="{24231DA7-4914-41D2-9006-7DFCDDC5B700}" destId="{23F93FEB-C781-4F50-B348-FC4EA7021752}" srcOrd="1" destOrd="0" presId="urn:microsoft.com/office/officeart/2005/8/layout/process2"/>
    <dgm:cxn modelId="{655C7DC8-00CA-4A4B-9395-1241DA8CCDAA}" type="presOf" srcId="{16E1EEC1-F486-40B2-B66C-68EE832CC2DF}" destId="{45905E05-3821-4C36-9DFB-3F5A762D2DF0}" srcOrd="0" destOrd="0" presId="urn:microsoft.com/office/officeart/2005/8/layout/process2"/>
    <dgm:cxn modelId="{D0F8DF4C-59E0-493C-B398-27C7836E70DB}" type="presOf" srcId="{7B47F987-1DDB-46DD-B324-5C854137010B}" destId="{A7CE3FA4-DCE6-40A5-90E1-B709FE17C766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1F4CC41B-EF30-4329-B79C-EC8DFB3CBDFE}" type="presOf" srcId="{5E2D664F-07D0-48E2-A778-AF79D8A64FE0}" destId="{703D4462-304D-47B0-9660-F00E43C88E00}" srcOrd="0" destOrd="0" presId="urn:microsoft.com/office/officeart/2005/8/layout/process2"/>
    <dgm:cxn modelId="{AB5B3EB5-8255-4706-9A46-FC636FD9B77F}" type="presParOf" srcId="{703D4462-304D-47B0-9660-F00E43C88E00}" destId="{3F66F6CC-FC61-4B9B-939E-E55197E8704C}" srcOrd="0" destOrd="0" presId="urn:microsoft.com/office/officeart/2005/8/layout/process2"/>
    <dgm:cxn modelId="{33F7FA4E-7C43-4CDD-AA62-64DC7C3D1EB2}" type="presParOf" srcId="{703D4462-304D-47B0-9660-F00E43C88E00}" destId="{C67C01EC-5575-4587-86F2-21E8439E0072}" srcOrd="1" destOrd="0" presId="urn:microsoft.com/office/officeart/2005/8/layout/process2"/>
    <dgm:cxn modelId="{C5C75B89-C088-4535-B1B8-DB419F90F4B1}" type="presParOf" srcId="{C67C01EC-5575-4587-86F2-21E8439E0072}" destId="{23F93FEB-C781-4F50-B348-FC4EA7021752}" srcOrd="0" destOrd="0" presId="urn:microsoft.com/office/officeart/2005/8/layout/process2"/>
    <dgm:cxn modelId="{A6C0F089-71CE-42B3-97A1-5F99B0413CD8}" type="presParOf" srcId="{703D4462-304D-47B0-9660-F00E43C88E00}" destId="{45905E05-3821-4C36-9DFB-3F5A762D2DF0}" srcOrd="2" destOrd="0" presId="urn:microsoft.com/office/officeart/2005/8/layout/process2"/>
    <dgm:cxn modelId="{241574B8-4CA8-4698-87DA-B1C1156E7017}" type="presParOf" srcId="{703D4462-304D-47B0-9660-F00E43C88E00}" destId="{3C1F01AB-68E7-4ACD-ADD7-BD14BCDB85EA}" srcOrd="3" destOrd="0" presId="urn:microsoft.com/office/officeart/2005/8/layout/process2"/>
    <dgm:cxn modelId="{57887183-6F93-45F5-8D01-416EA5A2939B}" type="presParOf" srcId="{3C1F01AB-68E7-4ACD-ADD7-BD14BCDB85EA}" destId="{A7CE3FA4-DCE6-40A5-90E1-B709FE17C766}" srcOrd="0" destOrd="0" presId="urn:microsoft.com/office/officeart/2005/8/layout/process2"/>
    <dgm:cxn modelId="{3CBF12B6-7082-46C6-A682-898720CE02AA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56D39AA-92E5-4DB3-BE79-3229ADD26857}" type="presOf" srcId="{16E1EEC1-F486-40B2-B66C-68EE832CC2DF}" destId="{45905E05-3821-4C36-9DFB-3F5A762D2DF0}" srcOrd="0" destOrd="0" presId="urn:microsoft.com/office/officeart/2005/8/layout/process2"/>
    <dgm:cxn modelId="{5205D828-564D-4349-B1EC-CE84B7C6573F}" type="presOf" srcId="{9DDB2837-74BF-426A-92ED-6A73AE0138CF}" destId="{3F66F6CC-FC61-4B9B-939E-E55197E8704C}" srcOrd="0" destOrd="0" presId="urn:microsoft.com/office/officeart/2005/8/layout/process2"/>
    <dgm:cxn modelId="{FF6CEF66-E1CB-46C0-B48A-D90DBEC68ACD}" type="presOf" srcId="{7B47F987-1DDB-46DD-B324-5C854137010B}" destId="{3C1F01AB-68E7-4ACD-ADD7-BD14BCDB85EA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F790BF32-2A0A-46D1-9131-3AE19AC2AC4D}" type="presOf" srcId="{7B47F987-1DDB-46DD-B324-5C854137010B}" destId="{A7CE3FA4-DCE6-40A5-90E1-B709FE17C766}" srcOrd="1" destOrd="0" presId="urn:microsoft.com/office/officeart/2005/8/layout/process2"/>
    <dgm:cxn modelId="{4DA8270A-78C2-4131-B4CB-C19D23B85A73}" type="presOf" srcId="{8CFB0106-BB35-4A17-955B-15BBBE93DEBE}" destId="{B53EF402-22B3-410A-BA5C-015D0F24B7B9}" srcOrd="0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D6DDC9CC-8E19-421C-B27B-38FD39E17204}" type="presOf" srcId="{24231DA7-4914-41D2-9006-7DFCDDC5B700}" destId="{23F93FEB-C781-4F50-B348-FC4EA7021752}" srcOrd="1" destOrd="0" presId="urn:microsoft.com/office/officeart/2005/8/layout/process2"/>
    <dgm:cxn modelId="{B15E8120-FDB3-438B-9A49-2AFEC34D3385}" type="presOf" srcId="{5E2D664F-07D0-48E2-A778-AF79D8A64FE0}" destId="{703D4462-304D-47B0-9660-F00E43C88E00}" srcOrd="0" destOrd="0" presId="urn:microsoft.com/office/officeart/2005/8/layout/process2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2122A1B5-5BDC-49AC-970F-2BC7A9119882}" type="presOf" srcId="{24231DA7-4914-41D2-9006-7DFCDDC5B700}" destId="{C67C01EC-5575-4587-86F2-21E8439E0072}" srcOrd="0" destOrd="0" presId="urn:microsoft.com/office/officeart/2005/8/layout/process2"/>
    <dgm:cxn modelId="{401816A5-0D39-41D4-AB4E-000DA419F6C6}" type="presParOf" srcId="{703D4462-304D-47B0-9660-F00E43C88E00}" destId="{3F66F6CC-FC61-4B9B-939E-E55197E8704C}" srcOrd="0" destOrd="0" presId="urn:microsoft.com/office/officeart/2005/8/layout/process2"/>
    <dgm:cxn modelId="{BA31D130-4238-4D35-87E7-35C74E753CC8}" type="presParOf" srcId="{703D4462-304D-47B0-9660-F00E43C88E00}" destId="{C67C01EC-5575-4587-86F2-21E8439E0072}" srcOrd="1" destOrd="0" presId="urn:microsoft.com/office/officeart/2005/8/layout/process2"/>
    <dgm:cxn modelId="{D0899A8C-07FA-4424-B2F9-CEF9B88F191C}" type="presParOf" srcId="{C67C01EC-5575-4587-86F2-21E8439E0072}" destId="{23F93FEB-C781-4F50-B348-FC4EA7021752}" srcOrd="0" destOrd="0" presId="urn:microsoft.com/office/officeart/2005/8/layout/process2"/>
    <dgm:cxn modelId="{21458451-6903-4C53-95CF-F8BE68007964}" type="presParOf" srcId="{703D4462-304D-47B0-9660-F00E43C88E00}" destId="{45905E05-3821-4C36-9DFB-3F5A762D2DF0}" srcOrd="2" destOrd="0" presId="urn:microsoft.com/office/officeart/2005/8/layout/process2"/>
    <dgm:cxn modelId="{B9EC416D-459F-4FD4-B059-3769BF9E6B8F}" type="presParOf" srcId="{703D4462-304D-47B0-9660-F00E43C88E00}" destId="{3C1F01AB-68E7-4ACD-ADD7-BD14BCDB85EA}" srcOrd="3" destOrd="0" presId="urn:microsoft.com/office/officeart/2005/8/layout/process2"/>
    <dgm:cxn modelId="{FF4E0C7E-834E-4603-9EA4-E5FDDF431A1C}" type="presParOf" srcId="{3C1F01AB-68E7-4ACD-ADD7-BD14BCDB85EA}" destId="{A7CE3FA4-DCE6-40A5-90E1-B709FE17C766}" srcOrd="0" destOrd="0" presId="urn:microsoft.com/office/officeart/2005/8/layout/process2"/>
    <dgm:cxn modelId="{5D5777FF-8902-4FE6-B874-02D6E605F86D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E2D664F-07D0-48E2-A778-AF79D8A64FE0}" type="doc">
      <dgm:prSet loTypeId="urn:microsoft.com/office/officeart/2005/8/layout/process2" loCatId="process" qsTypeId="urn:microsoft.com/office/officeart/2005/8/quickstyle/simple3" qsCatId="simple" csTypeId="urn:microsoft.com/office/officeart/2005/8/colors/accent1_2" csCatId="accent1" phldr="1"/>
      <dgm:spPr/>
    </dgm:pt>
    <dgm:pt modelId="{9DDB2837-74BF-426A-92ED-6A73AE0138CF}">
      <dgm:prSet phldrT="[Metin]"/>
      <dgm:spPr/>
      <dgm:t>
        <a:bodyPr/>
        <a:lstStyle/>
        <a:p>
          <a:r>
            <a:rPr lang="tr-TR" dirty="0" smtClean="0">
              <a:latin typeface="Comic Sans MS" pitchFamily="66" charset="0"/>
            </a:rPr>
            <a:t>il</a:t>
          </a:r>
          <a:endParaRPr lang="tr-TR" dirty="0">
            <a:latin typeface="Comic Sans MS" pitchFamily="66" charset="0"/>
          </a:endParaRPr>
        </a:p>
      </dgm:t>
    </dgm:pt>
    <dgm:pt modelId="{103EE6A3-377A-49D3-848A-15B320744F42}" type="parTrans" cxnId="{42FE0CCB-33A5-42A3-A085-0768BCFCA16D}">
      <dgm:prSet/>
      <dgm:spPr/>
      <dgm:t>
        <a:bodyPr/>
        <a:lstStyle/>
        <a:p>
          <a:endParaRPr lang="tr-TR"/>
        </a:p>
      </dgm:t>
    </dgm:pt>
    <dgm:pt modelId="{24231DA7-4914-41D2-9006-7DFCDDC5B700}" type="sibTrans" cxnId="{42FE0CCB-33A5-42A3-A085-0768BCFCA16D}">
      <dgm:prSet/>
      <dgm:spPr/>
      <dgm:t>
        <a:bodyPr/>
        <a:lstStyle/>
        <a:p>
          <a:endParaRPr lang="tr-TR"/>
        </a:p>
      </dgm:t>
    </dgm:pt>
    <dgm:pt modelId="{16E1EEC1-F486-40B2-B66C-68EE832CC2DF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li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k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749ED99E-5F61-4256-BFAF-610CAFD89EA5}" type="parTrans" cxnId="{5D26C010-68E1-4274-BCDC-A3050F2CCF97}">
      <dgm:prSet/>
      <dgm:spPr/>
      <dgm:t>
        <a:bodyPr/>
        <a:lstStyle/>
        <a:p>
          <a:endParaRPr lang="tr-TR"/>
        </a:p>
      </dgm:t>
    </dgm:pt>
    <dgm:pt modelId="{7B47F987-1DDB-46DD-B324-5C854137010B}" type="sibTrans" cxnId="{5D26C010-68E1-4274-BCDC-A3050F2CCF97}">
      <dgm:prSet/>
      <dgm:spPr/>
      <dgm:t>
        <a:bodyPr/>
        <a:lstStyle/>
        <a:p>
          <a:endParaRPr lang="tr-TR"/>
        </a:p>
      </dgm:t>
    </dgm:pt>
    <dgm:pt modelId="{8CFB0106-BB35-4A17-955B-15BBBE93DEBE}">
      <dgm:prSet phldrT="[Metin]"/>
      <dgm:spPr/>
      <dgm:t>
        <a:bodyPr/>
        <a:lstStyle/>
        <a:p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li</a:t>
          </a:r>
          <a:r>
            <a:rPr lang="tr-TR" dirty="0" smtClean="0">
              <a:solidFill>
                <a:srgbClr val="FFC000"/>
              </a:solidFill>
              <a:latin typeface="Comic Sans MS" pitchFamily="66" charset="0"/>
            </a:rPr>
            <a:t>k</a:t>
          </a:r>
          <a:r>
            <a:rPr lang="tr-TR" dirty="0" smtClean="0">
              <a:solidFill>
                <a:schemeClr val="tx1"/>
              </a:solidFill>
              <a:latin typeface="Comic Sans MS" pitchFamily="66" charset="0"/>
            </a:rPr>
            <a:t>le</a:t>
          </a:r>
          <a:endParaRPr lang="tr-TR" dirty="0">
            <a:solidFill>
              <a:schemeClr val="tx1"/>
            </a:solidFill>
            <a:latin typeface="Comic Sans MS" pitchFamily="66" charset="0"/>
          </a:endParaRPr>
        </a:p>
      </dgm:t>
    </dgm:pt>
    <dgm:pt modelId="{2AAD4AF2-EDD9-4341-A7A0-1DC1506C46A9}" type="parTrans" cxnId="{0509281C-134D-4810-93E5-A30ED4D69319}">
      <dgm:prSet/>
      <dgm:spPr/>
      <dgm:t>
        <a:bodyPr/>
        <a:lstStyle/>
        <a:p>
          <a:endParaRPr lang="tr-TR"/>
        </a:p>
      </dgm:t>
    </dgm:pt>
    <dgm:pt modelId="{2BEA1990-E19B-4EAC-A4BA-71E947082DA2}" type="sibTrans" cxnId="{0509281C-134D-4810-93E5-A30ED4D69319}">
      <dgm:prSet/>
      <dgm:spPr/>
      <dgm:t>
        <a:bodyPr/>
        <a:lstStyle/>
        <a:p>
          <a:endParaRPr lang="tr-TR"/>
        </a:p>
      </dgm:t>
    </dgm:pt>
    <dgm:pt modelId="{703D4462-304D-47B0-9660-F00E43C88E00}" type="pres">
      <dgm:prSet presAssocID="{5E2D664F-07D0-48E2-A778-AF79D8A64FE0}" presName="linearFlow" presStyleCnt="0">
        <dgm:presLayoutVars>
          <dgm:resizeHandles val="exact"/>
        </dgm:presLayoutVars>
      </dgm:prSet>
      <dgm:spPr/>
    </dgm:pt>
    <dgm:pt modelId="{3F66F6CC-FC61-4B9B-939E-E55197E8704C}" type="pres">
      <dgm:prSet presAssocID="{9DDB2837-74BF-426A-92ED-6A73AE0138C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67C01EC-5575-4587-86F2-21E8439E0072}" type="pres">
      <dgm:prSet presAssocID="{24231DA7-4914-41D2-9006-7DFCDDC5B700}" presName="sibTrans" presStyleLbl="sibTrans2D1" presStyleIdx="0" presStyleCnt="2"/>
      <dgm:spPr/>
      <dgm:t>
        <a:bodyPr/>
        <a:lstStyle/>
        <a:p>
          <a:endParaRPr lang="tr-TR"/>
        </a:p>
      </dgm:t>
    </dgm:pt>
    <dgm:pt modelId="{23F93FEB-C781-4F50-B348-FC4EA7021752}" type="pres">
      <dgm:prSet presAssocID="{24231DA7-4914-41D2-9006-7DFCDDC5B700}" presName="connectorText" presStyleLbl="sibTrans2D1" presStyleIdx="0" presStyleCnt="2"/>
      <dgm:spPr/>
      <dgm:t>
        <a:bodyPr/>
        <a:lstStyle/>
        <a:p>
          <a:endParaRPr lang="tr-TR"/>
        </a:p>
      </dgm:t>
    </dgm:pt>
    <dgm:pt modelId="{45905E05-3821-4C36-9DFB-3F5A762D2DF0}" type="pres">
      <dgm:prSet presAssocID="{16E1EEC1-F486-40B2-B66C-68EE832CC2D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1F01AB-68E7-4ACD-ADD7-BD14BCDB85EA}" type="pres">
      <dgm:prSet presAssocID="{7B47F987-1DDB-46DD-B324-5C854137010B}" presName="sibTrans" presStyleLbl="sibTrans2D1" presStyleIdx="1" presStyleCnt="2"/>
      <dgm:spPr/>
      <dgm:t>
        <a:bodyPr/>
        <a:lstStyle/>
        <a:p>
          <a:endParaRPr lang="tr-TR"/>
        </a:p>
      </dgm:t>
    </dgm:pt>
    <dgm:pt modelId="{A7CE3FA4-DCE6-40A5-90E1-B709FE17C766}" type="pres">
      <dgm:prSet presAssocID="{7B47F987-1DDB-46DD-B324-5C854137010B}" presName="connectorText" presStyleLbl="sibTrans2D1" presStyleIdx="1" presStyleCnt="2"/>
      <dgm:spPr/>
      <dgm:t>
        <a:bodyPr/>
        <a:lstStyle/>
        <a:p>
          <a:endParaRPr lang="tr-TR"/>
        </a:p>
      </dgm:t>
    </dgm:pt>
    <dgm:pt modelId="{B53EF402-22B3-410A-BA5C-015D0F24B7B9}" type="pres">
      <dgm:prSet presAssocID="{8CFB0106-BB35-4A17-955B-15BBBE93DEB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90A0D6E-3950-4765-8637-1112F5001ECE}" type="presOf" srcId="{24231DA7-4914-41D2-9006-7DFCDDC5B700}" destId="{C67C01EC-5575-4587-86F2-21E8439E0072}" srcOrd="0" destOrd="0" presId="urn:microsoft.com/office/officeart/2005/8/layout/process2"/>
    <dgm:cxn modelId="{5CDD2D15-0C4F-42F4-A363-FF6C90DD2E4B}" type="presOf" srcId="{9DDB2837-74BF-426A-92ED-6A73AE0138CF}" destId="{3F66F6CC-FC61-4B9B-939E-E55197E8704C}" srcOrd="0" destOrd="0" presId="urn:microsoft.com/office/officeart/2005/8/layout/process2"/>
    <dgm:cxn modelId="{42FE0CCB-33A5-42A3-A085-0768BCFCA16D}" srcId="{5E2D664F-07D0-48E2-A778-AF79D8A64FE0}" destId="{9DDB2837-74BF-426A-92ED-6A73AE0138CF}" srcOrd="0" destOrd="0" parTransId="{103EE6A3-377A-49D3-848A-15B320744F42}" sibTransId="{24231DA7-4914-41D2-9006-7DFCDDC5B700}"/>
    <dgm:cxn modelId="{FDABFACC-0284-47A6-BB6A-8228522BA2AD}" type="presOf" srcId="{7B47F987-1DDB-46DD-B324-5C854137010B}" destId="{A7CE3FA4-DCE6-40A5-90E1-B709FE17C766}" srcOrd="1" destOrd="0" presId="urn:microsoft.com/office/officeart/2005/8/layout/process2"/>
    <dgm:cxn modelId="{23446D98-5E60-4809-81BD-3BC35F13A702}" type="presOf" srcId="{8CFB0106-BB35-4A17-955B-15BBBE93DEBE}" destId="{B53EF402-22B3-410A-BA5C-015D0F24B7B9}" srcOrd="0" destOrd="0" presId="urn:microsoft.com/office/officeart/2005/8/layout/process2"/>
    <dgm:cxn modelId="{C7AFA7C9-77E2-45BC-8A3D-406823C1A659}" type="presOf" srcId="{24231DA7-4914-41D2-9006-7DFCDDC5B700}" destId="{23F93FEB-C781-4F50-B348-FC4EA7021752}" srcOrd="1" destOrd="0" presId="urn:microsoft.com/office/officeart/2005/8/layout/process2"/>
    <dgm:cxn modelId="{5D26C010-68E1-4274-BCDC-A3050F2CCF97}" srcId="{5E2D664F-07D0-48E2-A778-AF79D8A64FE0}" destId="{16E1EEC1-F486-40B2-B66C-68EE832CC2DF}" srcOrd="1" destOrd="0" parTransId="{749ED99E-5F61-4256-BFAF-610CAFD89EA5}" sibTransId="{7B47F987-1DDB-46DD-B324-5C854137010B}"/>
    <dgm:cxn modelId="{0509281C-134D-4810-93E5-A30ED4D69319}" srcId="{5E2D664F-07D0-48E2-A778-AF79D8A64FE0}" destId="{8CFB0106-BB35-4A17-955B-15BBBE93DEBE}" srcOrd="2" destOrd="0" parTransId="{2AAD4AF2-EDD9-4341-A7A0-1DC1506C46A9}" sibTransId="{2BEA1990-E19B-4EAC-A4BA-71E947082DA2}"/>
    <dgm:cxn modelId="{5D00EA60-23DD-4FE9-B2FA-3F554592FFB3}" type="presOf" srcId="{16E1EEC1-F486-40B2-B66C-68EE832CC2DF}" destId="{45905E05-3821-4C36-9DFB-3F5A762D2DF0}" srcOrd="0" destOrd="0" presId="urn:microsoft.com/office/officeart/2005/8/layout/process2"/>
    <dgm:cxn modelId="{BF73AB4E-D762-4110-B5AA-02200F8BB2E4}" type="presOf" srcId="{5E2D664F-07D0-48E2-A778-AF79D8A64FE0}" destId="{703D4462-304D-47B0-9660-F00E43C88E00}" srcOrd="0" destOrd="0" presId="urn:microsoft.com/office/officeart/2005/8/layout/process2"/>
    <dgm:cxn modelId="{6D965E45-F453-4D44-AF52-47C4FA5CE80E}" type="presOf" srcId="{7B47F987-1DDB-46DD-B324-5C854137010B}" destId="{3C1F01AB-68E7-4ACD-ADD7-BD14BCDB85EA}" srcOrd="0" destOrd="0" presId="urn:microsoft.com/office/officeart/2005/8/layout/process2"/>
    <dgm:cxn modelId="{CE423B06-90E5-4CFA-9418-AB12D307FA27}" type="presParOf" srcId="{703D4462-304D-47B0-9660-F00E43C88E00}" destId="{3F66F6CC-FC61-4B9B-939E-E55197E8704C}" srcOrd="0" destOrd="0" presId="urn:microsoft.com/office/officeart/2005/8/layout/process2"/>
    <dgm:cxn modelId="{79D4E32B-9176-4B77-9146-97254306FD84}" type="presParOf" srcId="{703D4462-304D-47B0-9660-F00E43C88E00}" destId="{C67C01EC-5575-4587-86F2-21E8439E0072}" srcOrd="1" destOrd="0" presId="urn:microsoft.com/office/officeart/2005/8/layout/process2"/>
    <dgm:cxn modelId="{0048C363-D444-46F1-BE7F-265A5C2F7687}" type="presParOf" srcId="{C67C01EC-5575-4587-86F2-21E8439E0072}" destId="{23F93FEB-C781-4F50-B348-FC4EA7021752}" srcOrd="0" destOrd="0" presId="urn:microsoft.com/office/officeart/2005/8/layout/process2"/>
    <dgm:cxn modelId="{9DB58214-CDA8-40E3-9163-E8A39F338A63}" type="presParOf" srcId="{703D4462-304D-47B0-9660-F00E43C88E00}" destId="{45905E05-3821-4C36-9DFB-3F5A762D2DF0}" srcOrd="2" destOrd="0" presId="urn:microsoft.com/office/officeart/2005/8/layout/process2"/>
    <dgm:cxn modelId="{9503BD02-CF57-44D3-97C5-B010660A788C}" type="presParOf" srcId="{703D4462-304D-47B0-9660-F00E43C88E00}" destId="{3C1F01AB-68E7-4ACD-ADD7-BD14BCDB85EA}" srcOrd="3" destOrd="0" presId="urn:microsoft.com/office/officeart/2005/8/layout/process2"/>
    <dgm:cxn modelId="{FD1D4176-3E51-4C6C-944C-C67757C2DE3A}" type="presParOf" srcId="{3C1F01AB-68E7-4ACD-ADD7-BD14BCDB85EA}" destId="{A7CE3FA4-DCE6-40A5-90E1-B709FE17C766}" srcOrd="0" destOrd="0" presId="urn:microsoft.com/office/officeart/2005/8/layout/process2"/>
    <dgm:cxn modelId="{27B3821A-5189-4E47-9F9D-793382DD6439}" type="presParOf" srcId="{703D4462-304D-47B0-9660-F00E43C88E00}" destId="{B53EF402-22B3-410A-BA5C-015D0F24B7B9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ki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ki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kil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91477">
          <a:off x="2756597" y="3545493"/>
          <a:ext cx="526744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91477">
        <a:off x="2756597" y="3545493"/>
        <a:ext cx="526744" cy="631870"/>
      </dsp:txXfrm>
    </dsp:sp>
    <dsp:sp modelId="{B53EF402-22B3-410A-BA5C-015D0F24B7B9}">
      <dsp:nvSpPr>
        <dsp:cNvPr id="0" name=""/>
        <dsp:cNvSpPr/>
      </dsp:nvSpPr>
      <dsp:spPr>
        <a:xfrm>
          <a:off x="1728200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ai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28200" y="4212468"/>
        <a:ext cx="2527480" cy="1404156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el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E 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 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latin typeface="Comic Sans MS" pitchFamily="66" charset="0"/>
            </a:rPr>
            <a:t>ka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ka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ka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e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latin typeface="Comic Sans MS" pitchFamily="66" charset="0"/>
            </a:rPr>
            <a:t>ke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latin typeface="Comic Sans MS" pitchFamily="66" charset="0"/>
            </a:rPr>
            <a:t>ke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kel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el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ek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e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e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k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solidFill>
                <a:schemeClr val="tx1"/>
              </a:solidFill>
              <a:latin typeface="Comic Sans MS" pitchFamily="66" charset="0"/>
            </a:rPr>
            <a:t>ka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ka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k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k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B476DC-3600-4176-8764-733010B7A69C}">
      <dsp:nvSpPr>
        <dsp:cNvPr id="0" name=""/>
        <dsp:cNvSpPr/>
      </dsp:nvSpPr>
      <dsp:spPr>
        <a:xfrm>
          <a:off x="7024" y="951883"/>
          <a:ext cx="2099694" cy="21602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700" kern="1200" dirty="0" smtClean="0">
              <a:latin typeface="Comic Sans MS" pitchFamily="66" charset="0"/>
            </a:rPr>
            <a:t>A</a:t>
          </a:r>
          <a:r>
            <a:rPr lang="tr-TR" sz="57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r>
            <a:rPr lang="tr-TR" sz="5700" kern="1200" dirty="0" smtClean="0"/>
            <a:t> </a:t>
          </a:r>
          <a:endParaRPr lang="tr-TR" sz="5700" kern="1200" dirty="0"/>
        </a:p>
      </dsp:txBody>
      <dsp:txXfrm>
        <a:off x="7024" y="951883"/>
        <a:ext cx="2099694" cy="2160232"/>
      </dsp:txXfrm>
    </dsp:sp>
    <dsp:sp modelId="{9146EFF0-64CF-4DE5-A77B-824992340B43}">
      <dsp:nvSpPr>
        <dsp:cNvPr id="0" name=""/>
        <dsp:cNvSpPr/>
      </dsp:nvSpPr>
      <dsp:spPr>
        <a:xfrm rot="21515966">
          <a:off x="2318053" y="1735322"/>
          <a:ext cx="448304" cy="5207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200" kern="1200"/>
        </a:p>
      </dsp:txBody>
      <dsp:txXfrm rot="21515966">
        <a:off x="2318053" y="1735322"/>
        <a:ext cx="448304" cy="520724"/>
      </dsp:txXfrm>
    </dsp:sp>
    <dsp:sp modelId="{97552BE5-6C08-4643-8509-81149F4EF4C8}">
      <dsp:nvSpPr>
        <dsp:cNvPr id="0" name=""/>
        <dsp:cNvSpPr/>
      </dsp:nvSpPr>
      <dsp:spPr>
        <a:xfrm>
          <a:off x="2952324" y="879872"/>
          <a:ext cx="2099694" cy="21602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700" kern="1200" dirty="0" smtClean="0">
              <a:latin typeface="Comic Sans MS" pitchFamily="66" charset="0"/>
            </a:rPr>
            <a:t>i</a:t>
          </a:r>
          <a:r>
            <a:rPr lang="tr-TR" sz="5700" kern="1200" dirty="0" smtClean="0">
              <a:solidFill>
                <a:srgbClr val="FFC000"/>
              </a:solidFill>
              <a:latin typeface="Comic Sans MS" pitchFamily="66" charset="0"/>
            </a:rPr>
            <a:t>le</a:t>
          </a:r>
          <a:endParaRPr lang="tr-TR" sz="57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2952324" y="879872"/>
        <a:ext cx="2099694" cy="2160232"/>
      </dsp:txXfrm>
    </dsp:sp>
    <dsp:sp modelId="{76A5AA32-631F-4B54-99FC-BE116F442065}">
      <dsp:nvSpPr>
        <dsp:cNvPr id="0" name=""/>
        <dsp:cNvSpPr/>
      </dsp:nvSpPr>
      <dsp:spPr>
        <a:xfrm rot="84362">
          <a:off x="5260489" y="1735939"/>
          <a:ext cx="442232" cy="5207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200" kern="1200"/>
        </a:p>
      </dsp:txBody>
      <dsp:txXfrm rot="84362">
        <a:off x="5260489" y="1735939"/>
        <a:ext cx="442232" cy="520724"/>
      </dsp:txXfrm>
    </dsp:sp>
    <dsp:sp modelId="{3620CC4B-05B1-4EF5-AD91-C3A2BA1803BF}">
      <dsp:nvSpPr>
        <dsp:cNvPr id="0" name=""/>
        <dsp:cNvSpPr/>
      </dsp:nvSpPr>
      <dsp:spPr>
        <a:xfrm>
          <a:off x="5886168" y="951883"/>
          <a:ext cx="2099694" cy="21602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İl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5886168" y="951883"/>
        <a:ext cx="2099694" cy="2160232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3B476DC-3600-4176-8764-733010B7A69C}">
      <dsp:nvSpPr>
        <dsp:cNvPr id="0" name=""/>
        <dsp:cNvSpPr/>
      </dsp:nvSpPr>
      <dsp:spPr>
        <a:xfrm>
          <a:off x="7024" y="951883"/>
          <a:ext cx="2099694" cy="21602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800" kern="1200" dirty="0" smtClean="0">
              <a:latin typeface="Comic Sans MS" pitchFamily="66" charset="0"/>
            </a:rPr>
            <a:t>İki</a:t>
          </a:r>
          <a:r>
            <a:rPr lang="tr-TR" sz="5800" kern="1200" dirty="0" smtClean="0"/>
            <a:t>  </a:t>
          </a:r>
          <a:endParaRPr lang="tr-TR" sz="5800" kern="1200" dirty="0"/>
        </a:p>
      </dsp:txBody>
      <dsp:txXfrm>
        <a:off x="7024" y="951883"/>
        <a:ext cx="2099694" cy="2160232"/>
      </dsp:txXfrm>
    </dsp:sp>
    <dsp:sp modelId="{9146EFF0-64CF-4DE5-A77B-824992340B43}">
      <dsp:nvSpPr>
        <dsp:cNvPr id="0" name=""/>
        <dsp:cNvSpPr/>
      </dsp:nvSpPr>
      <dsp:spPr>
        <a:xfrm rot="21515966">
          <a:off x="2318053" y="1735322"/>
          <a:ext cx="448304" cy="5207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200" kern="1200"/>
        </a:p>
      </dsp:txBody>
      <dsp:txXfrm rot="21515966">
        <a:off x="2318053" y="1735322"/>
        <a:ext cx="448304" cy="520724"/>
      </dsp:txXfrm>
    </dsp:sp>
    <dsp:sp modelId="{97552BE5-6C08-4643-8509-81149F4EF4C8}">
      <dsp:nvSpPr>
        <dsp:cNvPr id="0" name=""/>
        <dsp:cNvSpPr/>
      </dsp:nvSpPr>
      <dsp:spPr>
        <a:xfrm>
          <a:off x="2952324" y="879872"/>
          <a:ext cx="2099694" cy="21602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lvl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800" kern="1200" dirty="0" smtClean="0">
              <a:solidFill>
                <a:srgbClr val="FFC000"/>
              </a:solidFill>
              <a:latin typeface="Comic Sans MS" pitchFamily="66" charset="0"/>
            </a:rPr>
            <a:t>la</a:t>
          </a:r>
          <a:r>
            <a:rPr lang="tr-TR" sz="5800" kern="1200" dirty="0" smtClean="0">
              <a:solidFill>
                <a:schemeClr val="tx1"/>
              </a:solidFill>
              <a:latin typeface="Comic Sans MS" pitchFamily="66" charset="0"/>
            </a:rPr>
            <a:t>le</a:t>
          </a:r>
          <a:endParaRPr lang="tr-TR" sz="58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2952324" y="879872"/>
        <a:ext cx="2099694" cy="2160232"/>
      </dsp:txXfrm>
    </dsp:sp>
    <dsp:sp modelId="{76A5AA32-631F-4B54-99FC-BE116F442065}">
      <dsp:nvSpPr>
        <dsp:cNvPr id="0" name=""/>
        <dsp:cNvSpPr/>
      </dsp:nvSpPr>
      <dsp:spPr>
        <a:xfrm rot="84362">
          <a:off x="5260489" y="1735939"/>
          <a:ext cx="442232" cy="520724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200" kern="1200"/>
        </a:p>
      </dsp:txBody>
      <dsp:txXfrm rot="84362">
        <a:off x="5260489" y="1735939"/>
        <a:ext cx="442232" cy="520724"/>
      </dsp:txXfrm>
    </dsp:sp>
    <dsp:sp modelId="{3620CC4B-05B1-4EF5-AD91-C3A2BA1803BF}">
      <dsp:nvSpPr>
        <dsp:cNvPr id="0" name=""/>
        <dsp:cNvSpPr/>
      </dsp:nvSpPr>
      <dsp:spPr>
        <a:xfrm>
          <a:off x="5886168" y="951883"/>
          <a:ext cx="2099694" cy="216023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700" kern="1200" dirty="0" smtClean="0">
              <a:solidFill>
                <a:srgbClr val="FFC000"/>
              </a:solidFill>
              <a:latin typeface="Comic Sans MS" pitchFamily="66" charset="0"/>
            </a:rPr>
            <a:t>al</a:t>
          </a:r>
          <a:endParaRPr lang="tr-TR" sz="57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5886168" y="951883"/>
        <a:ext cx="2099694" cy="216023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latin typeface="Comic Sans MS" pitchFamily="66" charset="0"/>
            </a:rPr>
            <a:t>ik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e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el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solidFill>
                <a:srgbClr val="FFC000"/>
              </a:solidFill>
              <a:latin typeface="Comic Sans MS" pitchFamily="66" charset="0"/>
            </a:rPr>
            <a:t>li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la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solidFill>
                <a:srgbClr val="FFC000"/>
              </a:solidFill>
              <a:latin typeface="Comic Sans MS" pitchFamily="66" charset="0"/>
            </a:rPr>
            <a:t>li</a:t>
          </a:r>
          <a:r>
            <a:rPr lang="tr-TR" sz="5600" kern="1200" dirty="0" err="1" smtClean="0">
              <a:solidFill>
                <a:schemeClr val="tx1"/>
              </a:solidFill>
              <a:latin typeface="Comic Sans MS" pitchFamily="66" charset="0"/>
            </a:rPr>
            <a:t>la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err="1" smtClean="0">
              <a:latin typeface="Comic Sans MS" pitchFamily="66" charset="0"/>
            </a:rPr>
            <a:t>ke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ki</a:t>
          </a:r>
          <a:endParaRPr lang="tr-TR" sz="5600" kern="1200" dirty="0">
            <a:solidFill>
              <a:srgbClr val="FFC000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ki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il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ke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F66F6CC-FC61-4B9B-939E-E55197E8704C}">
      <dsp:nvSpPr>
        <dsp:cNvPr id="0" name=""/>
        <dsp:cNvSpPr/>
      </dsp:nvSpPr>
      <dsp:spPr>
        <a:xfrm>
          <a:off x="1784259" y="0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latin typeface="Comic Sans MS" pitchFamily="66" charset="0"/>
            </a:rPr>
            <a:t>il</a:t>
          </a:r>
          <a:endParaRPr lang="tr-TR" sz="5600" kern="1200" dirty="0">
            <a:latin typeface="Comic Sans MS" pitchFamily="66" charset="0"/>
          </a:endParaRPr>
        </a:p>
      </dsp:txBody>
      <dsp:txXfrm>
        <a:off x="1784259" y="0"/>
        <a:ext cx="2527480" cy="1404156"/>
      </dsp:txXfrm>
    </dsp:sp>
    <dsp:sp modelId="{C67C01EC-5575-4587-86F2-21E8439E0072}">
      <dsp:nvSpPr>
        <dsp:cNvPr id="0" name=""/>
        <dsp:cNvSpPr/>
      </dsp:nvSpPr>
      <dsp:spPr>
        <a:xfrm rot="5400000">
          <a:off x="2784720" y="1439259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1439259"/>
        <a:ext cx="526558" cy="631870"/>
      </dsp:txXfrm>
    </dsp:sp>
    <dsp:sp modelId="{45905E05-3821-4C36-9DFB-3F5A762D2DF0}">
      <dsp:nvSpPr>
        <dsp:cNvPr id="0" name=""/>
        <dsp:cNvSpPr/>
      </dsp:nvSpPr>
      <dsp:spPr>
        <a:xfrm>
          <a:off x="1784259" y="2106234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li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k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2106234"/>
        <a:ext cx="2527480" cy="1404156"/>
      </dsp:txXfrm>
    </dsp:sp>
    <dsp:sp modelId="{3C1F01AB-68E7-4ACD-ADD7-BD14BCDB85EA}">
      <dsp:nvSpPr>
        <dsp:cNvPr id="0" name=""/>
        <dsp:cNvSpPr/>
      </dsp:nvSpPr>
      <dsp:spPr>
        <a:xfrm rot="5400000">
          <a:off x="2784720" y="3545493"/>
          <a:ext cx="526558" cy="63187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tint val="6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600" kern="1200"/>
        </a:p>
      </dsp:txBody>
      <dsp:txXfrm rot="5400000">
        <a:off x="2784720" y="3545493"/>
        <a:ext cx="526558" cy="631870"/>
      </dsp:txXfrm>
    </dsp:sp>
    <dsp:sp modelId="{B53EF402-22B3-410A-BA5C-015D0F24B7B9}">
      <dsp:nvSpPr>
        <dsp:cNvPr id="0" name=""/>
        <dsp:cNvSpPr/>
      </dsp:nvSpPr>
      <dsp:spPr>
        <a:xfrm>
          <a:off x="1784259" y="4212468"/>
          <a:ext cx="2527480" cy="140415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i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li</a:t>
          </a:r>
          <a:r>
            <a:rPr lang="tr-TR" sz="5600" kern="1200" dirty="0" smtClean="0">
              <a:solidFill>
                <a:srgbClr val="FFC000"/>
              </a:solidFill>
              <a:latin typeface="Comic Sans MS" pitchFamily="66" charset="0"/>
            </a:rPr>
            <a:t>k</a:t>
          </a:r>
          <a:r>
            <a:rPr lang="tr-TR" sz="5600" kern="1200" dirty="0" smtClean="0">
              <a:solidFill>
                <a:schemeClr val="tx1"/>
              </a:solidFill>
              <a:latin typeface="Comic Sans MS" pitchFamily="66" charset="0"/>
            </a:rPr>
            <a:t>le</a:t>
          </a:r>
          <a:endParaRPr lang="tr-TR" sz="5600" kern="1200" dirty="0">
            <a:solidFill>
              <a:schemeClr val="tx1"/>
            </a:solidFill>
            <a:latin typeface="Comic Sans MS" pitchFamily="66" charset="0"/>
          </a:endParaRPr>
        </a:p>
      </dsp:txBody>
      <dsp:txXfrm>
        <a:off x="1784259" y="4212468"/>
        <a:ext cx="2527480" cy="14041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1B55AE-AA41-4649-A445-E8FA7F44F793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83A6EC-33DF-42B5-8233-00DCBD02CC8B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83A6EC-33DF-42B5-8233-00DCBD02CC8B}" type="slidenum">
              <a:rPr lang="tr-TR" smtClean="0"/>
              <a:pPr/>
              <a:t>29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17/10/2019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>
                <a:latin typeface="Comic Sans MS" pitchFamily="66" charset="0"/>
              </a:rPr>
              <a:t>i sesi okuma çalışmalarım</a:t>
            </a:r>
            <a:endParaRPr lang="tr-TR" sz="8000" dirty="0">
              <a:latin typeface="Comic Sans MS" pitchFamily="66" charset="0"/>
            </a:endParaRPr>
          </a:p>
        </p:txBody>
      </p:sp>
      <p:pic>
        <p:nvPicPr>
          <p:cNvPr id="2050" name="Picture 2" descr="C:\Users\Acer pc\Desktop\depositphotos_6284433-stock-illustration-book-carto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005064"/>
            <a:ext cx="2282527" cy="2654101"/>
          </a:xfrm>
          <a:prstGeom prst="rect">
            <a:avLst/>
          </a:prstGeom>
          <a:noFill/>
        </p:spPr>
      </p:pic>
      <p:pic>
        <p:nvPicPr>
          <p:cNvPr id="2051" name="Picture 3" descr="C:\Users\Acer pc\Desktop\depositphotos_11491656-stock-photo-strawber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4149080"/>
            <a:ext cx="2257128" cy="2257128"/>
          </a:xfrm>
          <a:prstGeom prst="rect">
            <a:avLst/>
          </a:prstGeom>
          <a:noFill/>
        </p:spPr>
      </p:pic>
      <p:pic>
        <p:nvPicPr>
          <p:cNvPr id="2052" name="Picture 4" descr="C:\Users\Acer pc\Desktop\000000071500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0"/>
            <a:ext cx="1821323" cy="1806145"/>
          </a:xfrm>
          <a:prstGeom prst="rect">
            <a:avLst/>
          </a:prstGeom>
          <a:noFill/>
        </p:spPr>
      </p:pic>
      <p:pic>
        <p:nvPicPr>
          <p:cNvPr id="2053" name="Picture 5" descr="C:\Users\Acer pc\Desktop\indi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76672"/>
            <a:ext cx="856972" cy="1210643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3707904" y="764704"/>
            <a:ext cx="2741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i="1" dirty="0" smtClean="0"/>
              <a:t>https://www.sorubak.com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yagram"/>
          <p:cNvGraphicFramePr/>
          <p:nvPr/>
        </p:nvGraphicFramePr>
        <p:xfrm>
          <a:off x="755576" y="1397000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755576" y="1397000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827584" y="764704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Ali iki kekik al.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827584" y="2780928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Ela </a:t>
            </a:r>
            <a:r>
              <a:rPr lang="tr-TR" sz="8800" dirty="0" err="1" smtClean="0">
                <a:latin typeface="Comic Sans MS" pitchFamily="66" charset="0"/>
              </a:rPr>
              <a:t>lila</a:t>
            </a:r>
            <a:r>
              <a:rPr lang="tr-TR" sz="8800" dirty="0" smtClean="0">
                <a:latin typeface="Comic Sans MS" pitchFamily="66" charset="0"/>
              </a:rPr>
              <a:t> kek al.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827584" y="4581128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İlke keklik al.</a:t>
            </a:r>
            <a:endParaRPr lang="tr-TR" sz="8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611560" y="548680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8800" dirty="0" smtClean="0">
                <a:latin typeface="Comic Sans MS" pitchFamily="66" charset="0"/>
              </a:rPr>
              <a:t> la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el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39552" y="2348880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8800" dirty="0" smtClean="0">
                <a:latin typeface="Comic Sans MS" pitchFamily="66" charset="0"/>
              </a:rPr>
              <a:t> el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       al.</a:t>
            </a:r>
            <a:endParaRPr lang="tr-TR" sz="8800" dirty="0">
              <a:latin typeface="Comic Sans MS" pitchFamily="66" charset="0"/>
            </a:endParaRPr>
          </a:p>
        </p:txBody>
      </p:sp>
      <p:pic>
        <p:nvPicPr>
          <p:cNvPr id="1026" name="Picture 2" descr="C:\Users\Acer pc\Desktop\FATİH\balikboyamasayfasifish-1503264438n48g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375232">
            <a:off x="5131379" y="2139098"/>
            <a:ext cx="771070" cy="1708743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539552" y="4221088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000" dirty="0" smtClean="0">
                <a:latin typeface="Comic Sans MS" pitchFamily="66" charset="0"/>
              </a:rPr>
              <a:t>il</a:t>
            </a:r>
            <a:r>
              <a:rPr lang="tr-TR" sz="8000" dirty="0" smtClean="0">
                <a:solidFill>
                  <a:srgbClr val="FFC000"/>
                </a:solidFill>
                <a:latin typeface="Comic Sans MS" pitchFamily="66" charset="0"/>
              </a:rPr>
              <a:t>ke</a:t>
            </a:r>
            <a:r>
              <a:rPr lang="tr-TR" sz="8000" dirty="0" smtClean="0">
                <a:latin typeface="Comic Sans MS" pitchFamily="66" charset="0"/>
              </a:rPr>
              <a:t> ke</a:t>
            </a:r>
            <a:r>
              <a:rPr lang="tr-TR" sz="8000" dirty="0" smtClean="0">
                <a:solidFill>
                  <a:srgbClr val="FFC000"/>
                </a:solidFill>
                <a:latin typeface="Comic Sans MS" pitchFamily="66" charset="0"/>
              </a:rPr>
              <a:t>ke</a:t>
            </a:r>
            <a:r>
              <a:rPr lang="tr-TR" sz="8000" dirty="0" smtClean="0">
                <a:latin typeface="Comic Sans MS" pitchFamily="66" charset="0"/>
              </a:rPr>
              <a:t>    ek</a:t>
            </a:r>
            <a:r>
              <a:rPr lang="tr-TR" sz="80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.</a:t>
            </a:r>
            <a:endParaRPr lang="tr-TR" sz="8800" dirty="0">
              <a:latin typeface="Comic Sans MS" pitchFamily="66" charset="0"/>
            </a:endParaRPr>
          </a:p>
        </p:txBody>
      </p:sp>
      <p:pic>
        <p:nvPicPr>
          <p:cNvPr id="1027" name="Picture 3" descr="C:\Users\Acer pc\Desktop\depositphotos_11491656-stock-photo-strawberr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293096"/>
            <a:ext cx="1184648" cy="1184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683568" y="548680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      ka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</a:t>
            </a:r>
            <a:r>
              <a:rPr lang="tr-TR" sz="8800" dirty="0" smtClean="0">
                <a:latin typeface="Comic Sans MS" pitchFamily="66" charset="0"/>
              </a:rPr>
              <a:t>k.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83568" y="2636912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İl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ke</a:t>
            </a:r>
            <a:r>
              <a:rPr lang="tr-TR" sz="8800" dirty="0" smtClean="0">
                <a:latin typeface="Comic Sans MS" pitchFamily="66" charset="0"/>
              </a:rPr>
              <a:t>  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    al.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683568" y="4509120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La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el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    al.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2049" name="Picture 1" descr="CHAIR0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620688"/>
            <a:ext cx="1080120" cy="1517079"/>
          </a:xfrm>
          <a:prstGeom prst="rect">
            <a:avLst/>
          </a:prstGeom>
          <a:noFill/>
        </p:spPr>
      </p:pic>
      <p:pic>
        <p:nvPicPr>
          <p:cNvPr id="2051" name="Picture 3" descr="292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54172">
            <a:off x="5628393" y="2381027"/>
            <a:ext cx="611560" cy="1866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4509120"/>
            <a:ext cx="1440160" cy="14535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etin kutusu"/>
          <p:cNvSpPr txBox="1"/>
          <p:nvPr/>
        </p:nvSpPr>
        <p:spPr>
          <a:xfrm>
            <a:off x="683568" y="764704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i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8800" dirty="0" smtClean="0">
                <a:latin typeface="Comic Sans MS" pitchFamily="66" charset="0"/>
              </a:rPr>
              <a:t> i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ki</a:t>
            </a:r>
            <a:r>
              <a:rPr lang="tr-TR" sz="8800" dirty="0" smtClean="0">
                <a:latin typeface="Comic Sans MS" pitchFamily="66" charset="0"/>
              </a:rPr>
              <a:t>li.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683568" y="2420888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La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i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ai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endParaRPr lang="tr-TR" sz="8800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683568" y="4077072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kek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k al.</a:t>
            </a:r>
            <a:endParaRPr lang="tr-TR" sz="8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683568" y="764704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Kel 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ke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lang="tr-TR" sz="8800" dirty="0" smtClean="0">
                <a:latin typeface="Comic Sans MS" pitchFamily="66" charset="0"/>
              </a:rPr>
              <a:t> al.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83568" y="2420888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le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ke</a:t>
            </a:r>
            <a:r>
              <a:rPr lang="tr-TR" sz="8800" dirty="0" smtClean="0">
                <a:latin typeface="Comic Sans MS" pitchFamily="66" charset="0"/>
              </a:rPr>
              <a:t>li il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ke</a:t>
            </a:r>
            <a:r>
              <a:rPr lang="tr-TR" sz="8800" dirty="0" smtClean="0">
                <a:latin typeface="Comic Sans MS" pitchFamily="66" charset="0"/>
              </a:rPr>
              <a:t>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6" name="5 Metin kutusu"/>
          <p:cNvSpPr txBox="1"/>
          <p:nvPr/>
        </p:nvSpPr>
        <p:spPr>
          <a:xfrm>
            <a:off x="683568" y="4149080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8800" dirty="0" smtClean="0">
                <a:latin typeface="Comic Sans MS" pitchFamily="66" charset="0"/>
              </a:rPr>
              <a:t>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el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ke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k</a:t>
            </a:r>
            <a:r>
              <a:rPr lang="tr-TR" sz="8800" dirty="0" smtClean="0">
                <a:latin typeface="Comic Sans MS" pitchFamily="66" charset="0"/>
              </a:rPr>
              <a:t> al.</a:t>
            </a:r>
            <a:endParaRPr lang="tr-TR" sz="8800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4 Metin kutusu"/>
          <p:cNvSpPr txBox="1"/>
          <p:nvPr/>
        </p:nvSpPr>
        <p:spPr>
          <a:xfrm>
            <a:off x="539552" y="620688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latin typeface="Comic Sans MS" pitchFamily="66" charset="0"/>
              </a:rPr>
              <a:t>E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8800" dirty="0" smtClean="0">
                <a:latin typeface="Comic Sans MS" pitchFamily="66" charset="0"/>
              </a:rPr>
              <a:t> </a:t>
            </a:r>
            <a:r>
              <a:rPr lang="tr-TR" sz="8800" dirty="0" err="1" smtClean="0">
                <a:latin typeface="Comic Sans MS" pitchFamily="66" charset="0"/>
              </a:rPr>
              <a:t>li</a:t>
            </a:r>
            <a:r>
              <a:rPr lang="tr-TR" sz="8800" dirty="0" err="1" smtClean="0">
                <a:solidFill>
                  <a:srgbClr val="FFC000"/>
                </a:solidFill>
                <a:latin typeface="Comic Sans MS" pitchFamily="66" charset="0"/>
              </a:rPr>
              <a:t>la</a:t>
            </a:r>
            <a:r>
              <a:rPr lang="tr-TR" sz="8800" dirty="0" smtClean="0">
                <a:latin typeface="Comic Sans MS" pitchFamily="66" charset="0"/>
              </a:rPr>
              <a:t>      al. 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611560" y="2708920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latin typeface="Comic Sans MS" pitchFamily="66" charset="0"/>
              </a:rPr>
              <a:t>Ali ile Ela ikili.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6" name="4 Metin kutusu"/>
          <p:cNvSpPr txBox="1"/>
          <p:nvPr/>
        </p:nvSpPr>
        <p:spPr>
          <a:xfrm>
            <a:off x="611560" y="2705725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latin typeface="Comic Sans MS" pitchFamily="66" charset="0"/>
              </a:rPr>
              <a:t>La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 el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     al.</a:t>
            </a:r>
            <a:endParaRPr lang="tr-TR" sz="8800" dirty="0">
              <a:latin typeface="Comic Sans MS" pitchFamily="66" charset="0"/>
            </a:endParaRPr>
          </a:p>
        </p:txBody>
      </p:sp>
      <p:sp>
        <p:nvSpPr>
          <p:cNvPr id="7" name="4 Metin kutusu"/>
          <p:cNvSpPr txBox="1"/>
          <p:nvPr/>
        </p:nvSpPr>
        <p:spPr>
          <a:xfrm>
            <a:off x="539552" y="4653136"/>
            <a:ext cx="7920880" cy="14465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8800" dirty="0" smtClean="0">
                <a:latin typeface="Comic Sans MS" pitchFamily="66" charset="0"/>
              </a:rPr>
              <a:t>A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        i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li</a:t>
            </a:r>
            <a:r>
              <a:rPr lang="tr-TR" sz="8800" dirty="0" smtClean="0">
                <a:latin typeface="Comic Sans MS" pitchFamily="66" charset="0"/>
              </a:rPr>
              <a:t>k</a:t>
            </a:r>
            <a:r>
              <a:rPr lang="tr-TR" sz="8800" dirty="0" smtClean="0">
                <a:solidFill>
                  <a:srgbClr val="FFC000"/>
                </a:solidFill>
                <a:latin typeface="Comic Sans MS" pitchFamily="66" charset="0"/>
              </a:rPr>
              <a:t>le</a:t>
            </a:r>
            <a:r>
              <a:rPr lang="tr-TR" sz="8800" dirty="0" smtClean="0">
                <a:latin typeface="Comic Sans MS" pitchFamily="66" charset="0"/>
              </a:rPr>
              <a:t>. </a:t>
            </a:r>
            <a:endParaRPr lang="tr-TR" sz="8800" dirty="0">
              <a:latin typeface="Comic Sans MS" pitchFamily="66" charset="0"/>
            </a:endParaRPr>
          </a:p>
        </p:txBody>
      </p:sp>
      <p:pic>
        <p:nvPicPr>
          <p:cNvPr id="1026" name="Picture 2" descr="C:\Users\Acer pc\Desktop\indi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692696"/>
            <a:ext cx="968003" cy="1367497"/>
          </a:xfrm>
          <a:prstGeom prst="rect">
            <a:avLst/>
          </a:prstGeom>
          <a:noFill/>
        </p:spPr>
      </p:pic>
      <p:pic>
        <p:nvPicPr>
          <p:cNvPr id="1027" name="Picture 3" descr="C:\Users\Acer pc\Desktop\depositphotos_6284433-stock-illustration-book-cartoo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708920"/>
            <a:ext cx="1173113" cy="1364085"/>
          </a:xfrm>
          <a:prstGeom prst="rect">
            <a:avLst/>
          </a:prstGeom>
          <a:noFill/>
        </p:spPr>
      </p:pic>
      <p:pic>
        <p:nvPicPr>
          <p:cNvPr id="1029" name="Picture 5" descr="C:\Users\Acer pc\Desktop\000000071500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725144"/>
            <a:ext cx="1872208" cy="1289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Diyagram"/>
          <p:cNvGraphicFramePr/>
          <p:nvPr/>
        </p:nvGraphicFramePr>
        <p:xfrm>
          <a:off x="1475656" y="548680"/>
          <a:ext cx="6096000" cy="561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163</Words>
  <PresentationFormat>Ekran Gösterisi (4:3)</PresentationFormat>
  <Paragraphs>97</Paragraphs>
  <Slides>32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i sesi okuma çalışmalarım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2019-10-16T21:06:01Z</dcterms:created>
  <dcterms:modified xsi:type="dcterms:W3CDTF">2019-10-17T13:21:05Z</dcterms:modified>
  <cp:category>https://www.sorubak.com</cp:category>
</cp:coreProperties>
</file>