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22/11/2019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 dirty="0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2348880"/>
            <a:ext cx="7772400" cy="1470025"/>
          </a:xfrm>
        </p:spPr>
        <p:txBody>
          <a:bodyPr/>
          <a:lstStyle/>
          <a:p>
            <a:r>
              <a:rPr lang="tr-TR" dirty="0" smtClean="0"/>
              <a:t>Ö SESİ ÇALIŞMALARIM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10871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Comic Sans MS" pitchFamily="66" charset="0"/>
              </a:rPr>
              <a:t>Ül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6000" dirty="0" smtClean="0">
                <a:latin typeface="Comic Sans MS" pitchFamily="66" charset="0"/>
              </a:rPr>
              <a:t> o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yu</a:t>
            </a:r>
            <a:r>
              <a:rPr lang="tr-TR" sz="6000" dirty="0" smtClean="0">
                <a:latin typeface="Comic Sans MS" pitchFamily="66" charset="0"/>
              </a:rPr>
              <a:t>nu yö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6000" dirty="0" smtClean="0">
                <a:latin typeface="Comic Sans MS" pitchFamily="66" charset="0"/>
              </a:rPr>
              <a:t>t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ti</a:t>
            </a:r>
            <a:r>
              <a:rPr lang="tr-TR" sz="6000" dirty="0" smtClean="0">
                <a:latin typeface="Comic Sans MS" pitchFamily="66" charset="0"/>
              </a:rPr>
              <a:t>.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270892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dirty="0" smtClean="0">
                <a:latin typeface="Comic Sans MS" pitchFamily="66" charset="0"/>
              </a:rPr>
              <a:t>O Ü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mi</a:t>
            </a:r>
            <a:r>
              <a:rPr lang="tr-TR" sz="6000" dirty="0" smtClean="0">
                <a:latin typeface="Comic Sans MS" pitchFamily="66" charset="0"/>
              </a:rPr>
              <a:t>t’in kö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yü</a:t>
            </a:r>
            <a:r>
              <a:rPr lang="tr-TR" sz="6000" dirty="0" smtClean="0">
                <a:latin typeface="Comic Sans MS" pitchFamily="66" charset="0"/>
              </a:rPr>
              <a:t>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14908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dirty="0" smtClean="0">
                <a:latin typeface="Comic Sans MS" pitchFamily="66" charset="0"/>
              </a:rPr>
              <a:t>Nem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6000" dirty="0" smtClean="0">
                <a:latin typeface="Comic Sans MS" pitchFamily="66" charset="0"/>
              </a:rPr>
              <a:t> ön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r>
              <a:rPr lang="tr-TR" sz="6000" dirty="0" smtClean="0">
                <a:latin typeface="Comic Sans MS" pitchFamily="66" charset="0"/>
              </a:rPr>
              <a:t>k ü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6000" dirty="0" smtClean="0">
                <a:latin typeface="Comic Sans MS" pitchFamily="66" charset="0"/>
              </a:rPr>
              <a:t>le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me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10871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Comic Sans MS" pitchFamily="66" charset="0"/>
              </a:rPr>
              <a:t>Öy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6000" dirty="0" smtClean="0">
                <a:latin typeface="Comic Sans MS" pitchFamily="66" charset="0"/>
              </a:rPr>
              <a:t> not ö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6000" dirty="0" smtClean="0">
                <a:latin typeface="Comic Sans MS" pitchFamily="66" charset="0"/>
              </a:rPr>
              <a:t>m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6000" dirty="0" smtClean="0">
                <a:latin typeface="Comic Sans MS" pitchFamily="66" charset="0"/>
              </a:rPr>
              <a:t>.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270892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dirty="0" smtClean="0">
                <a:latin typeface="Comic Sans MS" pitchFamily="66" charset="0"/>
              </a:rPr>
              <a:t>O o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6000" dirty="0" smtClean="0">
                <a:latin typeface="Comic Sans MS" pitchFamily="66" charset="0"/>
              </a:rPr>
              <a:t>ya ön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6000" dirty="0" smtClean="0">
                <a:latin typeface="Comic Sans MS" pitchFamily="66" charset="0"/>
              </a:rPr>
              <a:t>m al.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14908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noProof="0" dirty="0" err="1" smtClean="0">
                <a:latin typeface="Comic Sans MS" pitchFamily="66" charset="0"/>
              </a:rPr>
              <a:t>Ö</a:t>
            </a:r>
            <a:r>
              <a:rPr lang="tr-TR" sz="6000" noProof="0" dirty="0" err="1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6000" noProof="0" dirty="0" err="1" smtClean="0">
                <a:latin typeface="Comic Sans MS" pitchFamily="66" charset="0"/>
              </a:rPr>
              <a:t>y</a:t>
            </a:r>
            <a:r>
              <a:rPr lang="tr-TR" sz="6000" noProof="0" dirty="0" smtClean="0">
                <a:latin typeface="Comic Sans MS" pitchFamily="66" charset="0"/>
              </a:rPr>
              <a:t> o kö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y</a:t>
            </a:r>
            <a:r>
              <a:rPr lang="tr-TR" sz="6000" noProof="0" dirty="0" smtClean="0">
                <a:latin typeface="Comic Sans MS" pitchFamily="66" charset="0"/>
              </a:rPr>
              <a:t> ki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mi</a:t>
            </a:r>
            <a:r>
              <a:rPr lang="tr-TR" sz="6000" noProof="0" dirty="0" smtClean="0">
                <a:latin typeface="Comic Sans MS" pitchFamily="66" charset="0"/>
              </a:rPr>
              <a:t>n?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10871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Comic Sans MS" pitchFamily="66" charset="0"/>
              </a:rPr>
              <a:t>Öy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6000" dirty="0" smtClean="0">
                <a:latin typeface="Comic Sans MS" pitchFamily="66" charset="0"/>
              </a:rPr>
              <a:t> ke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6000" dirty="0" smtClean="0">
                <a:latin typeface="Comic Sans MS" pitchFamily="66" charset="0"/>
              </a:rPr>
              <a:t> yut.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270892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dirty="0" smtClean="0">
                <a:latin typeface="Comic Sans MS" pitchFamily="66" charset="0"/>
              </a:rPr>
              <a:t>Ke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6000" dirty="0" smtClean="0">
                <a:latin typeface="Comic Sans MS" pitchFamily="66" charset="0"/>
              </a:rPr>
              <a:t> kö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6000" dirty="0" smtClean="0">
                <a:latin typeface="Comic Sans MS" pitchFamily="66" charset="0"/>
              </a:rPr>
              <a:t> et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me</a:t>
            </a:r>
            <a:r>
              <a:rPr lang="tr-TR" sz="6000" dirty="0" smtClean="0">
                <a:latin typeface="Comic Sans MS" pitchFamily="66" charset="0"/>
              </a:rPr>
              <a:t>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14908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noProof="0" dirty="0" smtClean="0">
                <a:latin typeface="Comic Sans MS" pitchFamily="66" charset="0"/>
              </a:rPr>
              <a:t>O öy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6000" noProof="0" dirty="0" smtClean="0">
                <a:latin typeface="Comic Sans MS" pitchFamily="66" charset="0"/>
              </a:rPr>
              <a:t>yü o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ku</a:t>
            </a:r>
            <a:r>
              <a:rPr lang="tr-TR" sz="6000" noProof="0" dirty="0" smtClean="0">
                <a:latin typeface="Comic Sans MS" pitchFamily="66" charset="0"/>
              </a:rPr>
              <a:t>ma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 pc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179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43346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5400" dirty="0" smtClean="0">
                <a:latin typeface="Comic Sans MS" pitchFamily="66" charset="0"/>
              </a:rPr>
              <a:t>Öy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5400" dirty="0" smtClean="0">
                <a:latin typeface="Comic Sans MS" pitchFamily="66" charset="0"/>
              </a:rPr>
              <a:t> </a:t>
            </a:r>
          </a:p>
          <a:p>
            <a:r>
              <a:rPr lang="tr-TR" sz="5400" dirty="0" smtClean="0">
                <a:latin typeface="Comic Sans MS" pitchFamily="66" charset="0"/>
              </a:rPr>
              <a:t>Öy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5400" dirty="0" smtClean="0">
                <a:latin typeface="Comic Sans MS" pitchFamily="66" charset="0"/>
              </a:rPr>
              <a:t> al.</a:t>
            </a:r>
          </a:p>
          <a:p>
            <a:r>
              <a:rPr lang="tr-TR" sz="5400" dirty="0" smtClean="0">
                <a:latin typeface="Comic Sans MS" pitchFamily="66" charset="0"/>
              </a:rPr>
              <a:t>Öy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5400" dirty="0" smtClean="0">
                <a:latin typeface="Comic Sans MS" pitchFamily="66" charset="0"/>
              </a:rPr>
              <a:t> ön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lük</a:t>
            </a:r>
            <a:r>
              <a:rPr lang="tr-TR" sz="5400" dirty="0" smtClean="0">
                <a:latin typeface="Comic Sans MS" pitchFamily="66" charset="0"/>
              </a:rPr>
              <a:t> al.</a:t>
            </a:r>
          </a:p>
          <a:p>
            <a:r>
              <a:rPr lang="tr-TR" sz="5400" dirty="0" smtClean="0">
                <a:latin typeface="Comic Sans MS" pitchFamily="66" charset="0"/>
              </a:rPr>
              <a:t>Öy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kü </a:t>
            </a:r>
            <a:r>
              <a:rPr lang="tr-TR" sz="5400" dirty="0" smtClean="0">
                <a:latin typeface="Comic Sans MS" pitchFamily="66" charset="0"/>
              </a:rPr>
              <a:t>on ön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lük</a:t>
            </a:r>
            <a:r>
              <a:rPr lang="tr-TR" sz="5400" dirty="0" smtClean="0">
                <a:latin typeface="Comic Sans MS" pitchFamily="66" charset="0"/>
              </a:rPr>
              <a:t> al.</a:t>
            </a:r>
          </a:p>
          <a:p>
            <a:r>
              <a:rPr lang="tr-TR" sz="5400" dirty="0" smtClean="0">
                <a:latin typeface="Comic Sans MS" pitchFamily="66" charset="0"/>
              </a:rPr>
              <a:t>Öy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5400" dirty="0" smtClean="0">
                <a:latin typeface="Comic Sans MS" pitchFamily="66" charset="0"/>
              </a:rPr>
              <a:t> ka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5400" dirty="0" smtClean="0">
                <a:latin typeface="Comic Sans MS" pitchFamily="66" charset="0"/>
              </a:rPr>
              <a:t>te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5400" dirty="0" smtClean="0">
                <a:latin typeface="Comic Sans MS" pitchFamily="66" charset="0"/>
              </a:rPr>
              <a:t> on ön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lük</a:t>
            </a:r>
            <a:r>
              <a:rPr lang="tr-TR" sz="5400" dirty="0" smtClean="0">
                <a:latin typeface="Comic Sans MS" pitchFamily="66" charset="0"/>
              </a:rPr>
              <a:t> al.</a:t>
            </a:r>
            <a:endParaRPr lang="tr-TR" sz="5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43346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5400" dirty="0" smtClean="0">
                <a:latin typeface="Comic Sans MS" pitchFamily="66" charset="0"/>
              </a:rPr>
              <a:t>Öt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5400" dirty="0" smtClean="0">
                <a:latin typeface="Comic Sans MS" pitchFamily="66" charset="0"/>
              </a:rPr>
              <a:t>.</a:t>
            </a:r>
          </a:p>
          <a:p>
            <a:r>
              <a:rPr lang="tr-TR" sz="5400" dirty="0" smtClean="0">
                <a:latin typeface="Comic Sans MS" pitchFamily="66" charset="0"/>
              </a:rPr>
              <a:t>Kek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5400" dirty="0" smtClean="0">
                <a:latin typeface="Comic Sans MS" pitchFamily="66" charset="0"/>
              </a:rPr>
              <a:t>k öt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5400" dirty="0" smtClean="0">
                <a:latin typeface="Comic Sans MS" pitchFamily="66" charset="0"/>
              </a:rPr>
              <a:t>.</a:t>
            </a:r>
          </a:p>
          <a:p>
            <a:r>
              <a:rPr lang="tr-TR" sz="5400" dirty="0" smtClean="0">
                <a:latin typeface="Comic Sans MS" pitchFamily="66" charset="0"/>
              </a:rPr>
              <a:t>Ü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5400" dirty="0" smtClean="0">
                <a:latin typeface="Comic Sans MS" pitchFamily="66" charset="0"/>
              </a:rPr>
              <a:t>l kek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5400" dirty="0" smtClean="0">
                <a:latin typeface="Comic Sans MS" pitchFamily="66" charset="0"/>
              </a:rPr>
              <a:t>k öt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5400" dirty="0" smtClean="0">
                <a:latin typeface="Comic Sans MS" pitchFamily="66" charset="0"/>
              </a:rPr>
              <a:t>.</a:t>
            </a:r>
          </a:p>
          <a:p>
            <a:r>
              <a:rPr lang="tr-TR" sz="5400" dirty="0" smtClean="0">
                <a:latin typeface="Comic Sans MS" pitchFamily="66" charset="0"/>
              </a:rPr>
              <a:t>Ü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5400" dirty="0" smtClean="0">
                <a:latin typeface="Comic Sans MS" pitchFamily="66" charset="0"/>
              </a:rPr>
              <a:t>l i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5400" dirty="0" smtClean="0">
                <a:latin typeface="Comic Sans MS" pitchFamily="66" charset="0"/>
              </a:rPr>
              <a:t> kek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5400" dirty="0" smtClean="0">
                <a:latin typeface="Comic Sans MS" pitchFamily="66" charset="0"/>
              </a:rPr>
              <a:t>k öt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5400" dirty="0" smtClean="0">
                <a:latin typeface="Comic Sans MS" pitchFamily="66" charset="0"/>
              </a:rPr>
              <a:t>.</a:t>
            </a:r>
          </a:p>
          <a:p>
            <a:r>
              <a:rPr lang="tr-TR" sz="5400" dirty="0" smtClean="0">
                <a:latin typeface="Comic Sans MS" pitchFamily="66" charset="0"/>
              </a:rPr>
              <a:t>Ü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5400" dirty="0" smtClean="0">
                <a:latin typeface="Comic Sans MS" pitchFamily="66" charset="0"/>
              </a:rPr>
              <a:t>l </a:t>
            </a:r>
            <a:r>
              <a:rPr lang="tr-TR" sz="5400" dirty="0" err="1" smtClean="0">
                <a:latin typeface="Comic Sans MS" pitchFamily="66" charset="0"/>
              </a:rPr>
              <a:t>li</a:t>
            </a:r>
            <a:r>
              <a:rPr lang="tr-TR" sz="5400" dirty="0" err="1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5400" dirty="0" smtClean="0">
                <a:latin typeface="Comic Sans MS" pitchFamily="66" charset="0"/>
              </a:rPr>
              <a:t> i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5400" dirty="0" smtClean="0">
                <a:latin typeface="Comic Sans MS" pitchFamily="66" charset="0"/>
              </a:rPr>
              <a:t> kek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5400" dirty="0" smtClean="0">
                <a:latin typeface="Comic Sans MS" pitchFamily="66" charset="0"/>
              </a:rPr>
              <a:t>k öt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5400" dirty="0" smtClean="0">
                <a:latin typeface="Comic Sans MS" pitchFamily="66" charset="0"/>
              </a:rPr>
              <a:t>. </a:t>
            </a:r>
          </a:p>
          <a:p>
            <a:pPr>
              <a:buNone/>
            </a:pPr>
            <a:endParaRPr lang="tr-TR" sz="5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43346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Yö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5400" dirty="0" smtClean="0">
                <a:latin typeface="Comic Sans MS" pitchFamily="66" charset="0"/>
              </a:rPr>
              <a:t>t .</a:t>
            </a:r>
          </a:p>
          <a:p>
            <a:pPr algn="ctr"/>
            <a:r>
              <a:rPr lang="tr-TR" sz="5400" dirty="0" smtClean="0">
                <a:latin typeface="Comic Sans MS" pitchFamily="66" charset="0"/>
              </a:rPr>
              <a:t>O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ku</a:t>
            </a:r>
            <a:r>
              <a:rPr lang="tr-TR" sz="5400" dirty="0" smtClean="0">
                <a:latin typeface="Comic Sans MS" pitchFamily="66" charset="0"/>
              </a:rPr>
              <a:t>lu yö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5400" dirty="0" smtClean="0">
                <a:latin typeface="Comic Sans MS" pitchFamily="66" charset="0"/>
              </a:rPr>
              <a:t>t.</a:t>
            </a:r>
          </a:p>
          <a:p>
            <a:pPr algn="ctr"/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5400" dirty="0" smtClean="0">
                <a:latin typeface="Comic Sans MS" pitchFamily="66" charset="0"/>
              </a:rPr>
              <a:t>l o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ku</a:t>
            </a:r>
            <a:r>
              <a:rPr lang="tr-TR" sz="5400" dirty="0" smtClean="0">
                <a:latin typeface="Comic Sans MS" pitchFamily="66" charset="0"/>
              </a:rPr>
              <a:t>lu yö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5400" dirty="0" smtClean="0">
                <a:latin typeface="Comic Sans MS" pitchFamily="66" charset="0"/>
              </a:rPr>
              <a:t>t.</a:t>
            </a:r>
          </a:p>
          <a:p>
            <a:pPr algn="ctr"/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5400" dirty="0" smtClean="0">
                <a:latin typeface="Comic Sans MS" pitchFamily="66" charset="0"/>
              </a:rPr>
              <a:t>l o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ku</a:t>
            </a:r>
            <a:r>
              <a:rPr lang="tr-TR" sz="5400" dirty="0" smtClean="0">
                <a:latin typeface="Comic Sans MS" pitchFamily="66" charset="0"/>
              </a:rPr>
              <a:t>lu i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yi</a:t>
            </a:r>
            <a:r>
              <a:rPr lang="tr-TR" sz="5400" dirty="0" smtClean="0">
                <a:latin typeface="Comic Sans MS" pitchFamily="66" charset="0"/>
              </a:rPr>
              <a:t> yö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5400" dirty="0" smtClean="0">
                <a:latin typeface="Comic Sans MS" pitchFamily="66" charset="0"/>
              </a:rPr>
              <a:t>t.</a:t>
            </a:r>
            <a:endParaRPr lang="tr-TR" sz="5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457200" y="712266"/>
            <a:ext cx="8229600" cy="54334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5400" dirty="0" smtClean="0">
                <a:latin typeface="Comic Sans MS" pitchFamily="66" charset="0"/>
              </a:rPr>
              <a:t>Ön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r>
              <a:rPr lang="tr-TR" sz="5400" dirty="0" smtClean="0">
                <a:latin typeface="Comic Sans MS" pitchFamily="66" charset="0"/>
              </a:rPr>
              <a:t>k.</a:t>
            </a:r>
          </a:p>
          <a:p>
            <a:pPr algn="ctr"/>
            <a:r>
              <a:rPr lang="tr-TR" sz="5400" dirty="0" err="1" smtClean="0">
                <a:latin typeface="Comic Sans MS" pitchFamily="66" charset="0"/>
              </a:rPr>
              <a:t>Li</a:t>
            </a:r>
            <a:r>
              <a:rPr lang="tr-TR" sz="5400" dirty="0" err="1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5400" dirty="0" smtClean="0">
                <a:latin typeface="Comic Sans MS" pitchFamily="66" charset="0"/>
              </a:rPr>
              <a:t> ön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r>
              <a:rPr lang="tr-TR" sz="5400" dirty="0" smtClean="0">
                <a:latin typeface="Comic Sans MS" pitchFamily="66" charset="0"/>
              </a:rPr>
              <a:t>k.</a:t>
            </a:r>
          </a:p>
          <a:p>
            <a:pPr algn="ctr"/>
            <a:r>
              <a:rPr lang="tr-TR" sz="5400" dirty="0" smtClean="0">
                <a:latin typeface="Comic Sans MS" pitchFamily="66" charset="0"/>
              </a:rPr>
              <a:t>On i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5400" dirty="0" smtClean="0">
                <a:latin typeface="Comic Sans MS" pitchFamily="66" charset="0"/>
              </a:rPr>
              <a:t> </a:t>
            </a:r>
            <a:r>
              <a:rPr lang="tr-TR" sz="5400" dirty="0" err="1" smtClean="0">
                <a:latin typeface="Comic Sans MS" pitchFamily="66" charset="0"/>
              </a:rPr>
              <a:t>li</a:t>
            </a:r>
            <a:r>
              <a:rPr lang="tr-TR" sz="5400" dirty="0" err="1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5400" dirty="0" smtClean="0">
                <a:latin typeface="Comic Sans MS" pitchFamily="66" charset="0"/>
              </a:rPr>
              <a:t> ön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r>
              <a:rPr lang="tr-TR" sz="5400" dirty="0" smtClean="0">
                <a:latin typeface="Comic Sans MS" pitchFamily="66" charset="0"/>
              </a:rPr>
              <a:t>k</a:t>
            </a:r>
          </a:p>
          <a:p>
            <a:pPr algn="ctr"/>
            <a:r>
              <a:rPr lang="tr-TR" sz="5400" dirty="0" smtClean="0">
                <a:latin typeface="Comic Sans MS" pitchFamily="66" charset="0"/>
              </a:rPr>
              <a:t>Ay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5400" dirty="0" smtClean="0">
                <a:latin typeface="Comic Sans MS" pitchFamily="66" charset="0"/>
              </a:rPr>
              <a:t> on i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5400" dirty="0" smtClean="0">
                <a:latin typeface="Comic Sans MS" pitchFamily="66" charset="0"/>
              </a:rPr>
              <a:t> </a:t>
            </a:r>
            <a:r>
              <a:rPr lang="tr-TR" sz="5400" dirty="0" err="1" smtClean="0">
                <a:latin typeface="Comic Sans MS" pitchFamily="66" charset="0"/>
              </a:rPr>
              <a:t>li</a:t>
            </a:r>
            <a:r>
              <a:rPr lang="tr-TR" sz="5400" dirty="0" err="1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5400" dirty="0" smtClean="0">
                <a:latin typeface="Comic Sans MS" pitchFamily="66" charset="0"/>
              </a:rPr>
              <a:t> ön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r>
              <a:rPr lang="tr-TR" sz="5400" dirty="0" smtClean="0">
                <a:latin typeface="Comic Sans MS" pitchFamily="66" charset="0"/>
              </a:rPr>
              <a:t>k.</a:t>
            </a:r>
            <a:endParaRPr lang="tr-TR" sz="5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Acer pc\Desktop\benzeri-olmayan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459"/>
            <a:ext cx="9144000" cy="67675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Acer pc\Desktop\benzeri-olmayan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68311" y="1196973"/>
          <a:ext cx="8280152" cy="43202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0038"/>
                <a:gridCol w="2070038"/>
                <a:gridCol w="2070038"/>
                <a:gridCol w="2070038"/>
              </a:tblGrid>
              <a:tr h="1440086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smtClean="0"/>
                        <a:t>Öl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>
                          <a:solidFill>
                            <a:schemeClr val="tx1"/>
                          </a:solidFill>
                        </a:rPr>
                        <a:t>Ök</a:t>
                      </a:r>
                      <a:endParaRPr lang="tr-TR" sz="6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/>
                        <a:t>Öm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smtClean="0"/>
                        <a:t>ön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440086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/>
                        <a:t>Öy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smtClean="0">
                          <a:solidFill>
                            <a:schemeClr val="tx1"/>
                          </a:solidFill>
                        </a:rPr>
                        <a:t>Öt</a:t>
                      </a:r>
                      <a:endParaRPr lang="tr-TR" sz="6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/>
                        <a:t>Lö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/>
                        <a:t>Kö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440086"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/>
                        <a:t>Nö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>
                          <a:solidFill>
                            <a:schemeClr val="tx1"/>
                          </a:solidFill>
                        </a:rPr>
                        <a:t>Mö</a:t>
                      </a:r>
                      <a:endParaRPr lang="tr-TR" sz="66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/>
                        <a:t>Yö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6600" dirty="0" err="1" smtClean="0"/>
                        <a:t>Tö</a:t>
                      </a:r>
                      <a:r>
                        <a:rPr lang="tr-TR" sz="6600" dirty="0" smtClean="0"/>
                        <a:t> </a:t>
                      </a:r>
                      <a:endParaRPr lang="tr-TR" sz="6600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Acer pc\Desktop\eslestirme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Acer pc\Desktop\kac-koy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Acer pc\Desktop\kac-k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40043" cy="6327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Acer pc\Desktop\onar_ritmik_say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50" name="Picture 6" descr="C:\Users\Acer pc\Desktop\9fd56947cded7b8b32626956f72e3a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147" y="0"/>
            <a:ext cx="925266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27584" y="980728"/>
            <a:ext cx="3394720" cy="9647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>
                <a:latin typeface="Comic Sans MS" pitchFamily="66" charset="0"/>
              </a:rPr>
              <a:t>kö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y</a:t>
            </a:r>
            <a:endParaRPr lang="tr-TR" sz="54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827584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yö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5004048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te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932040" y="980728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kö</a:t>
            </a: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k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827584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8" name="2 İçerik Yer Tutucusu"/>
          <p:cNvSpPr txBox="1">
            <a:spLocks/>
          </p:cNvSpPr>
          <p:nvPr/>
        </p:nvSpPr>
        <p:spPr>
          <a:xfrm>
            <a:off x="5004048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öy</a:t>
            </a: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kü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827584" y="980728"/>
            <a:ext cx="3394720" cy="9647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>
                <a:latin typeface="Comic Sans MS" pitchFamily="66" charset="0"/>
              </a:rPr>
              <a:t>öy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endParaRPr lang="tr-TR" sz="54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827584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noProof="0" dirty="0" smtClean="0">
                <a:latin typeface="Comic Sans MS" pitchFamily="66" charset="0"/>
              </a:rPr>
              <a:t>kö</a:t>
            </a:r>
            <a:r>
              <a:rPr lang="tr-TR" sz="5400" noProof="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5004048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noProof="0" dirty="0" smtClean="0">
                <a:latin typeface="Comic Sans MS" pitchFamily="66" charset="0"/>
              </a:rPr>
              <a:t>kö</a:t>
            </a:r>
            <a:r>
              <a:rPr lang="tr-TR" sz="5400" noProof="0" dirty="0" smtClean="0">
                <a:solidFill>
                  <a:srgbClr val="FFC000"/>
                </a:solidFill>
                <a:latin typeface="Comic Sans MS" pitchFamily="66" charset="0"/>
              </a:rPr>
              <a:t>ye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4932040" y="980728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kö</a:t>
            </a:r>
            <a:r>
              <a:rPr lang="tr-TR" sz="5400" dirty="0" err="1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8" name="2 İçerik Yer Tutucusu"/>
          <p:cNvSpPr txBox="1">
            <a:spLocks/>
          </p:cNvSpPr>
          <p:nvPr/>
        </p:nvSpPr>
        <p:spPr>
          <a:xfrm>
            <a:off x="827584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noProof="0" dirty="0" smtClean="0">
                <a:latin typeface="Comic Sans MS" pitchFamily="66" charset="0"/>
              </a:rPr>
              <a:t>öt</a:t>
            </a:r>
            <a:r>
              <a:rPr lang="tr-TR" sz="5400" noProof="0" dirty="0" smtClean="0">
                <a:solidFill>
                  <a:srgbClr val="FFC000"/>
                </a:solidFill>
                <a:latin typeface="Comic Sans MS" pitchFamily="66" charset="0"/>
              </a:rPr>
              <a:t>me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2 İçerik Yer Tutucusu"/>
          <p:cNvSpPr txBox="1">
            <a:spLocks/>
          </p:cNvSpPr>
          <p:nvPr/>
        </p:nvSpPr>
        <p:spPr>
          <a:xfrm>
            <a:off x="5004048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ö</a:t>
            </a: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ne</a:t>
            </a: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m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827584" y="980728"/>
            <a:ext cx="3394720" cy="9647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>
                <a:latin typeface="Comic Sans MS" pitchFamily="66" charset="0"/>
              </a:rPr>
              <a:t>köy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endParaRPr lang="tr-TR" sz="54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827584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noProof="0" dirty="0" smtClean="0">
                <a:latin typeface="Comic Sans MS" pitchFamily="66" charset="0"/>
              </a:rPr>
              <a:t>ön</a:t>
            </a:r>
            <a:r>
              <a:rPr lang="tr-TR" sz="5400" noProof="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5400" noProof="0" dirty="0" smtClean="0">
                <a:latin typeface="Comic Sans MS" pitchFamily="66" charset="0"/>
              </a:rPr>
              <a:t>m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5004048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noProof="0" dirty="0" smtClean="0">
                <a:latin typeface="Comic Sans MS" pitchFamily="66" charset="0"/>
              </a:rPr>
              <a:t>kö</a:t>
            </a:r>
            <a:r>
              <a:rPr lang="tr-TR" sz="5400" noProof="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r>
              <a:rPr lang="tr-TR" sz="5400" noProof="0" dirty="0" smtClean="0">
                <a:latin typeface="Comic Sans MS" pitchFamily="66" charset="0"/>
              </a:rPr>
              <a:t>lü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4932040" y="980728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te</a:t>
            </a:r>
            <a:r>
              <a:rPr lang="tr-TR" sz="5400" dirty="0" smtClean="0">
                <a:latin typeface="Comic Sans MS" pitchFamily="66" charset="0"/>
              </a:rPr>
              <a:t>ki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8" name="2 İçerik Yer Tutucusu"/>
          <p:cNvSpPr txBox="1">
            <a:spLocks/>
          </p:cNvSpPr>
          <p:nvPr/>
        </p:nvSpPr>
        <p:spPr>
          <a:xfrm>
            <a:off x="827584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yö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5400" dirty="0" smtClean="0">
                <a:latin typeface="Comic Sans MS" pitchFamily="66" charset="0"/>
              </a:rPr>
              <a:t>t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2 İçerik Yer Tutucusu"/>
          <p:cNvSpPr txBox="1">
            <a:spLocks/>
          </p:cNvSpPr>
          <p:nvPr/>
        </p:nvSpPr>
        <p:spPr>
          <a:xfrm>
            <a:off x="5004048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ön</a:t>
            </a: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lü</a:t>
            </a:r>
            <a:r>
              <a:rPr kumimoji="0" lang="tr-T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k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827584" y="980728"/>
            <a:ext cx="3394720" cy="9647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nem</a:t>
            </a:r>
            <a:r>
              <a:rPr lang="tr-TR" sz="5400" dirty="0" smtClean="0">
                <a:latin typeface="Comic Sans MS" pitchFamily="66" charset="0"/>
              </a:rPr>
              <a:t>li</a:t>
            </a:r>
            <a:endParaRPr lang="tr-TR" sz="54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827584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noProof="0" dirty="0" smtClean="0">
                <a:latin typeface="Comic Sans MS" pitchFamily="66" charset="0"/>
              </a:rPr>
              <a:t>a</a:t>
            </a:r>
            <a:r>
              <a:rPr lang="tr-TR" sz="5400" noProof="0" dirty="0" smtClean="0">
                <a:solidFill>
                  <a:srgbClr val="FFC000"/>
                </a:solidFill>
                <a:latin typeface="Comic Sans MS" pitchFamily="66" charset="0"/>
              </a:rPr>
              <a:t>töl</a:t>
            </a:r>
            <a:r>
              <a:rPr lang="tr-TR" sz="5400" noProof="0" dirty="0" smtClean="0">
                <a:latin typeface="Comic Sans MS" pitchFamily="66" charset="0"/>
              </a:rPr>
              <a:t>ye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5004048" y="2564904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nal 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4932040" y="980728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te</a:t>
            </a:r>
            <a:r>
              <a:rPr lang="tr-TR" sz="5400" dirty="0" smtClean="0">
                <a:latin typeface="Comic Sans MS" pitchFamily="66" charset="0"/>
              </a:rPr>
              <a:t>ki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8" name="2 İçerik Yer Tutucusu"/>
          <p:cNvSpPr txBox="1">
            <a:spLocks/>
          </p:cNvSpPr>
          <p:nvPr/>
        </p:nvSpPr>
        <p:spPr>
          <a:xfrm>
            <a:off x="827584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noProof="0" dirty="0" smtClean="0">
                <a:latin typeface="Comic Sans MS" pitchFamily="66" charset="0"/>
              </a:rPr>
              <a:t>yön</a:t>
            </a:r>
            <a:r>
              <a:rPr lang="tr-TR" sz="5400" noProof="0" dirty="0" smtClean="0">
                <a:solidFill>
                  <a:srgbClr val="FFC000"/>
                </a:solidFill>
                <a:latin typeface="Comic Sans MS" pitchFamily="66" charset="0"/>
              </a:rPr>
              <a:t>te</a:t>
            </a:r>
            <a:r>
              <a:rPr lang="tr-TR" sz="5400" noProof="0" dirty="0" smtClean="0">
                <a:latin typeface="Comic Sans MS" pitchFamily="66" charset="0"/>
              </a:rPr>
              <a:t>m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2 İçerik Yer Tutucusu"/>
          <p:cNvSpPr txBox="1">
            <a:spLocks/>
          </p:cNvSpPr>
          <p:nvPr/>
        </p:nvSpPr>
        <p:spPr>
          <a:xfrm>
            <a:off x="5004048" y="4149080"/>
            <a:ext cx="3394720" cy="9647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400" dirty="0" smtClean="0">
                <a:latin typeface="Comic Sans MS" pitchFamily="66" charset="0"/>
              </a:rPr>
              <a:t>kö</a:t>
            </a:r>
            <a:r>
              <a:rPr lang="tr-TR" sz="54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5400" dirty="0" smtClean="0">
                <a:latin typeface="Comic Sans MS" pitchFamily="66" charset="0"/>
              </a:rPr>
              <a:t>li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endParaRPr kumimoji="0" lang="tr-TR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10871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6000" dirty="0" err="1" smtClean="0">
                <a:latin typeface="Comic Sans MS" pitchFamily="66" charset="0"/>
              </a:rPr>
              <a:t>Ey</a:t>
            </a:r>
            <a:r>
              <a:rPr lang="tr-TR" sz="6000" dirty="0" err="1" smtClean="0">
                <a:solidFill>
                  <a:srgbClr val="FFC000"/>
                </a:solidFill>
                <a:latin typeface="Comic Sans MS" pitchFamily="66" charset="0"/>
              </a:rPr>
              <a:t>me</a:t>
            </a:r>
            <a:r>
              <a:rPr lang="tr-TR" sz="6000" dirty="0" err="1" smtClean="0">
                <a:latin typeface="Comic Sans MS" pitchFamily="66" charset="0"/>
              </a:rPr>
              <a:t>n</a:t>
            </a:r>
            <a:r>
              <a:rPr lang="tr-TR" sz="6000" dirty="0" smtClean="0">
                <a:latin typeface="Comic Sans MS" pitchFamily="66" charset="0"/>
              </a:rPr>
              <a:t> öy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6000" dirty="0" smtClean="0">
                <a:latin typeface="Comic Sans MS" pitchFamily="66" charset="0"/>
              </a:rPr>
              <a:t> o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ku</a:t>
            </a:r>
            <a:r>
              <a:rPr lang="tr-TR" sz="6000" dirty="0" smtClean="0">
                <a:latin typeface="Comic Sans MS" pitchFamily="66" charset="0"/>
              </a:rPr>
              <a:t>.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270892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dirty="0" err="1" smtClean="0">
                <a:latin typeface="Comic Sans MS" pitchFamily="66" charset="0"/>
              </a:rPr>
              <a:t>Ö</a:t>
            </a:r>
            <a:r>
              <a:rPr lang="tr-TR" sz="6000" dirty="0" err="1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6000" dirty="0" err="1" smtClean="0">
                <a:latin typeface="Comic Sans MS" pitchFamily="66" charset="0"/>
              </a:rPr>
              <a:t>y</a:t>
            </a:r>
            <a:r>
              <a:rPr lang="tr-TR" sz="6000" dirty="0" smtClean="0">
                <a:latin typeface="Comic Sans MS" pitchFamily="66" charset="0"/>
              </a:rPr>
              <a:t> ön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r>
              <a:rPr lang="tr-TR" sz="6000" dirty="0" smtClean="0">
                <a:latin typeface="Comic Sans MS" pitchFamily="66" charset="0"/>
              </a:rPr>
              <a:t>k al.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414908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dirty="0" smtClean="0">
                <a:latin typeface="Comic Sans MS" pitchFamily="66" charset="0"/>
              </a:rPr>
              <a:t>Ni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öy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kü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an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la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t.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10871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Comic Sans MS" pitchFamily="66" charset="0"/>
              </a:rPr>
              <a:t>Me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6000" dirty="0" smtClean="0">
                <a:latin typeface="Comic Sans MS" pitchFamily="66" charset="0"/>
              </a:rPr>
              <a:t>k ö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nü</a:t>
            </a:r>
            <a:r>
              <a:rPr lang="tr-TR" sz="6000" dirty="0" smtClean="0">
                <a:latin typeface="Comic Sans MS" pitchFamily="66" charset="0"/>
              </a:rPr>
              <a:t>nü i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lik</a:t>
            </a:r>
            <a:r>
              <a:rPr lang="tr-TR" sz="6000" dirty="0" smtClean="0">
                <a:latin typeface="Comic Sans MS" pitchFamily="66" charset="0"/>
              </a:rPr>
              <a:t>le.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270892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noProof="0" dirty="0" smtClean="0">
                <a:latin typeface="Comic Sans MS" pitchFamily="66" charset="0"/>
              </a:rPr>
              <a:t>Ke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ma</a:t>
            </a:r>
            <a:r>
              <a:rPr lang="tr-TR" sz="6000" noProof="0" dirty="0" smtClean="0">
                <a:latin typeface="Comic Sans MS" pitchFamily="66" charset="0"/>
              </a:rPr>
              <a:t>l kö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tü</a:t>
            </a:r>
            <a:r>
              <a:rPr lang="tr-TR" sz="6000" noProof="0" dirty="0" smtClean="0">
                <a:latin typeface="Comic Sans MS" pitchFamily="66" charset="0"/>
              </a:rPr>
              <a:t> ol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ma</a:t>
            </a:r>
            <a:r>
              <a:rPr lang="tr-TR" sz="6000" noProof="0" dirty="0" smtClean="0">
                <a:latin typeface="Comic Sans MS" pitchFamily="66" charset="0"/>
              </a:rPr>
              <a:t>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14908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noProof="0" dirty="0" smtClean="0">
                <a:latin typeface="Comic Sans MS" pitchFamily="66" charset="0"/>
              </a:rPr>
              <a:t>Öy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6000" noProof="0" dirty="0" smtClean="0">
                <a:latin typeface="Comic Sans MS" pitchFamily="66" charset="0"/>
              </a:rPr>
              <a:t> ka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6000" noProof="0" dirty="0" smtClean="0">
                <a:latin typeface="Comic Sans MS" pitchFamily="66" charset="0"/>
              </a:rPr>
              <a:t>mi ö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nü</a:t>
            </a:r>
            <a:r>
              <a:rPr lang="tr-TR" sz="6000" noProof="0" dirty="0" smtClean="0">
                <a:latin typeface="Comic Sans MS" pitchFamily="66" charset="0"/>
              </a:rPr>
              <a:t>ne al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10871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Comic Sans MS" pitchFamily="66" charset="0"/>
              </a:rPr>
              <a:t>Ta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6000" dirty="0" smtClean="0">
                <a:latin typeface="Comic Sans MS" pitchFamily="66" charset="0"/>
              </a:rPr>
              <a:t> ta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6000" dirty="0" smtClean="0">
                <a:latin typeface="Comic Sans MS" pitchFamily="66" charset="0"/>
              </a:rPr>
              <a:t> öy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kü</a:t>
            </a:r>
            <a:r>
              <a:rPr lang="tr-TR" sz="6000" dirty="0" smtClean="0">
                <a:latin typeface="Comic Sans MS" pitchFamily="66" charset="0"/>
              </a:rPr>
              <a:t> an</a:t>
            </a:r>
            <a:r>
              <a:rPr lang="tr-TR" sz="60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6000" dirty="0" smtClean="0">
                <a:latin typeface="Comic Sans MS" pitchFamily="66" charset="0"/>
              </a:rPr>
              <a:t>t.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270892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noProof="0" dirty="0" smtClean="0">
                <a:latin typeface="Comic Sans MS" pitchFamily="66" charset="0"/>
              </a:rPr>
              <a:t>Nil o ko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nu</a:t>
            </a:r>
            <a:r>
              <a:rPr lang="tr-TR" sz="6000" noProof="0" dirty="0" smtClean="0">
                <a:latin typeface="Comic Sans MS" pitchFamily="66" charset="0"/>
              </a:rPr>
              <a:t> ö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nem</a:t>
            </a:r>
            <a:r>
              <a:rPr lang="tr-TR" sz="6000" noProof="0" dirty="0" smtClean="0">
                <a:latin typeface="Comic Sans MS" pitchFamily="66" charset="0"/>
              </a:rPr>
              <a:t>li.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149080"/>
            <a:ext cx="8229600" cy="1108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6000" noProof="0" dirty="0" smtClean="0">
                <a:latin typeface="Comic Sans MS" pitchFamily="66" charset="0"/>
              </a:rPr>
              <a:t>Ö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nü</a:t>
            </a:r>
            <a:r>
              <a:rPr lang="tr-TR" sz="6000" noProof="0" dirty="0" smtClean="0">
                <a:latin typeface="Comic Sans MS" pitchFamily="66" charset="0"/>
              </a:rPr>
              <a:t>ne ön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lü</a:t>
            </a:r>
            <a:r>
              <a:rPr lang="tr-TR" sz="6000" noProof="0" dirty="0" smtClean="0">
                <a:latin typeface="Comic Sans MS" pitchFamily="66" charset="0"/>
              </a:rPr>
              <a:t>k ta</a:t>
            </a:r>
            <a:r>
              <a:rPr lang="tr-TR" sz="6000" noProof="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r>
              <a:rPr kumimoji="0" lang="tr-TR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  <a:endParaRPr kumimoji="0" lang="tr-TR" sz="6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</TotalTime>
  <Words>184</Words>
  <PresentationFormat>Ekran Gösterisi (4:3)</PresentationFormat>
  <Paragraphs>73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Gündönümü</vt:lpstr>
      <vt:lpstr>Ö SESİ ÇALIŞMALARIM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2019-11-21T15:55:23Z</dcterms:created>
  <dcterms:modified xsi:type="dcterms:W3CDTF">2019-11-22T10:56:45Z</dcterms:modified>
  <cp:category>https://www.sorubak.com</cp:category>
</cp:coreProperties>
</file>