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9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3" r:id="rId39"/>
    <p:sldId id="294" r:id="rId40"/>
    <p:sldId id="295" r:id="rId41"/>
    <p:sldId id="296" r:id="rId42"/>
    <p:sldId id="297" r:id="rId4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002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78AF5C-FCFF-42EB-A7B5-D20A48977DBA}" type="datetimeFigureOut">
              <a:rPr lang="tr-TR" smtClean="0"/>
              <a:pPr/>
              <a:t>18/10/2019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18EFF6-6894-466D-8F5A-69F530CEDBB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46878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18EFF6-6894-466D-8F5A-69F530CEDBBC}" type="slidenum">
              <a:rPr lang="tr-TR" smtClean="0"/>
              <a:pPr/>
              <a:t>32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18/10/2019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18/10/2019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18/10/2019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18/10/2019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18/10/2019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18/10/2019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18/10/2019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098775"/>
          </a:xfrm>
        </p:spPr>
        <p:txBody>
          <a:bodyPr>
            <a:noAutofit/>
          </a:bodyPr>
          <a:lstStyle/>
          <a:p>
            <a:r>
              <a:rPr lang="tr-TR" sz="7200" dirty="0" smtClean="0">
                <a:latin typeface="Comic Sans MS" pitchFamily="66" charset="0"/>
              </a:rPr>
              <a:t>N n</a:t>
            </a:r>
            <a:br>
              <a:rPr lang="tr-TR" sz="7200" dirty="0" smtClean="0">
                <a:latin typeface="Comic Sans MS" pitchFamily="66" charset="0"/>
              </a:rPr>
            </a:br>
            <a:r>
              <a:rPr lang="tr-TR" sz="7200" dirty="0" smtClean="0">
                <a:latin typeface="Comic Sans MS" pitchFamily="66" charset="0"/>
              </a:rPr>
              <a:t>sesi okuma hızlandırma çalışmaları</a:t>
            </a:r>
            <a:endParaRPr lang="tr-TR" sz="7200" dirty="0">
              <a:latin typeface="Comic Sans MS" pitchFamily="66" charset="0"/>
            </a:endParaRPr>
          </a:p>
        </p:txBody>
      </p:sp>
      <p:pic>
        <p:nvPicPr>
          <p:cNvPr id="1026" name="Picture 2" descr="C:\Users\Acer pc\Desktop\depositphotos_96518488-stock-illustration-golden-horseshoes-luck-symbol-carto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620688"/>
            <a:ext cx="1440160" cy="1440160"/>
          </a:xfrm>
          <a:prstGeom prst="rect">
            <a:avLst/>
          </a:prstGeom>
          <a:noFill/>
        </p:spPr>
      </p:pic>
      <p:pic>
        <p:nvPicPr>
          <p:cNvPr id="1027" name="Picture 3" descr="C:\Users\Acer pc\Desktop\nane-yaprag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0"/>
            <a:ext cx="2599854" cy="2533069"/>
          </a:xfrm>
          <a:prstGeom prst="rect">
            <a:avLst/>
          </a:prstGeom>
          <a:noFill/>
        </p:spPr>
      </p:pic>
      <p:pic>
        <p:nvPicPr>
          <p:cNvPr id="1028" name="Picture 4" descr="C:\Users\Acer pc\Desktop\depositphotos_195863038-stock-illustration-cartoon-happy-cow-isolated-whit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581128"/>
            <a:ext cx="1880610" cy="1823467"/>
          </a:xfrm>
          <a:prstGeom prst="rect">
            <a:avLst/>
          </a:prstGeom>
          <a:noFill/>
        </p:spPr>
      </p:pic>
      <p:pic>
        <p:nvPicPr>
          <p:cNvPr id="1029" name="Picture 5" descr="C:\Users\Acer pc\Desktop\depositphotos_162958340-stock-illustration-cartoon-cute-old-granny-charact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66559" y="4310336"/>
            <a:ext cx="2077441" cy="25476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 noGrp="1"/>
          </p:cNvSpPr>
          <p:nvPr>
            <p:ph idx="1"/>
          </p:nvPr>
        </p:nvSpPr>
        <p:spPr>
          <a:xfrm>
            <a:off x="539552" y="404664"/>
            <a:ext cx="8229600" cy="586551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na</a:t>
            </a:r>
            <a:endParaRPr lang="tr-TR" sz="115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latin typeface="Comic Sans MS" pitchFamily="66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na</a:t>
            </a: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l</a:t>
            </a:r>
            <a:endParaRPr kumimoji="0" lang="tr-TR" sz="11500" b="1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 txBox="1">
            <a:spLocks noGrp="1"/>
          </p:cNvSpPr>
          <p:nvPr>
            <p:ph idx="1"/>
          </p:nvPr>
        </p:nvSpPr>
        <p:spPr>
          <a:xfrm>
            <a:off x="539552" y="404664"/>
            <a:ext cx="8229600" cy="586551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ni</a:t>
            </a:r>
            <a:endParaRPr lang="tr-TR" sz="115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latin typeface="Comic Sans MS" pitchFamily="66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ni</a:t>
            </a:r>
            <a:r>
              <a:rPr lang="tr-TR" sz="115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l</a:t>
            </a:r>
            <a:endParaRPr kumimoji="0" lang="tr-TR" sz="11500" b="1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2 Alt Başlık"/>
          <p:cNvSpPr txBox="1">
            <a:spLocks/>
          </p:cNvSpPr>
          <p:nvPr/>
        </p:nvSpPr>
        <p:spPr>
          <a:xfrm>
            <a:off x="539552" y="404664"/>
            <a:ext cx="8229600" cy="5865515"/>
          </a:xfrm>
          <a:prstGeom prst="rect">
            <a:avLst/>
          </a:prstGeom>
          <a:ln w="28575" cap="flat" cmpd="sng" algn="ctr">
            <a:solidFill>
              <a:schemeClr val="dk1"/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115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an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l</a:t>
            </a:r>
            <a:r>
              <a:rPr kumimoji="0" lang="tr-TR" sz="115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a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115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an</a:t>
            </a:r>
            <a:r>
              <a:rPr kumimoji="0" lang="tr-TR" sz="115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la</a:t>
            </a:r>
            <a:endParaRPr kumimoji="0" lang="tr-TR" sz="115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2 Alt Başlık"/>
          <p:cNvSpPr txBox="1">
            <a:spLocks/>
          </p:cNvSpPr>
          <p:nvPr/>
        </p:nvSpPr>
        <p:spPr>
          <a:xfrm>
            <a:off x="539552" y="404664"/>
            <a:ext cx="8229600" cy="5865515"/>
          </a:xfrm>
          <a:prstGeom prst="rect">
            <a:avLst/>
          </a:prstGeom>
          <a:ln w="28575" cap="flat" cmpd="sng" algn="ctr">
            <a:solidFill>
              <a:schemeClr val="dk1"/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11500" b="1" i="0" u="none" strike="noStrike" kern="1200" cap="none" spc="0" normalizeH="0" baseline="0" noProof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na</a:t>
            </a:r>
            <a:endParaRPr kumimoji="0" lang="tr-TR" sz="11500" b="1" i="0" u="none" strike="noStrike" kern="1200" cap="none" spc="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115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ne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11500" b="1" i="0" u="none" strike="noStrike" kern="1200" cap="none" spc="0" normalizeH="0" baseline="0" noProof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na</a:t>
            </a: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ne</a:t>
            </a:r>
            <a:endParaRPr kumimoji="0" lang="tr-TR" sz="115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2 Alt Başlık"/>
          <p:cNvSpPr txBox="1">
            <a:spLocks/>
          </p:cNvSpPr>
          <p:nvPr/>
        </p:nvSpPr>
        <p:spPr>
          <a:xfrm>
            <a:off x="539552" y="404664"/>
            <a:ext cx="8229600" cy="5865515"/>
          </a:xfrm>
          <a:prstGeom prst="rect">
            <a:avLst/>
          </a:prstGeom>
          <a:ln w="28575" cap="flat" cmpd="sng" algn="ctr">
            <a:solidFill>
              <a:schemeClr val="dk1"/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115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an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115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ne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115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an</a:t>
            </a: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ne</a:t>
            </a:r>
            <a:endParaRPr kumimoji="0" lang="tr-TR" sz="115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2 Alt Başlık"/>
          <p:cNvSpPr txBox="1">
            <a:spLocks noGrp="1"/>
          </p:cNvSpPr>
          <p:nvPr>
            <p:ph idx="1"/>
          </p:nvPr>
        </p:nvSpPr>
        <p:spPr>
          <a:xfrm>
            <a:off x="539552" y="404664"/>
            <a:ext cx="8229600" cy="586551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ni</a:t>
            </a:r>
            <a:endParaRPr lang="tr-TR" sz="115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latin typeface="Comic Sans MS" pitchFamily="66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ne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ni</a:t>
            </a: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ne</a:t>
            </a:r>
            <a:endParaRPr kumimoji="0" lang="tr-TR" sz="11500" b="1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2 Alt Başlık"/>
          <p:cNvSpPr txBox="1">
            <a:spLocks noGrp="1"/>
          </p:cNvSpPr>
          <p:nvPr>
            <p:ph idx="1"/>
          </p:nvPr>
        </p:nvSpPr>
        <p:spPr>
          <a:xfrm>
            <a:off x="539552" y="404664"/>
            <a:ext cx="8229600" cy="586551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a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na</a:t>
            </a:r>
            <a:endParaRPr lang="tr-TR" sz="115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latin typeface="Comic Sans MS" pitchFamily="66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a</a:t>
            </a: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na</a:t>
            </a:r>
            <a:endParaRPr kumimoji="0" lang="tr-TR" sz="11500" b="1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2 Alt Başlık"/>
          <p:cNvSpPr txBox="1">
            <a:spLocks noGrp="1"/>
          </p:cNvSpPr>
          <p:nvPr>
            <p:ph idx="1"/>
          </p:nvPr>
        </p:nvSpPr>
        <p:spPr>
          <a:xfrm>
            <a:off x="539552" y="404664"/>
            <a:ext cx="8229600" cy="586551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ne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ne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ne</a:t>
            </a: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ne</a:t>
            </a:r>
            <a:endParaRPr kumimoji="0" lang="tr-TR" sz="11500" b="1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2 Alt Başlık"/>
          <p:cNvSpPr txBox="1">
            <a:spLocks noGrp="1"/>
          </p:cNvSpPr>
          <p:nvPr>
            <p:ph idx="1"/>
          </p:nvPr>
        </p:nvSpPr>
        <p:spPr>
          <a:xfrm>
            <a:off x="539552" y="404664"/>
            <a:ext cx="8229600" cy="586551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ne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li</a:t>
            </a:r>
            <a:endParaRPr lang="tr-TR" sz="115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latin typeface="Comic Sans MS" pitchFamily="66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ne</a:t>
            </a:r>
            <a:r>
              <a:rPr lang="tr-TR" sz="115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li</a:t>
            </a:r>
            <a:endParaRPr kumimoji="0" lang="tr-TR" sz="11500" b="1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2 Alt Başlık"/>
          <p:cNvSpPr txBox="1">
            <a:spLocks noGrp="1"/>
          </p:cNvSpPr>
          <p:nvPr>
            <p:ph idx="1"/>
          </p:nvPr>
        </p:nvSpPr>
        <p:spPr>
          <a:xfrm>
            <a:off x="539552" y="404664"/>
            <a:ext cx="8229600" cy="586551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an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la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an</a:t>
            </a: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la</a:t>
            </a:r>
            <a:endParaRPr kumimoji="0" lang="tr-TR" sz="11500" b="1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1556792"/>
            <a:ext cx="6400800" cy="4082008"/>
          </a:xfr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23900" dirty="0" smtClean="0">
                <a:solidFill>
                  <a:schemeClr val="tx1"/>
                </a:solidFill>
                <a:latin typeface="Comic Sans MS" pitchFamily="66" charset="0"/>
              </a:rPr>
              <a:t>N n</a:t>
            </a:r>
            <a:endParaRPr lang="tr-TR" sz="239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2 Alt Başlık"/>
          <p:cNvSpPr txBox="1">
            <a:spLocks noGrp="1"/>
          </p:cNvSpPr>
          <p:nvPr>
            <p:ph idx="1"/>
          </p:nvPr>
        </p:nvSpPr>
        <p:spPr>
          <a:xfrm>
            <a:off x="539552" y="404664"/>
            <a:ext cx="8229600" cy="586551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en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li</a:t>
            </a:r>
            <a:endParaRPr lang="tr-TR" sz="115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latin typeface="Comic Sans MS" pitchFamily="66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en</a:t>
            </a: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li</a:t>
            </a:r>
            <a:endParaRPr kumimoji="0" lang="tr-TR" sz="11500" b="1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 noGrp="1"/>
          </p:cNvSpPr>
          <p:nvPr>
            <p:ph idx="1"/>
          </p:nvPr>
        </p:nvSpPr>
        <p:spPr>
          <a:xfrm>
            <a:off x="539552" y="404664"/>
            <a:ext cx="8229600" cy="586551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ke</a:t>
            </a:r>
            <a:endParaRPr lang="tr-TR" sz="115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latin typeface="Comic Sans MS" pitchFamily="66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ne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ke</a:t>
            </a: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ne</a:t>
            </a:r>
            <a:endParaRPr kumimoji="0" lang="tr-TR" sz="11500" b="1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 noGrp="1"/>
          </p:cNvSpPr>
          <p:nvPr>
            <p:ph idx="1"/>
          </p:nvPr>
        </p:nvSpPr>
        <p:spPr>
          <a:xfrm>
            <a:off x="539552" y="404664"/>
            <a:ext cx="8229600" cy="586551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k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ka</a:t>
            </a:r>
            <a:endParaRPr lang="tr-TR" sz="115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latin typeface="Comic Sans MS" pitchFamily="66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ka</a:t>
            </a: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n</a:t>
            </a:r>
            <a:endParaRPr kumimoji="0" lang="tr-TR" sz="11500" b="1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 noGrp="1"/>
          </p:cNvSpPr>
          <p:nvPr>
            <p:ph idx="1"/>
          </p:nvPr>
        </p:nvSpPr>
        <p:spPr>
          <a:xfrm>
            <a:off x="539552" y="404664"/>
            <a:ext cx="8229600" cy="586551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k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ki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ki</a:t>
            </a: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n</a:t>
            </a:r>
            <a:endParaRPr kumimoji="0" lang="tr-TR" sz="11500" b="1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 noGrp="1"/>
          </p:cNvSpPr>
          <p:nvPr>
            <p:ph idx="1"/>
          </p:nvPr>
        </p:nvSpPr>
        <p:spPr>
          <a:xfrm>
            <a:off x="539552" y="404664"/>
            <a:ext cx="8229600" cy="586551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e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e</a:t>
            </a: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ki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e</a:t>
            </a:r>
            <a:r>
              <a:rPr lang="tr-TR" sz="11500" b="1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ki</a:t>
            </a:r>
            <a:r>
              <a:rPr lang="tr-TR" sz="11500" b="1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n</a:t>
            </a:r>
            <a:endParaRPr kumimoji="0" lang="tr-TR" sz="11500" b="1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 noGrp="1"/>
          </p:cNvSpPr>
          <p:nvPr>
            <p:ph idx="1"/>
          </p:nvPr>
        </p:nvSpPr>
        <p:spPr>
          <a:xfrm>
            <a:off x="539552" y="404664"/>
            <a:ext cx="8229600" cy="586551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ik</a:t>
            </a:r>
            <a:endParaRPr lang="tr-TR" sz="115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latin typeface="Comic Sans MS" pitchFamily="66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na</a:t>
            </a:r>
            <a:endParaRPr lang="tr-TR" sz="115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latin typeface="Comic Sans MS" pitchFamily="66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ik</a:t>
            </a: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na</a:t>
            </a:r>
            <a:endParaRPr kumimoji="0" lang="tr-TR" sz="11500" b="1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 noGrp="1"/>
          </p:cNvSpPr>
          <p:nvPr>
            <p:ph idx="1"/>
          </p:nvPr>
        </p:nvSpPr>
        <p:spPr>
          <a:xfrm>
            <a:off x="539552" y="404664"/>
            <a:ext cx="8229600" cy="586551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i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i</a:t>
            </a: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ne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i</a:t>
            </a: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ne</a:t>
            </a: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k</a:t>
            </a:r>
            <a:endParaRPr kumimoji="0" lang="tr-TR" sz="11500" b="1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 noGrp="1"/>
          </p:cNvSpPr>
          <p:nvPr>
            <p:ph idx="1"/>
          </p:nvPr>
        </p:nvSpPr>
        <p:spPr>
          <a:xfrm>
            <a:off x="539552" y="404664"/>
            <a:ext cx="8229600" cy="586551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i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na</a:t>
            </a:r>
            <a:r>
              <a:rPr lang="tr-TR" sz="115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n</a:t>
            </a:r>
            <a:endParaRPr lang="tr-TR" sz="115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latin typeface="Comic Sans MS" pitchFamily="66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i</a:t>
            </a: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na</a:t>
            </a: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n</a:t>
            </a:r>
            <a:endParaRPr kumimoji="0" lang="tr-TR" sz="11500" b="1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 noGrp="1"/>
          </p:cNvSpPr>
          <p:nvPr>
            <p:ph idx="1"/>
          </p:nvPr>
        </p:nvSpPr>
        <p:spPr>
          <a:xfrm>
            <a:off x="539552" y="404664"/>
            <a:ext cx="8229600" cy="586551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Na</a:t>
            </a: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la</a:t>
            </a: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Na</a:t>
            </a: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Comic Sans MS" pitchFamily="66" charset="0"/>
              </a:rPr>
              <a:t>la</a:t>
            </a:r>
            <a:r>
              <a:rPr lang="tr-TR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mic Sans MS" pitchFamily="66" charset="0"/>
              </a:rPr>
              <a:t>n</a:t>
            </a:r>
            <a:endParaRPr kumimoji="0" lang="tr-TR" sz="11500" b="1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55576" y="1844824"/>
            <a:ext cx="3178696" cy="139675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tr-TR" sz="9600" dirty="0" err="1" smtClean="0">
                <a:latin typeface="Comic Sans MS" pitchFamily="66" charset="0"/>
              </a:rPr>
              <a:t>na</a:t>
            </a:r>
            <a:endParaRPr lang="tr-TR" sz="9600" dirty="0">
              <a:latin typeface="Comic Sans MS" pitchFamily="66" charset="0"/>
            </a:endParaRPr>
          </a:p>
        </p:txBody>
      </p:sp>
      <p:sp>
        <p:nvSpPr>
          <p:cNvPr id="4" name="2 İçerik Yer Tutucusu"/>
          <p:cNvSpPr txBox="1">
            <a:spLocks/>
          </p:cNvSpPr>
          <p:nvPr/>
        </p:nvSpPr>
        <p:spPr>
          <a:xfrm>
            <a:off x="4644008" y="1844824"/>
            <a:ext cx="3178696" cy="1396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kil</a:t>
            </a:r>
            <a:endParaRPr kumimoji="0" lang="tr-TR" sz="96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2267744" y="3789040"/>
            <a:ext cx="3960440" cy="1396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na</a:t>
            </a:r>
            <a:r>
              <a:rPr kumimoji="0" lang="tr-TR" sz="9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kil</a:t>
            </a:r>
            <a:endParaRPr kumimoji="0" lang="tr-TR" sz="96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cxnSp>
        <p:nvCxnSpPr>
          <p:cNvPr id="7" name="6 Düz Ok Bağlayıcısı"/>
          <p:cNvCxnSpPr>
            <a:stCxn id="3" idx="2"/>
            <a:endCxn id="5" idx="0"/>
          </p:cNvCxnSpPr>
          <p:nvPr/>
        </p:nvCxnSpPr>
        <p:spPr>
          <a:xfrm>
            <a:off x="2344924" y="3241576"/>
            <a:ext cx="1903040" cy="5474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Ok Bağlayıcısı"/>
          <p:cNvCxnSpPr>
            <a:stCxn id="4" idx="2"/>
            <a:endCxn id="5" idx="0"/>
          </p:cNvCxnSpPr>
          <p:nvPr/>
        </p:nvCxnSpPr>
        <p:spPr>
          <a:xfrm flipH="1">
            <a:off x="4247964" y="3241576"/>
            <a:ext cx="1985392" cy="5474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/>
          </p:cNvSpPr>
          <p:nvPr/>
        </p:nvSpPr>
        <p:spPr>
          <a:xfrm>
            <a:off x="1371600" y="1556792"/>
            <a:ext cx="6400800" cy="4082008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3900" dirty="0" smtClean="0">
                <a:latin typeface="Comic Sans MS" pitchFamily="66" charset="0"/>
              </a:rPr>
              <a:t>a</a:t>
            </a:r>
            <a:r>
              <a:rPr kumimoji="0" lang="tr-TR" sz="23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n</a:t>
            </a:r>
            <a:endParaRPr kumimoji="0" lang="tr-TR" sz="239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755576" y="1844824"/>
            <a:ext cx="3178696" cy="139675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tr-TR" sz="9600" dirty="0" err="1" smtClean="0">
                <a:latin typeface="Comic Sans MS" pitchFamily="66" charset="0"/>
              </a:rPr>
              <a:t>nin</a:t>
            </a:r>
            <a:endParaRPr lang="tr-TR" sz="9600" dirty="0">
              <a:latin typeface="Comic Sans MS" pitchFamily="66" charset="0"/>
            </a:endParaRPr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4644008" y="1844824"/>
            <a:ext cx="3178696" cy="1396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9600" dirty="0" err="1" smtClean="0">
                <a:solidFill>
                  <a:srgbClr val="FFC000"/>
                </a:solidFill>
                <a:latin typeface="Comic Sans MS" pitchFamily="66" charset="0"/>
              </a:rPr>
              <a:t>ni</a:t>
            </a:r>
            <a:endParaRPr kumimoji="0" lang="tr-TR" sz="96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6" name="2 İçerik Yer Tutucusu"/>
          <p:cNvSpPr txBox="1">
            <a:spLocks/>
          </p:cNvSpPr>
          <p:nvPr/>
        </p:nvSpPr>
        <p:spPr>
          <a:xfrm>
            <a:off x="2267744" y="3789040"/>
            <a:ext cx="3960440" cy="1396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9600" dirty="0" err="1" smtClean="0">
                <a:latin typeface="Comic Sans MS" pitchFamily="66" charset="0"/>
              </a:rPr>
              <a:t>nin</a:t>
            </a:r>
            <a:r>
              <a:rPr lang="tr-TR" sz="9600" dirty="0" err="1" smtClean="0">
                <a:solidFill>
                  <a:srgbClr val="FFC000"/>
                </a:solidFill>
                <a:latin typeface="Comic Sans MS" pitchFamily="66" charset="0"/>
              </a:rPr>
              <a:t>n</a:t>
            </a:r>
            <a:r>
              <a:rPr kumimoji="0" lang="tr-TR" sz="9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i</a:t>
            </a:r>
            <a:endParaRPr kumimoji="0" lang="tr-TR" sz="96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cxnSp>
        <p:nvCxnSpPr>
          <p:cNvPr id="7" name="6 Düz Ok Bağlayıcısı"/>
          <p:cNvCxnSpPr/>
          <p:nvPr/>
        </p:nvCxnSpPr>
        <p:spPr>
          <a:xfrm>
            <a:off x="2344924" y="3241576"/>
            <a:ext cx="1903040" cy="5474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flipH="1">
            <a:off x="4247964" y="3241576"/>
            <a:ext cx="1985392" cy="5474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755576" y="1844824"/>
            <a:ext cx="3178696" cy="139675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tr-TR" sz="9600" dirty="0" err="1" smtClean="0">
                <a:latin typeface="Comic Sans MS" pitchFamily="66" charset="0"/>
              </a:rPr>
              <a:t>Ke</a:t>
            </a:r>
            <a:r>
              <a:rPr lang="tr-TR" sz="9600" dirty="0" smtClean="0">
                <a:latin typeface="Comic Sans MS" pitchFamily="66" charset="0"/>
              </a:rPr>
              <a:t> </a:t>
            </a:r>
            <a:endParaRPr lang="tr-TR" sz="9600" dirty="0">
              <a:latin typeface="Comic Sans MS" pitchFamily="66" charset="0"/>
            </a:endParaRPr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4644008" y="1844824"/>
            <a:ext cx="3178696" cy="1396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9600" dirty="0" err="1" smtClean="0">
                <a:solidFill>
                  <a:srgbClr val="FFC000"/>
                </a:solidFill>
                <a:latin typeface="Comic Sans MS" pitchFamily="66" charset="0"/>
              </a:rPr>
              <a:t>nan</a:t>
            </a:r>
            <a:endParaRPr lang="tr-TR" sz="9600" dirty="0" smtClean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6" name="2 İçerik Yer Tutucusu"/>
          <p:cNvSpPr txBox="1">
            <a:spLocks/>
          </p:cNvSpPr>
          <p:nvPr/>
        </p:nvSpPr>
        <p:spPr>
          <a:xfrm>
            <a:off x="2267744" y="3789040"/>
            <a:ext cx="3960440" cy="1396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9600" dirty="0" smtClean="0">
                <a:latin typeface="Comic Sans MS" pitchFamily="66" charset="0"/>
              </a:rPr>
              <a:t>Ke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nan</a:t>
            </a:r>
            <a:endParaRPr kumimoji="0" lang="tr-TR" sz="96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cxnSp>
        <p:nvCxnSpPr>
          <p:cNvPr id="7" name="6 Düz Ok Bağlayıcısı"/>
          <p:cNvCxnSpPr/>
          <p:nvPr/>
        </p:nvCxnSpPr>
        <p:spPr>
          <a:xfrm>
            <a:off x="2344924" y="3241576"/>
            <a:ext cx="1903040" cy="5474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flipH="1">
            <a:off x="4247964" y="3241576"/>
            <a:ext cx="1985392" cy="5474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 İçerik Yer Tutucusu"/>
          <p:cNvSpPr>
            <a:spLocks noGrp="1"/>
          </p:cNvSpPr>
          <p:nvPr/>
        </p:nvSpPr>
        <p:spPr>
          <a:xfrm>
            <a:off x="1038436" y="1758516"/>
            <a:ext cx="1805372" cy="1396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err="1" smtClean="0">
                <a:latin typeface="Comic Sans MS" pitchFamily="66" charset="0"/>
              </a:rPr>
              <a:t>na</a:t>
            </a:r>
            <a:endParaRPr lang="tr-TR" sz="9600" dirty="0">
              <a:latin typeface="Comic Sans MS" pitchFamily="66" charset="0"/>
            </a:endParaRPr>
          </a:p>
        </p:txBody>
      </p:sp>
      <p:cxnSp>
        <p:nvCxnSpPr>
          <p:cNvPr id="5" name="6 Düz Ok Bağlayıcısı"/>
          <p:cNvCxnSpPr/>
          <p:nvPr/>
        </p:nvCxnSpPr>
        <p:spPr>
          <a:xfrm>
            <a:off x="1979712" y="3140968"/>
            <a:ext cx="2052228" cy="64807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7 Düz Ok Bağlayıcısı"/>
          <p:cNvCxnSpPr/>
          <p:nvPr/>
        </p:nvCxnSpPr>
        <p:spPr>
          <a:xfrm flipH="1">
            <a:off x="4788024" y="3068960"/>
            <a:ext cx="2273424" cy="6914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2 İçerik Yer Tutucusu"/>
          <p:cNvSpPr>
            <a:spLocks noGrp="1"/>
          </p:cNvSpPr>
          <p:nvPr/>
        </p:nvSpPr>
        <p:spPr>
          <a:xfrm>
            <a:off x="3491880" y="1772816"/>
            <a:ext cx="1805372" cy="1396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endParaRPr lang="tr-TR" sz="9600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10" name="2 İçerik Yer Tutucusu"/>
          <p:cNvSpPr>
            <a:spLocks noGrp="1"/>
          </p:cNvSpPr>
          <p:nvPr/>
        </p:nvSpPr>
        <p:spPr>
          <a:xfrm>
            <a:off x="6012160" y="1772816"/>
            <a:ext cx="1805372" cy="1396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err="1" smtClean="0">
                <a:latin typeface="Comic Sans MS" pitchFamily="66" charset="0"/>
              </a:rPr>
              <a:t>li</a:t>
            </a:r>
            <a:endParaRPr lang="tr-TR" sz="9600" dirty="0">
              <a:latin typeface="Comic Sans MS" pitchFamily="66" charset="0"/>
            </a:endParaRPr>
          </a:p>
        </p:txBody>
      </p:sp>
      <p:sp>
        <p:nvSpPr>
          <p:cNvPr id="11" name="2 İçerik Yer Tutucusu"/>
          <p:cNvSpPr>
            <a:spLocks noGrp="1"/>
          </p:cNvSpPr>
          <p:nvPr/>
        </p:nvSpPr>
        <p:spPr>
          <a:xfrm>
            <a:off x="1547664" y="3861048"/>
            <a:ext cx="5544616" cy="1396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latin typeface="Comic Sans MS" pitchFamily="66" charset="0"/>
              </a:rPr>
              <a:t>na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lang="tr-TR" sz="9600" dirty="0" smtClean="0">
                <a:latin typeface="Comic Sans MS" pitchFamily="66" charset="0"/>
              </a:rPr>
              <a:t>li</a:t>
            </a:r>
            <a:endParaRPr lang="tr-TR" sz="9600" dirty="0">
              <a:latin typeface="Comic Sans MS" pitchFamily="66" charset="0"/>
            </a:endParaRPr>
          </a:p>
        </p:txBody>
      </p:sp>
      <p:cxnSp>
        <p:nvCxnSpPr>
          <p:cNvPr id="15" name="14 Düz Ok Bağlayıcısı"/>
          <p:cNvCxnSpPr/>
          <p:nvPr/>
        </p:nvCxnSpPr>
        <p:spPr>
          <a:xfrm>
            <a:off x="4427984" y="3140968"/>
            <a:ext cx="0" cy="7200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/>
        </p:nvSpPr>
        <p:spPr>
          <a:xfrm>
            <a:off x="1038436" y="1758516"/>
            <a:ext cx="1805372" cy="1396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latin typeface="Comic Sans MS" pitchFamily="66" charset="0"/>
              </a:rPr>
              <a:t>an</a:t>
            </a:r>
          </a:p>
          <a:p>
            <a:pPr algn="ctr">
              <a:buNone/>
            </a:pPr>
            <a:endParaRPr lang="tr-TR" sz="9600" dirty="0" smtClean="0">
              <a:latin typeface="Comic Sans MS" pitchFamily="66" charset="0"/>
            </a:endParaRPr>
          </a:p>
          <a:p>
            <a:pPr algn="ctr">
              <a:buNone/>
            </a:pPr>
            <a:endParaRPr lang="tr-TR" sz="9600" dirty="0">
              <a:latin typeface="Comic Sans MS" pitchFamily="66" charset="0"/>
            </a:endParaRPr>
          </a:p>
        </p:txBody>
      </p:sp>
      <p:cxnSp>
        <p:nvCxnSpPr>
          <p:cNvPr id="5" name="6 Düz Ok Bağlayıcısı"/>
          <p:cNvCxnSpPr/>
          <p:nvPr/>
        </p:nvCxnSpPr>
        <p:spPr>
          <a:xfrm>
            <a:off x="1979712" y="3140968"/>
            <a:ext cx="2052228" cy="64807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7 Düz Ok Bağlayıcısı"/>
          <p:cNvCxnSpPr/>
          <p:nvPr/>
        </p:nvCxnSpPr>
        <p:spPr>
          <a:xfrm flipH="1">
            <a:off x="4788024" y="3068960"/>
            <a:ext cx="2273424" cy="6914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2 İçerik Yer Tutucusu"/>
          <p:cNvSpPr>
            <a:spLocks noGrp="1"/>
          </p:cNvSpPr>
          <p:nvPr/>
        </p:nvSpPr>
        <p:spPr>
          <a:xfrm>
            <a:off x="3491880" y="1772816"/>
            <a:ext cx="1805372" cy="1396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endParaRPr lang="tr-TR" sz="9600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8" name="2 İçerik Yer Tutucusu"/>
          <p:cNvSpPr>
            <a:spLocks noGrp="1"/>
          </p:cNvSpPr>
          <p:nvPr/>
        </p:nvSpPr>
        <p:spPr>
          <a:xfrm>
            <a:off x="6012160" y="1772816"/>
            <a:ext cx="1805372" cy="1396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latin typeface="Comic Sans MS" pitchFamily="66" charset="0"/>
              </a:rPr>
              <a:t>ne</a:t>
            </a:r>
            <a:endParaRPr lang="tr-TR" sz="9600" dirty="0">
              <a:latin typeface="Comic Sans MS" pitchFamily="66" charset="0"/>
            </a:endParaRPr>
          </a:p>
        </p:txBody>
      </p:sp>
      <p:sp>
        <p:nvSpPr>
          <p:cNvPr id="9" name="2 İçerik Yer Tutucusu"/>
          <p:cNvSpPr>
            <a:spLocks noGrp="1"/>
          </p:cNvSpPr>
          <p:nvPr/>
        </p:nvSpPr>
        <p:spPr>
          <a:xfrm>
            <a:off x="1547664" y="3861048"/>
            <a:ext cx="5544616" cy="1396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latin typeface="Comic Sans MS" pitchFamily="66" charset="0"/>
              </a:rPr>
              <a:t>an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lang="tr-TR" sz="9600" dirty="0" smtClean="0">
                <a:latin typeface="Comic Sans MS" pitchFamily="66" charset="0"/>
              </a:rPr>
              <a:t>ne</a:t>
            </a:r>
            <a:endParaRPr lang="tr-TR" sz="9600" dirty="0">
              <a:latin typeface="Comic Sans MS" pitchFamily="66" charset="0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>
            <a:off x="4427984" y="3140968"/>
            <a:ext cx="0" cy="7200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/>
        </p:nvSpPr>
        <p:spPr>
          <a:xfrm>
            <a:off x="1038436" y="1758516"/>
            <a:ext cx="1805372" cy="1396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latin typeface="Comic Sans MS" pitchFamily="66" charset="0"/>
              </a:rPr>
              <a:t>e</a:t>
            </a:r>
            <a:endParaRPr lang="tr-TR" sz="9600" dirty="0">
              <a:latin typeface="Comic Sans MS" pitchFamily="66" charset="0"/>
            </a:endParaRPr>
          </a:p>
        </p:txBody>
      </p:sp>
      <p:cxnSp>
        <p:nvCxnSpPr>
          <p:cNvPr id="5" name="6 Düz Ok Bağlayıcısı"/>
          <p:cNvCxnSpPr/>
          <p:nvPr/>
        </p:nvCxnSpPr>
        <p:spPr>
          <a:xfrm>
            <a:off x="1979712" y="3140968"/>
            <a:ext cx="2052228" cy="64807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7 Düz Ok Bağlayıcısı"/>
          <p:cNvCxnSpPr/>
          <p:nvPr/>
        </p:nvCxnSpPr>
        <p:spPr>
          <a:xfrm flipH="1">
            <a:off x="4788024" y="3068960"/>
            <a:ext cx="2273424" cy="6914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2 İçerik Yer Tutucusu"/>
          <p:cNvSpPr>
            <a:spLocks noGrp="1"/>
          </p:cNvSpPr>
          <p:nvPr/>
        </p:nvSpPr>
        <p:spPr>
          <a:xfrm>
            <a:off x="3491880" y="1772816"/>
            <a:ext cx="1805372" cy="1396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err="1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endParaRPr lang="tr-TR" sz="9600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8" name="2 İçerik Yer Tutucusu"/>
          <p:cNvSpPr>
            <a:spLocks noGrp="1"/>
          </p:cNvSpPr>
          <p:nvPr/>
        </p:nvSpPr>
        <p:spPr>
          <a:xfrm>
            <a:off x="6012160" y="1772816"/>
            <a:ext cx="1805372" cy="1396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latin typeface="Comic Sans MS" pitchFamily="66" charset="0"/>
              </a:rPr>
              <a:t>ne</a:t>
            </a:r>
            <a:endParaRPr lang="tr-TR" sz="9600" dirty="0">
              <a:latin typeface="Comic Sans MS" pitchFamily="66" charset="0"/>
            </a:endParaRPr>
          </a:p>
        </p:txBody>
      </p:sp>
      <p:sp>
        <p:nvSpPr>
          <p:cNvPr id="9" name="2 İçerik Yer Tutucusu"/>
          <p:cNvSpPr>
            <a:spLocks noGrp="1"/>
          </p:cNvSpPr>
          <p:nvPr/>
        </p:nvSpPr>
        <p:spPr>
          <a:xfrm>
            <a:off x="1547664" y="3861048"/>
            <a:ext cx="5544616" cy="1396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latin typeface="Comic Sans MS" pitchFamily="66" charset="0"/>
              </a:rPr>
              <a:t>e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r>
              <a:rPr lang="tr-TR" sz="9600" dirty="0" smtClean="0">
                <a:latin typeface="Comic Sans MS" pitchFamily="66" charset="0"/>
              </a:rPr>
              <a:t>ne</a:t>
            </a:r>
            <a:endParaRPr lang="tr-TR" sz="9600" dirty="0">
              <a:latin typeface="Comic Sans MS" pitchFamily="66" charset="0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>
            <a:off x="4427984" y="3140968"/>
            <a:ext cx="0" cy="7200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/>
        </p:nvSpPr>
        <p:spPr>
          <a:xfrm>
            <a:off x="1038436" y="1758516"/>
            <a:ext cx="1805372" cy="1396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err="1" smtClean="0">
                <a:latin typeface="Comic Sans MS" pitchFamily="66" charset="0"/>
              </a:rPr>
              <a:t>ni</a:t>
            </a:r>
            <a:endParaRPr lang="tr-TR" sz="9600" dirty="0">
              <a:latin typeface="Comic Sans MS" pitchFamily="66" charset="0"/>
            </a:endParaRPr>
          </a:p>
        </p:txBody>
      </p:sp>
      <p:cxnSp>
        <p:nvCxnSpPr>
          <p:cNvPr id="5" name="6 Düz Ok Bağlayıcısı"/>
          <p:cNvCxnSpPr/>
          <p:nvPr/>
        </p:nvCxnSpPr>
        <p:spPr>
          <a:xfrm>
            <a:off x="1979712" y="3140968"/>
            <a:ext cx="2052228" cy="64807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7 Düz Ok Bağlayıcısı"/>
          <p:cNvCxnSpPr/>
          <p:nvPr/>
        </p:nvCxnSpPr>
        <p:spPr>
          <a:xfrm flipH="1">
            <a:off x="4788024" y="3068960"/>
            <a:ext cx="2273424" cy="6914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2 İçerik Yer Tutucusu"/>
          <p:cNvSpPr>
            <a:spLocks noGrp="1"/>
          </p:cNvSpPr>
          <p:nvPr/>
        </p:nvSpPr>
        <p:spPr>
          <a:xfrm>
            <a:off x="3491880" y="1772816"/>
            <a:ext cx="1805372" cy="1396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endParaRPr lang="tr-TR" sz="9600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8" name="2 İçerik Yer Tutucusu"/>
          <p:cNvSpPr>
            <a:spLocks noGrp="1"/>
          </p:cNvSpPr>
          <p:nvPr/>
        </p:nvSpPr>
        <p:spPr>
          <a:xfrm>
            <a:off x="6012160" y="1772816"/>
            <a:ext cx="1805372" cy="1396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latin typeface="Comic Sans MS" pitchFamily="66" charset="0"/>
              </a:rPr>
              <a:t>ne</a:t>
            </a:r>
            <a:endParaRPr lang="tr-TR" sz="9600" dirty="0">
              <a:latin typeface="Comic Sans MS" pitchFamily="66" charset="0"/>
            </a:endParaRPr>
          </a:p>
        </p:txBody>
      </p:sp>
      <p:sp>
        <p:nvSpPr>
          <p:cNvPr id="9" name="2 İçerik Yer Tutucusu"/>
          <p:cNvSpPr>
            <a:spLocks noGrp="1"/>
          </p:cNvSpPr>
          <p:nvPr/>
        </p:nvSpPr>
        <p:spPr>
          <a:xfrm>
            <a:off x="1547664" y="3861048"/>
            <a:ext cx="5544616" cy="1396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latin typeface="Comic Sans MS" pitchFamily="66" charset="0"/>
              </a:rPr>
              <a:t>ni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lang="tr-TR" sz="9600" dirty="0" smtClean="0">
                <a:latin typeface="Comic Sans MS" pitchFamily="66" charset="0"/>
              </a:rPr>
              <a:t>ne</a:t>
            </a:r>
            <a:endParaRPr lang="tr-TR" sz="9600" dirty="0">
              <a:latin typeface="Comic Sans MS" pitchFamily="66" charset="0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>
            <a:off x="4427984" y="3140968"/>
            <a:ext cx="0" cy="7200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/>
        </p:nvSpPr>
        <p:spPr>
          <a:xfrm>
            <a:off x="1038436" y="1758516"/>
            <a:ext cx="1805372" cy="1396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err="1" smtClean="0">
                <a:latin typeface="Comic Sans MS" pitchFamily="66" charset="0"/>
              </a:rPr>
              <a:t>ke</a:t>
            </a:r>
            <a:endParaRPr lang="tr-TR" sz="9600" dirty="0">
              <a:latin typeface="Comic Sans MS" pitchFamily="66" charset="0"/>
            </a:endParaRPr>
          </a:p>
        </p:txBody>
      </p:sp>
      <p:cxnSp>
        <p:nvCxnSpPr>
          <p:cNvPr id="5" name="6 Düz Ok Bağlayıcısı"/>
          <p:cNvCxnSpPr/>
          <p:nvPr/>
        </p:nvCxnSpPr>
        <p:spPr>
          <a:xfrm>
            <a:off x="1979712" y="3140968"/>
            <a:ext cx="2052228" cy="64807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7 Düz Ok Bağlayıcısı"/>
          <p:cNvCxnSpPr/>
          <p:nvPr/>
        </p:nvCxnSpPr>
        <p:spPr>
          <a:xfrm flipH="1">
            <a:off x="4788024" y="3068960"/>
            <a:ext cx="2273424" cy="6914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2 İçerik Yer Tutucusu"/>
          <p:cNvSpPr>
            <a:spLocks noGrp="1"/>
          </p:cNvSpPr>
          <p:nvPr/>
        </p:nvSpPr>
        <p:spPr>
          <a:xfrm>
            <a:off x="3491880" y="1772816"/>
            <a:ext cx="1805372" cy="1396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ki</a:t>
            </a:r>
            <a:endParaRPr lang="tr-TR" sz="9600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8" name="2 İçerik Yer Tutucusu"/>
          <p:cNvSpPr>
            <a:spLocks noGrp="1"/>
          </p:cNvSpPr>
          <p:nvPr/>
        </p:nvSpPr>
        <p:spPr>
          <a:xfrm>
            <a:off x="6012160" y="1772816"/>
            <a:ext cx="1805372" cy="1396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latin typeface="Comic Sans MS" pitchFamily="66" charset="0"/>
              </a:rPr>
              <a:t>ne</a:t>
            </a:r>
            <a:endParaRPr lang="tr-TR" sz="9600" dirty="0">
              <a:latin typeface="Comic Sans MS" pitchFamily="66" charset="0"/>
            </a:endParaRPr>
          </a:p>
        </p:txBody>
      </p:sp>
      <p:sp>
        <p:nvSpPr>
          <p:cNvPr id="9" name="2 İçerik Yer Tutucusu"/>
          <p:cNvSpPr>
            <a:spLocks noGrp="1"/>
          </p:cNvSpPr>
          <p:nvPr/>
        </p:nvSpPr>
        <p:spPr>
          <a:xfrm>
            <a:off x="1547664" y="3861048"/>
            <a:ext cx="5544616" cy="1396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latin typeface="Comic Sans MS" pitchFamily="66" charset="0"/>
              </a:rPr>
              <a:t>ke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ki</a:t>
            </a:r>
            <a:r>
              <a:rPr lang="tr-TR" sz="9600" dirty="0" smtClean="0">
                <a:latin typeface="Comic Sans MS" pitchFamily="66" charset="0"/>
              </a:rPr>
              <a:t>ne</a:t>
            </a:r>
            <a:endParaRPr lang="tr-TR" sz="9600" dirty="0">
              <a:latin typeface="Comic Sans MS" pitchFamily="66" charset="0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>
            <a:off x="4427984" y="3140968"/>
            <a:ext cx="0" cy="7200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 İçerik Yer Tutucusu"/>
          <p:cNvSpPr>
            <a:spLocks noGrp="1"/>
          </p:cNvSpPr>
          <p:nvPr/>
        </p:nvSpPr>
        <p:spPr>
          <a:xfrm>
            <a:off x="611560" y="620688"/>
            <a:ext cx="7920880" cy="158417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latin typeface="Comic Sans MS" pitchFamily="66" charset="0"/>
              </a:rPr>
              <a:t>Ni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l</a:t>
            </a:r>
            <a:r>
              <a:rPr lang="tr-TR" sz="9600" dirty="0" smtClean="0">
                <a:latin typeface="Comic Sans MS" pitchFamily="66" charset="0"/>
              </a:rPr>
              <a:t> na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lang="tr-TR" sz="9600" dirty="0" smtClean="0">
                <a:latin typeface="Comic Sans MS" pitchFamily="66" charset="0"/>
              </a:rPr>
              <a:t> al.</a:t>
            </a:r>
            <a:endParaRPr lang="tr-TR" sz="9600" dirty="0"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/>
        </p:nvSpPr>
        <p:spPr>
          <a:xfrm>
            <a:off x="611560" y="2492896"/>
            <a:ext cx="7920880" cy="158417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latin typeface="Comic Sans MS" pitchFamily="66" charset="0"/>
              </a:rPr>
              <a:t>A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r>
              <a:rPr lang="tr-TR" sz="9600" dirty="0" smtClean="0">
                <a:latin typeface="Comic Sans MS" pitchFamily="66" charset="0"/>
              </a:rPr>
              <a:t> i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ki</a:t>
            </a:r>
            <a:r>
              <a:rPr lang="tr-TR" sz="9600" dirty="0" smtClean="0">
                <a:latin typeface="Comic Sans MS" pitchFamily="66" charset="0"/>
              </a:rPr>
              <a:t> i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lang="tr-TR" sz="9600" dirty="0" smtClean="0">
                <a:latin typeface="Comic Sans MS" pitchFamily="66" charset="0"/>
              </a:rPr>
              <a:t>k al.</a:t>
            </a:r>
            <a:endParaRPr lang="tr-TR" sz="9600" dirty="0">
              <a:latin typeface="Comic Sans MS" pitchFamily="66" charset="0"/>
            </a:endParaRPr>
          </a:p>
        </p:txBody>
      </p:sp>
      <p:sp>
        <p:nvSpPr>
          <p:cNvPr id="4" name="2 İçerik Yer Tutucusu"/>
          <p:cNvSpPr>
            <a:spLocks noGrp="1"/>
          </p:cNvSpPr>
          <p:nvPr/>
        </p:nvSpPr>
        <p:spPr>
          <a:xfrm>
            <a:off x="251520" y="4293096"/>
            <a:ext cx="8568952" cy="136815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8500" dirty="0" smtClean="0">
                <a:latin typeface="Comic Sans MS" pitchFamily="66" charset="0"/>
              </a:rPr>
              <a:t>An</a:t>
            </a:r>
            <a:r>
              <a:rPr lang="tr-TR" sz="85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lang="tr-TR" sz="8500" dirty="0" smtClean="0">
                <a:latin typeface="Comic Sans MS" pitchFamily="66" charset="0"/>
              </a:rPr>
              <a:t> i</a:t>
            </a:r>
            <a:r>
              <a:rPr lang="tr-TR" sz="8500" dirty="0" smtClean="0">
                <a:solidFill>
                  <a:srgbClr val="FFC000"/>
                </a:solidFill>
                <a:latin typeface="Comic Sans MS" pitchFamily="66" charset="0"/>
              </a:rPr>
              <a:t>ki</a:t>
            </a:r>
            <a:r>
              <a:rPr lang="tr-TR" sz="8500" dirty="0" smtClean="0">
                <a:latin typeface="Comic Sans MS" pitchFamily="66" charset="0"/>
              </a:rPr>
              <a:t> na</a:t>
            </a:r>
            <a:r>
              <a:rPr lang="tr-TR" sz="85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lang="tr-TR" sz="8500" dirty="0" smtClean="0">
                <a:latin typeface="Comic Sans MS" pitchFamily="66" charset="0"/>
              </a:rPr>
              <a:t> ek</a:t>
            </a:r>
            <a:r>
              <a:rPr lang="tr-TR" sz="7200" dirty="0" smtClean="0">
                <a:latin typeface="Comic Sans MS" pitchFamily="66" charset="0"/>
              </a:rPr>
              <a:t>.</a:t>
            </a:r>
            <a:endParaRPr lang="tr-TR" sz="72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/>
        </p:nvSpPr>
        <p:spPr>
          <a:xfrm>
            <a:off x="179512" y="620688"/>
            <a:ext cx="8712968" cy="158417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8000" dirty="0" smtClean="0">
                <a:latin typeface="Comic Sans MS" pitchFamily="66" charset="0"/>
              </a:rPr>
              <a:t>Ni</a:t>
            </a:r>
            <a:r>
              <a:rPr lang="tr-TR" sz="80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lang="tr-TR" sz="8000" dirty="0" smtClean="0">
                <a:latin typeface="Comic Sans MS" pitchFamily="66" charset="0"/>
              </a:rPr>
              <a:t> na</a:t>
            </a:r>
            <a:r>
              <a:rPr lang="tr-TR" sz="80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lang="tr-TR" sz="8000" dirty="0" smtClean="0">
                <a:solidFill>
                  <a:schemeClr val="tx1"/>
                </a:solidFill>
                <a:latin typeface="Comic Sans MS" pitchFamily="66" charset="0"/>
              </a:rPr>
              <a:t>li</a:t>
            </a:r>
            <a:r>
              <a:rPr lang="tr-TR" sz="8000" dirty="0" smtClean="0">
                <a:solidFill>
                  <a:srgbClr val="FFC000"/>
                </a:solidFill>
                <a:latin typeface="Comic Sans MS" pitchFamily="66" charset="0"/>
              </a:rPr>
              <a:t> ke</a:t>
            </a:r>
            <a:r>
              <a:rPr lang="tr-TR" sz="8000" dirty="0" smtClean="0">
                <a:solidFill>
                  <a:schemeClr val="tx1"/>
                </a:solidFill>
                <a:latin typeface="Comic Sans MS" pitchFamily="66" charset="0"/>
              </a:rPr>
              <a:t>k</a:t>
            </a:r>
            <a:r>
              <a:rPr lang="tr-TR" sz="8000" dirty="0" smtClean="0">
                <a:latin typeface="Comic Sans MS" pitchFamily="66" charset="0"/>
              </a:rPr>
              <a:t> al.</a:t>
            </a:r>
            <a:endParaRPr lang="tr-TR" sz="8000" dirty="0">
              <a:latin typeface="Comic Sans MS" pitchFamily="66" charset="0"/>
            </a:endParaRPr>
          </a:p>
        </p:txBody>
      </p:sp>
      <p:sp>
        <p:nvSpPr>
          <p:cNvPr id="5" name="2 İçerik Yer Tutucusu"/>
          <p:cNvSpPr>
            <a:spLocks noGrp="1"/>
          </p:cNvSpPr>
          <p:nvPr/>
        </p:nvSpPr>
        <p:spPr>
          <a:xfrm>
            <a:off x="179512" y="2420888"/>
            <a:ext cx="8712968" cy="158417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latin typeface="Comic Sans MS" pitchFamily="66" charset="0"/>
              </a:rPr>
              <a:t>İ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ki</a:t>
            </a:r>
            <a:r>
              <a:rPr lang="tr-TR" sz="9600" dirty="0" smtClean="0">
                <a:latin typeface="Comic Sans MS" pitchFamily="66" charset="0"/>
              </a:rPr>
              <a:t> a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la</a:t>
            </a:r>
            <a:r>
              <a:rPr lang="tr-TR" sz="9600" dirty="0" smtClean="0">
                <a:latin typeface="Comic Sans MS" pitchFamily="66" charset="0"/>
              </a:rPr>
              <a:t> i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lang="tr-TR" sz="9600" dirty="0" smtClean="0">
                <a:latin typeface="Comic Sans MS" pitchFamily="66" charset="0"/>
              </a:rPr>
              <a:t>k al.</a:t>
            </a:r>
            <a:endParaRPr lang="tr-TR" sz="9600" dirty="0">
              <a:latin typeface="Comic Sans MS" pitchFamily="66" charset="0"/>
            </a:endParaRPr>
          </a:p>
        </p:txBody>
      </p:sp>
      <p:sp>
        <p:nvSpPr>
          <p:cNvPr id="6" name="2 İçerik Yer Tutucusu"/>
          <p:cNvSpPr>
            <a:spLocks noGrp="1"/>
          </p:cNvSpPr>
          <p:nvPr/>
        </p:nvSpPr>
        <p:spPr>
          <a:xfrm>
            <a:off x="215516" y="4221088"/>
            <a:ext cx="8712968" cy="158417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latin typeface="Comic Sans MS" pitchFamily="66" charset="0"/>
              </a:rPr>
              <a:t>E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r>
              <a:rPr lang="tr-TR" sz="9600" dirty="0" smtClean="0">
                <a:latin typeface="Comic Sans MS" pitchFamily="66" charset="0"/>
              </a:rPr>
              <a:t>k i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r>
              <a:rPr lang="tr-TR" sz="9600" dirty="0" smtClean="0">
                <a:latin typeface="Comic Sans MS" pitchFamily="66" charset="0"/>
              </a:rPr>
              <a:t> na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lang="tr-TR" sz="9600" dirty="0" smtClean="0">
                <a:latin typeface="Comic Sans MS" pitchFamily="66" charset="0"/>
              </a:rPr>
              <a:t> e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r>
              <a:rPr lang="tr-TR" sz="9600" dirty="0" smtClean="0">
                <a:latin typeface="Comic Sans MS" pitchFamily="66" charset="0"/>
              </a:rPr>
              <a:t>.</a:t>
            </a:r>
            <a:endParaRPr lang="tr-TR" sz="96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/>
        </p:nvSpPr>
        <p:spPr>
          <a:xfrm>
            <a:off x="251520" y="476672"/>
            <a:ext cx="8712968" cy="158417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latin typeface="Comic Sans MS" pitchFamily="66" charset="0"/>
              </a:rPr>
              <a:t>Ke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na</a:t>
            </a:r>
            <a:r>
              <a:rPr lang="tr-TR" sz="9600" dirty="0" smtClean="0">
                <a:latin typeface="Comic Sans MS" pitchFamily="66" charset="0"/>
              </a:rPr>
              <a:t>n ka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l</a:t>
            </a:r>
            <a:r>
              <a:rPr lang="tr-TR" sz="9600" dirty="0" smtClean="0">
                <a:latin typeface="Comic Sans MS" pitchFamily="66" charset="0"/>
              </a:rPr>
              <a:t>k ke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k</a:t>
            </a:r>
            <a:r>
              <a:rPr lang="tr-TR" sz="9600" dirty="0" smtClean="0">
                <a:latin typeface="Comic Sans MS" pitchFamily="66" charset="0"/>
              </a:rPr>
              <a:t> al.</a:t>
            </a:r>
            <a:endParaRPr lang="tr-TR" sz="9600" dirty="0">
              <a:latin typeface="Comic Sans MS" pitchFamily="66" charset="0"/>
            </a:endParaRPr>
          </a:p>
        </p:txBody>
      </p:sp>
      <p:sp>
        <p:nvSpPr>
          <p:cNvPr id="5" name="2 İçerik Yer Tutucusu"/>
          <p:cNvSpPr>
            <a:spLocks noGrp="1"/>
          </p:cNvSpPr>
          <p:nvPr/>
        </p:nvSpPr>
        <p:spPr>
          <a:xfrm>
            <a:off x="251520" y="2420888"/>
            <a:ext cx="8712968" cy="158417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latin typeface="Comic Sans MS" pitchFamily="66" charset="0"/>
              </a:rPr>
              <a:t>Ka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l</a:t>
            </a:r>
            <a:r>
              <a:rPr lang="tr-TR" sz="9600" dirty="0" smtClean="0">
                <a:latin typeface="Comic Sans MS" pitchFamily="66" charset="0"/>
              </a:rPr>
              <a:t>k Ni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l</a:t>
            </a:r>
            <a:r>
              <a:rPr lang="tr-TR" sz="9600" dirty="0" smtClean="0">
                <a:latin typeface="Comic Sans MS" pitchFamily="66" charset="0"/>
              </a:rPr>
              <a:t> e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r>
              <a:rPr lang="tr-TR" sz="9600" dirty="0" smtClean="0">
                <a:latin typeface="Comic Sans MS" pitchFamily="66" charset="0"/>
              </a:rPr>
              <a:t>k al.</a:t>
            </a:r>
            <a:endParaRPr lang="tr-TR" sz="9600" dirty="0">
              <a:latin typeface="Comic Sans MS" pitchFamily="66" charset="0"/>
            </a:endParaRPr>
          </a:p>
        </p:txBody>
      </p:sp>
      <p:sp>
        <p:nvSpPr>
          <p:cNvPr id="6" name="2 İçerik Yer Tutucusu"/>
          <p:cNvSpPr>
            <a:spLocks noGrp="1"/>
          </p:cNvSpPr>
          <p:nvPr/>
        </p:nvSpPr>
        <p:spPr>
          <a:xfrm>
            <a:off x="251520" y="4365104"/>
            <a:ext cx="8712968" cy="158417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latin typeface="Comic Sans MS" pitchFamily="66" charset="0"/>
              </a:rPr>
              <a:t>Ke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ki</a:t>
            </a:r>
            <a:r>
              <a:rPr lang="tr-TR" sz="9600" dirty="0" smtClean="0">
                <a:latin typeface="Comic Sans MS" pitchFamily="66" charset="0"/>
              </a:rPr>
              <a:t>k i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r>
              <a:rPr lang="tr-TR" sz="9600" dirty="0" smtClean="0">
                <a:latin typeface="Comic Sans MS" pitchFamily="66" charset="0"/>
              </a:rPr>
              <a:t> na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lang="tr-TR" sz="9600" dirty="0" smtClean="0">
                <a:latin typeface="Comic Sans MS" pitchFamily="66" charset="0"/>
              </a:rPr>
              <a:t> al.</a:t>
            </a:r>
            <a:endParaRPr lang="tr-TR" sz="96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/>
          </p:cNvSpPr>
          <p:nvPr/>
        </p:nvSpPr>
        <p:spPr>
          <a:xfrm>
            <a:off x="1371600" y="1556792"/>
            <a:ext cx="6400800" cy="40820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3900" dirty="0" smtClean="0">
                <a:ln w="28575">
                  <a:solidFill>
                    <a:schemeClr val="tx1"/>
                  </a:solidFill>
                </a:ln>
                <a:latin typeface="Comic Sans MS" pitchFamily="66" charset="0"/>
              </a:rPr>
              <a:t>e</a:t>
            </a:r>
            <a:r>
              <a:rPr kumimoji="0" lang="tr-TR" sz="23900" b="0" i="0" u="none" strike="noStrike" kern="1200" cap="none" spc="0" normalizeH="0" baseline="0" noProof="0" dirty="0" smtClean="0">
                <a:ln w="28575">
                  <a:solidFill>
                    <a:schemeClr val="tx1"/>
                  </a:solidFill>
                </a:ln>
                <a:solidFill>
                  <a:srgbClr val="00B0F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n</a:t>
            </a:r>
            <a:endParaRPr kumimoji="0" lang="tr-TR" sz="23900" b="0" i="0" u="none" strike="noStrike" kern="1200" cap="none" spc="0" normalizeH="0" baseline="0" noProof="0" dirty="0">
              <a:ln w="28575">
                <a:solidFill>
                  <a:schemeClr val="tx1"/>
                </a:solidFill>
              </a:ln>
              <a:solidFill>
                <a:srgbClr val="00B0F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/>
        </p:nvSpPr>
        <p:spPr>
          <a:xfrm>
            <a:off x="179512" y="476672"/>
            <a:ext cx="8712968" cy="1584176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latin typeface="Comic Sans MS" pitchFamily="66" charset="0"/>
              </a:rPr>
              <a:t>A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r>
              <a:rPr lang="tr-TR" sz="9600" dirty="0" smtClean="0">
                <a:latin typeface="Comic Sans MS" pitchFamily="66" charset="0"/>
              </a:rPr>
              <a:t>  i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r>
              <a:rPr lang="tr-TR" sz="9600" dirty="0" smtClean="0">
                <a:latin typeface="Comic Sans MS" pitchFamily="66" charset="0"/>
              </a:rPr>
              <a:t> Nil ai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r>
              <a:rPr lang="tr-TR" sz="9600" dirty="0" smtClean="0">
                <a:latin typeface="Comic Sans MS" pitchFamily="66" charset="0"/>
              </a:rPr>
              <a:t>.</a:t>
            </a:r>
            <a:endParaRPr lang="tr-TR" sz="9600" dirty="0">
              <a:latin typeface="Comic Sans MS" pitchFamily="66" charset="0"/>
            </a:endParaRPr>
          </a:p>
        </p:txBody>
      </p:sp>
      <p:sp>
        <p:nvSpPr>
          <p:cNvPr id="5" name="2 İçerik Yer Tutucusu"/>
          <p:cNvSpPr>
            <a:spLocks noGrp="1"/>
          </p:cNvSpPr>
          <p:nvPr/>
        </p:nvSpPr>
        <p:spPr>
          <a:xfrm>
            <a:off x="179512" y="2420888"/>
            <a:ext cx="8712968" cy="1584176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latin typeface="Comic Sans MS" pitchFamily="66" charset="0"/>
              </a:rPr>
              <a:t>Ni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l</a:t>
            </a:r>
            <a:r>
              <a:rPr lang="tr-TR" sz="9600" dirty="0" smtClean="0">
                <a:latin typeface="Comic Sans MS" pitchFamily="66" charset="0"/>
              </a:rPr>
              <a:t> ke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k</a:t>
            </a:r>
            <a:r>
              <a:rPr lang="tr-TR" sz="9600" dirty="0" smtClean="0">
                <a:latin typeface="Comic Sans MS" pitchFamily="66" charset="0"/>
              </a:rPr>
              <a:t> </a:t>
            </a:r>
            <a:r>
              <a:rPr lang="tr-TR" sz="9600" dirty="0" err="1" smtClean="0">
                <a:latin typeface="Comic Sans MS" pitchFamily="66" charset="0"/>
              </a:rPr>
              <a:t>ne</a:t>
            </a:r>
            <a:r>
              <a:rPr lang="tr-TR" sz="9600" dirty="0" err="1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r>
              <a:rPr lang="tr-TR" sz="9600" dirty="0" smtClean="0">
                <a:latin typeface="Comic Sans MS" pitchFamily="66" charset="0"/>
              </a:rPr>
              <a:t>?</a:t>
            </a:r>
            <a:endParaRPr lang="tr-TR" sz="9600" dirty="0">
              <a:latin typeface="Comic Sans MS" pitchFamily="66" charset="0"/>
            </a:endParaRPr>
          </a:p>
        </p:txBody>
      </p:sp>
      <p:sp>
        <p:nvSpPr>
          <p:cNvPr id="6" name="2 İçerik Yer Tutucusu"/>
          <p:cNvSpPr>
            <a:spLocks noGrp="1"/>
          </p:cNvSpPr>
          <p:nvPr/>
        </p:nvSpPr>
        <p:spPr>
          <a:xfrm>
            <a:off x="179512" y="4365104"/>
            <a:ext cx="8712968" cy="158417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10300" dirty="0" smtClean="0">
                <a:latin typeface="Comic Sans MS" pitchFamily="66" charset="0"/>
              </a:rPr>
              <a:t>Na</a:t>
            </a:r>
            <a:r>
              <a:rPr lang="tr-TR" sz="103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lang="tr-TR" sz="10300" dirty="0" smtClean="0">
                <a:latin typeface="Comic Sans MS" pitchFamily="66" charset="0"/>
              </a:rPr>
              <a:t>li ni</a:t>
            </a:r>
            <a:r>
              <a:rPr lang="tr-TR" sz="103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lang="tr-TR" sz="10300" dirty="0" smtClean="0">
                <a:latin typeface="Comic Sans MS" pitchFamily="66" charset="0"/>
              </a:rPr>
              <a:t> na</a:t>
            </a:r>
            <a:r>
              <a:rPr lang="tr-TR" sz="103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lang="tr-TR" sz="10300" dirty="0" smtClean="0">
                <a:latin typeface="Comic Sans MS" pitchFamily="66" charset="0"/>
              </a:rPr>
              <a:t>li</a:t>
            </a:r>
            <a:r>
              <a:rPr lang="tr-TR" sz="9600" dirty="0" smtClean="0">
                <a:latin typeface="Comic Sans MS" pitchFamily="66" charset="0"/>
              </a:rPr>
              <a:t>.</a:t>
            </a:r>
            <a:endParaRPr lang="tr-TR" sz="96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/>
        </p:nvSpPr>
        <p:spPr>
          <a:xfrm>
            <a:off x="251520" y="2348880"/>
            <a:ext cx="8712968" cy="158417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latin typeface="Comic Sans MS" pitchFamily="66" charset="0"/>
              </a:rPr>
              <a:t>İ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ki </a:t>
            </a:r>
            <a:r>
              <a:rPr lang="tr-TR" sz="9600" dirty="0" smtClean="0">
                <a:latin typeface="Comic Sans MS" pitchFamily="66" charset="0"/>
              </a:rPr>
              <a:t>e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r>
              <a:rPr lang="tr-TR" sz="9600" dirty="0" smtClean="0">
                <a:latin typeface="Comic Sans MS" pitchFamily="66" charset="0"/>
              </a:rPr>
              <a:t>ne     al.</a:t>
            </a:r>
            <a:endParaRPr lang="tr-TR" sz="9600" dirty="0">
              <a:latin typeface="Comic Sans MS" pitchFamily="66" charset="0"/>
            </a:endParaRPr>
          </a:p>
        </p:txBody>
      </p:sp>
      <p:sp>
        <p:nvSpPr>
          <p:cNvPr id="5" name="2 İçerik Yer Tutucusu"/>
          <p:cNvSpPr>
            <a:spLocks noGrp="1"/>
          </p:cNvSpPr>
          <p:nvPr/>
        </p:nvSpPr>
        <p:spPr>
          <a:xfrm>
            <a:off x="251520" y="404664"/>
            <a:ext cx="8712968" cy="1584176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latin typeface="Comic Sans MS" pitchFamily="66" charset="0"/>
              </a:rPr>
              <a:t>   i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r>
              <a:rPr lang="tr-TR" sz="9600" dirty="0" smtClean="0">
                <a:latin typeface="Comic Sans MS" pitchFamily="66" charset="0"/>
              </a:rPr>
              <a:t> ke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k</a:t>
            </a:r>
            <a:r>
              <a:rPr lang="tr-TR" sz="9600" dirty="0" smtClean="0">
                <a:latin typeface="Comic Sans MS" pitchFamily="66" charset="0"/>
              </a:rPr>
              <a:t> al.</a:t>
            </a:r>
            <a:endParaRPr lang="tr-TR" sz="9600" dirty="0">
              <a:latin typeface="Comic Sans MS" pitchFamily="66" charset="0"/>
            </a:endParaRPr>
          </a:p>
        </p:txBody>
      </p:sp>
      <p:sp>
        <p:nvSpPr>
          <p:cNvPr id="6" name="2 İçerik Yer Tutucusu"/>
          <p:cNvSpPr>
            <a:spLocks noGrp="1"/>
          </p:cNvSpPr>
          <p:nvPr/>
        </p:nvSpPr>
        <p:spPr>
          <a:xfrm>
            <a:off x="215516" y="4221088"/>
            <a:ext cx="8712968" cy="158417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12800" dirty="0" smtClean="0">
                <a:latin typeface="Comic Sans MS" pitchFamily="66" charset="0"/>
              </a:rPr>
              <a:t>E</a:t>
            </a:r>
            <a:r>
              <a:rPr lang="tr-TR" sz="12800" dirty="0" smtClean="0">
                <a:solidFill>
                  <a:srgbClr val="FFC000"/>
                </a:solidFill>
                <a:latin typeface="Comic Sans MS" pitchFamily="66" charset="0"/>
              </a:rPr>
              <a:t>la</a:t>
            </a:r>
            <a:r>
              <a:rPr lang="tr-TR" sz="12800" dirty="0" smtClean="0">
                <a:latin typeface="Comic Sans MS" pitchFamily="66" charset="0"/>
              </a:rPr>
              <a:t> i</a:t>
            </a:r>
            <a:r>
              <a:rPr lang="tr-TR" sz="1280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r>
              <a:rPr lang="tr-TR" sz="12800" dirty="0" smtClean="0">
                <a:latin typeface="Comic Sans MS" pitchFamily="66" charset="0"/>
              </a:rPr>
              <a:t> İ</a:t>
            </a:r>
            <a:r>
              <a:rPr lang="tr-TR" sz="12800" dirty="0" smtClean="0">
                <a:solidFill>
                  <a:srgbClr val="FFC000"/>
                </a:solidFill>
                <a:latin typeface="Comic Sans MS" pitchFamily="66" charset="0"/>
              </a:rPr>
              <a:t>na</a:t>
            </a:r>
            <a:r>
              <a:rPr lang="tr-TR" sz="12800" dirty="0" smtClean="0">
                <a:latin typeface="Comic Sans MS" pitchFamily="66" charset="0"/>
              </a:rPr>
              <a:t>n la</a:t>
            </a:r>
            <a:r>
              <a:rPr lang="tr-TR" sz="1280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r>
              <a:rPr lang="tr-TR" sz="12800" dirty="0" smtClean="0">
                <a:latin typeface="Comic Sans MS" pitchFamily="66" charset="0"/>
              </a:rPr>
              <a:t> al</a:t>
            </a:r>
            <a:r>
              <a:rPr lang="tr-TR" sz="9600" dirty="0" smtClean="0">
                <a:latin typeface="Comic Sans MS" pitchFamily="66" charset="0"/>
              </a:rPr>
              <a:t>.</a:t>
            </a:r>
            <a:endParaRPr lang="tr-TR" sz="9600" dirty="0">
              <a:latin typeface="Comic Sans MS" pitchFamily="66" charset="0"/>
            </a:endParaRPr>
          </a:p>
        </p:txBody>
      </p:sp>
      <p:pic>
        <p:nvPicPr>
          <p:cNvPr id="1026" name="Picture 2" descr="C:\Users\Acer pc\Desktop\42-nolu-tirebolu-cay-cay-500-gr-bakliyat-baharat-aykur-933-43-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5317" y="435023"/>
            <a:ext cx="1307431" cy="1440160"/>
          </a:xfrm>
          <a:prstGeom prst="rect">
            <a:avLst/>
          </a:prstGeom>
          <a:noFill/>
        </p:spPr>
      </p:pic>
      <p:pic>
        <p:nvPicPr>
          <p:cNvPr id="1027" name="Picture 3" descr="C:\Users\Acer pc\Desktop\minyatur-gulkirmizi-500x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420887"/>
            <a:ext cx="1728093" cy="14401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/>
        </p:nvSpPr>
        <p:spPr>
          <a:xfrm>
            <a:off x="179512" y="476672"/>
            <a:ext cx="8712968" cy="158417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latin typeface="Comic Sans MS" pitchFamily="66" charset="0"/>
              </a:rPr>
              <a:t>Na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il</a:t>
            </a:r>
            <a:r>
              <a:rPr lang="tr-TR" sz="9600" dirty="0" smtClean="0">
                <a:latin typeface="Comic Sans MS" pitchFamily="66" charset="0"/>
              </a:rPr>
              <a:t> 6 i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lang="tr-TR" sz="9600" dirty="0" smtClean="0">
                <a:latin typeface="Comic Sans MS" pitchFamily="66" charset="0"/>
              </a:rPr>
              <a:t>k al.</a:t>
            </a:r>
            <a:endParaRPr lang="tr-TR" sz="9600" dirty="0">
              <a:latin typeface="Comic Sans MS" pitchFamily="66" charset="0"/>
            </a:endParaRPr>
          </a:p>
        </p:txBody>
      </p:sp>
      <p:sp>
        <p:nvSpPr>
          <p:cNvPr id="5" name="2 İçerik Yer Tutucusu"/>
          <p:cNvSpPr>
            <a:spLocks noGrp="1"/>
          </p:cNvSpPr>
          <p:nvPr/>
        </p:nvSpPr>
        <p:spPr>
          <a:xfrm>
            <a:off x="179512" y="2276872"/>
            <a:ext cx="8712968" cy="158417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latin typeface="Comic Sans MS" pitchFamily="66" charset="0"/>
              </a:rPr>
              <a:t>Ke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na</a:t>
            </a:r>
            <a:r>
              <a:rPr lang="tr-TR" sz="9600" dirty="0" smtClean="0">
                <a:latin typeface="Comic Sans MS" pitchFamily="66" charset="0"/>
              </a:rPr>
              <a:t>n e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ki</a:t>
            </a:r>
            <a:r>
              <a:rPr lang="tr-TR" sz="9600" dirty="0" smtClean="0">
                <a:latin typeface="Comic Sans MS" pitchFamily="66" charset="0"/>
              </a:rPr>
              <a:t>n ek.</a:t>
            </a:r>
            <a:endParaRPr lang="tr-TR" sz="9600" dirty="0">
              <a:latin typeface="Comic Sans MS" pitchFamily="66" charset="0"/>
            </a:endParaRPr>
          </a:p>
        </p:txBody>
      </p:sp>
      <p:sp>
        <p:nvSpPr>
          <p:cNvPr id="6" name="2 İçerik Yer Tutucusu"/>
          <p:cNvSpPr>
            <a:spLocks noGrp="1"/>
          </p:cNvSpPr>
          <p:nvPr/>
        </p:nvSpPr>
        <p:spPr>
          <a:xfrm>
            <a:off x="179512" y="4077072"/>
            <a:ext cx="8712968" cy="1584176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tr-TR" sz="9600" dirty="0" smtClean="0">
                <a:latin typeface="Comic Sans MS" pitchFamily="66" charset="0"/>
              </a:rPr>
              <a:t>An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lang="tr-TR" sz="9600" dirty="0" smtClean="0">
                <a:latin typeface="Comic Sans MS" pitchFamily="66" charset="0"/>
              </a:rPr>
              <a:t>ne na</a:t>
            </a:r>
            <a:r>
              <a:rPr lang="tr-TR" sz="9600" dirty="0" smtClean="0">
                <a:solidFill>
                  <a:srgbClr val="FFC000"/>
                </a:solidFill>
                <a:latin typeface="Comic Sans MS" pitchFamily="66" charset="0"/>
              </a:rPr>
              <a:t>ne</a:t>
            </a:r>
            <a:r>
              <a:rPr lang="tr-TR" sz="9600" dirty="0" smtClean="0">
                <a:latin typeface="Comic Sans MS" pitchFamily="66" charset="0"/>
              </a:rPr>
              <a:t> ek.</a:t>
            </a:r>
            <a:endParaRPr lang="tr-TR" sz="96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/>
          </p:cNvSpPr>
          <p:nvPr/>
        </p:nvSpPr>
        <p:spPr>
          <a:xfrm>
            <a:off x="1371600" y="1556792"/>
            <a:ext cx="6400800" cy="4082008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3900" noProof="0" dirty="0" smtClean="0">
                <a:latin typeface="Comic Sans MS" pitchFamily="66" charset="0"/>
              </a:rPr>
              <a:t>i</a:t>
            </a:r>
            <a:r>
              <a:rPr kumimoji="0" lang="tr-TR" sz="23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n</a:t>
            </a:r>
            <a:endParaRPr kumimoji="0" lang="tr-TR" sz="239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/>
          </p:cNvSpPr>
          <p:nvPr/>
        </p:nvSpPr>
        <p:spPr>
          <a:xfrm>
            <a:off x="1371600" y="1556792"/>
            <a:ext cx="6400800" cy="4082008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3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kumimoji="0" lang="tr-TR" sz="23900" b="1" i="0" u="none" strike="noStrike" kern="120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n</a:t>
            </a:r>
            <a:r>
              <a:rPr lang="tr-TR" sz="23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a</a:t>
            </a:r>
            <a:endParaRPr kumimoji="0" lang="tr-TR" sz="23900" b="1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23900" b="1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  </a:t>
            </a:r>
            <a:r>
              <a:rPr kumimoji="0" lang="tr-TR" sz="23900" b="1" i="0" u="none" strike="noStrike" kern="120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n</a:t>
            </a:r>
            <a:r>
              <a:rPr lang="tr-TR" sz="23900" b="1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e</a:t>
            </a:r>
            <a:endParaRPr kumimoji="0" lang="tr-TR" sz="23900" b="1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23900" b="1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  </a:t>
            </a:r>
            <a:r>
              <a:rPr kumimoji="0" lang="tr-TR" sz="23900" b="1" i="0" u="none" strike="noStrike" kern="120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n</a:t>
            </a:r>
            <a:r>
              <a:rPr lang="tr-TR" sz="23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i</a:t>
            </a:r>
            <a:endParaRPr kumimoji="0" lang="tr-TR" sz="23900" b="1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2 Alt Başlık"/>
          <p:cNvSpPr txBox="1">
            <a:spLocks/>
          </p:cNvSpPr>
          <p:nvPr/>
        </p:nvSpPr>
        <p:spPr>
          <a:xfrm>
            <a:off x="609600" y="1752600"/>
            <a:ext cx="8229600" cy="4525963"/>
          </a:xfrm>
          <a:prstGeom prst="rect">
            <a:avLst/>
          </a:prstGeom>
          <a:ln w="28575" cap="flat" cmpd="sng" algn="ctr">
            <a:solidFill>
              <a:schemeClr val="dk1"/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239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  n</a:t>
            </a:r>
            <a:r>
              <a:rPr kumimoji="0" lang="tr-TR" sz="239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e</a:t>
            </a:r>
            <a:endParaRPr kumimoji="0" lang="tr-TR" sz="239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187</Words>
  <PresentationFormat>Ekran Gösterisi (4:3)</PresentationFormat>
  <Paragraphs>114</Paragraphs>
  <Slides>42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42</vt:i4>
      </vt:variant>
    </vt:vector>
  </HeadingPairs>
  <TitlesOfParts>
    <vt:vector size="43" baseType="lpstr">
      <vt:lpstr>Ofis Teması</vt:lpstr>
      <vt:lpstr>N n sesi okuma hızlandırma çalışmaları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2019-10-17T15:41:52Z</dcterms:created>
  <dcterms:modified xsi:type="dcterms:W3CDTF">2019-10-18T14:47:13Z</dcterms:modified>
  <cp:category>https://www.sorubak.com</cp:category>
</cp:coreProperties>
</file>