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65" r:id="rId2"/>
    <p:sldId id="267" r:id="rId3"/>
    <p:sldId id="260" r:id="rId4"/>
    <p:sldId id="263" r:id="rId5"/>
  </p:sldIdLst>
  <p:sldSz cx="9144000" cy="6858000" type="screen4x3"/>
  <p:notesSz cx="6858000" cy="9144000"/>
  <p:defaultTextStyle>
    <a:defPPr>
      <a:defRPr lang="tr-TR"/>
    </a:defPPr>
    <a:lvl1pPr algn="l" rtl="0" eaLnBrk="0" fontAlgn="base" hangingPunct="0">
      <a:spcBef>
        <a:spcPct val="0"/>
      </a:spcBef>
      <a:spcAft>
        <a:spcPct val="0"/>
      </a:spcAft>
      <a:defRPr sz="4000" kern="1200">
        <a:solidFill>
          <a:schemeClr val="tx1"/>
        </a:solidFill>
        <a:latin typeface="Hand writing Mutlu" panose="00002100000000000000" pitchFamily="2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4000" kern="1200">
        <a:solidFill>
          <a:schemeClr val="tx1"/>
        </a:solidFill>
        <a:latin typeface="Hand writing Mutlu" panose="00002100000000000000" pitchFamily="2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4000" kern="1200">
        <a:solidFill>
          <a:schemeClr val="tx1"/>
        </a:solidFill>
        <a:latin typeface="Hand writing Mutlu" panose="00002100000000000000" pitchFamily="2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4000" kern="1200">
        <a:solidFill>
          <a:schemeClr val="tx1"/>
        </a:solidFill>
        <a:latin typeface="Hand writing Mutlu" panose="00002100000000000000" pitchFamily="2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4000" kern="1200">
        <a:solidFill>
          <a:schemeClr val="tx1"/>
        </a:solidFill>
        <a:latin typeface="Hand writing Mutlu" panose="00002100000000000000" pitchFamily="2" charset="0"/>
        <a:ea typeface="+mn-ea"/>
        <a:cs typeface="+mn-cs"/>
      </a:defRPr>
    </a:lvl5pPr>
    <a:lvl6pPr marL="2286000" algn="l" defTabSz="914400" rtl="0" eaLnBrk="1" latinLnBrk="0" hangingPunct="1">
      <a:defRPr sz="4000" kern="1200">
        <a:solidFill>
          <a:schemeClr val="tx1"/>
        </a:solidFill>
        <a:latin typeface="Hand writing Mutlu" panose="00002100000000000000" pitchFamily="2" charset="0"/>
        <a:ea typeface="+mn-ea"/>
        <a:cs typeface="+mn-cs"/>
      </a:defRPr>
    </a:lvl6pPr>
    <a:lvl7pPr marL="2743200" algn="l" defTabSz="914400" rtl="0" eaLnBrk="1" latinLnBrk="0" hangingPunct="1">
      <a:defRPr sz="4000" kern="1200">
        <a:solidFill>
          <a:schemeClr val="tx1"/>
        </a:solidFill>
        <a:latin typeface="Hand writing Mutlu" panose="00002100000000000000" pitchFamily="2" charset="0"/>
        <a:ea typeface="+mn-ea"/>
        <a:cs typeface="+mn-cs"/>
      </a:defRPr>
    </a:lvl7pPr>
    <a:lvl8pPr marL="3200400" algn="l" defTabSz="914400" rtl="0" eaLnBrk="1" latinLnBrk="0" hangingPunct="1">
      <a:defRPr sz="4000" kern="1200">
        <a:solidFill>
          <a:schemeClr val="tx1"/>
        </a:solidFill>
        <a:latin typeface="Hand writing Mutlu" panose="00002100000000000000" pitchFamily="2" charset="0"/>
        <a:ea typeface="+mn-ea"/>
        <a:cs typeface="+mn-cs"/>
      </a:defRPr>
    </a:lvl8pPr>
    <a:lvl9pPr marL="3657600" algn="l" defTabSz="914400" rtl="0" eaLnBrk="1" latinLnBrk="0" hangingPunct="1">
      <a:defRPr sz="4000" kern="1200">
        <a:solidFill>
          <a:schemeClr val="tx1"/>
        </a:solidFill>
        <a:latin typeface="Hand writing Mutlu" panose="00002100000000000000" pitchFamily="2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FF00"/>
    <a:srgbClr val="00CCFF"/>
    <a:srgbClr val="00FF00"/>
    <a:srgbClr val="808000"/>
    <a:srgbClr val="00CC66"/>
    <a:srgbClr val="E989D0"/>
    <a:srgbClr val="FF0066"/>
    <a:srgbClr val="FBC277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40" autoAdjust="0"/>
    <p:restoredTop sz="90115" autoAdjust="0"/>
  </p:normalViewPr>
  <p:slideViewPr>
    <p:cSldViewPr>
      <p:cViewPr>
        <p:scale>
          <a:sx n="104" d="100"/>
          <a:sy n="104" d="100"/>
        </p:scale>
        <p:origin x="-1872" y="163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Rectangle 2">
            <a:extLst>
              <a:ext uri="{FF2B5EF4-FFF2-40B4-BE49-F238E27FC236}">
                <a16:creationId xmlns:a16="http://schemas.microsoft.com/office/drawing/2014/main" xmlns="" id="{5F335382-2AA5-4879-8114-5D2460DBE1B2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tr-TR" altLang="tr-TR"/>
          </a:p>
        </p:txBody>
      </p:sp>
      <p:sp>
        <p:nvSpPr>
          <p:cNvPr id="88067" name="Rectangle 3">
            <a:extLst>
              <a:ext uri="{FF2B5EF4-FFF2-40B4-BE49-F238E27FC236}">
                <a16:creationId xmlns:a16="http://schemas.microsoft.com/office/drawing/2014/main" xmlns="" id="{CD661191-ACDF-4588-A76E-940712101710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tr-TR" altLang="tr-TR"/>
          </a:p>
        </p:txBody>
      </p:sp>
      <p:sp>
        <p:nvSpPr>
          <p:cNvPr id="205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xmlns="" val="1"/>
            </a:ext>
          </a:extLst>
        </p:spPr>
      </p:sp>
      <p:sp>
        <p:nvSpPr>
          <p:cNvPr id="88069" name="Rectangle 5">
            <a:extLst>
              <a:ext uri="{FF2B5EF4-FFF2-40B4-BE49-F238E27FC236}">
                <a16:creationId xmlns:a16="http://schemas.microsoft.com/office/drawing/2014/main" xmlns="" id="{BE1F3A27-D121-416D-89DB-5761AF8DC86A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r-TR" altLang="tr-TR" noProof="0"/>
              <a:t>Asıl metin stillerini düzenlemek için tıklatın</a:t>
            </a:r>
          </a:p>
          <a:p>
            <a:pPr lvl="1"/>
            <a:r>
              <a:rPr lang="tr-TR" altLang="tr-TR" noProof="0"/>
              <a:t>İkinci düzey</a:t>
            </a:r>
          </a:p>
          <a:p>
            <a:pPr lvl="2"/>
            <a:r>
              <a:rPr lang="tr-TR" altLang="tr-TR" noProof="0"/>
              <a:t>Üçüncü düzey</a:t>
            </a:r>
          </a:p>
          <a:p>
            <a:pPr lvl="3"/>
            <a:r>
              <a:rPr lang="tr-TR" altLang="tr-TR" noProof="0"/>
              <a:t>Dördüncü düzey</a:t>
            </a:r>
          </a:p>
          <a:p>
            <a:pPr lvl="4"/>
            <a:r>
              <a:rPr lang="tr-TR" altLang="tr-TR" noProof="0"/>
              <a:t>Beşinci düzey</a:t>
            </a:r>
          </a:p>
        </p:txBody>
      </p:sp>
      <p:sp>
        <p:nvSpPr>
          <p:cNvPr id="88070" name="Rectangle 6">
            <a:extLst>
              <a:ext uri="{FF2B5EF4-FFF2-40B4-BE49-F238E27FC236}">
                <a16:creationId xmlns:a16="http://schemas.microsoft.com/office/drawing/2014/main" xmlns="" id="{0E3AB671-E476-4A03-9CBB-1C0E02DCFC28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tr-TR" altLang="tr-TR"/>
          </a:p>
        </p:txBody>
      </p:sp>
      <p:sp>
        <p:nvSpPr>
          <p:cNvPr id="88071" name="Rectangle 7">
            <a:extLst>
              <a:ext uri="{FF2B5EF4-FFF2-40B4-BE49-F238E27FC236}">
                <a16:creationId xmlns:a16="http://schemas.microsoft.com/office/drawing/2014/main" xmlns="" id="{7F778A50-FD9E-4820-866F-44ABC941AD5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23A535DC-6480-4556-9BF7-961DEF08879A}" type="slidenum">
              <a:rPr lang="tr-TR" altLang="tr-TR"/>
              <a:pPr>
                <a:defRPr/>
              </a:pPr>
              <a:t>‹#›</a:t>
            </a:fld>
            <a:endParaRPr lang="tr-TR" alt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9pPr>
          </a:lstStyle>
          <a:p>
            <a:fld id="{E4CEEBBD-4880-406E-BA0E-73F7CA583BC6}" type="slidenum">
              <a:rPr lang="tr-TR" altLang="tr-TR" sz="1200" smtClean="0">
                <a:latin typeface="Arial" panose="020B0604020202020204" pitchFamily="34" charset="0"/>
              </a:rPr>
              <a:pPr/>
              <a:t>1</a:t>
            </a:fld>
            <a:endParaRPr lang="tr-TR" altLang="tr-TR" sz="1200" smtClean="0">
              <a:latin typeface="Arial" panose="020B0604020202020204" pitchFamily="34" charset="0"/>
            </a:endParaRPr>
          </a:p>
        </p:txBody>
      </p:sp>
      <p:sp>
        <p:nvSpPr>
          <p:cNvPr id="40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10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tr-TR" altLang="tr-TR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3A535DC-6480-4556-9BF7-961DEF08879A}" type="slidenum">
              <a:rPr lang="tr-TR" altLang="tr-TR" smtClean="0"/>
              <a:pPr>
                <a:defRPr/>
              </a:pPr>
              <a:t>2</a:t>
            </a:fld>
            <a:endParaRPr lang="tr-TR" altLang="tr-TR"/>
          </a:p>
        </p:txBody>
      </p:sp>
    </p:spTree>
    <p:extLst>
      <p:ext uri="{BB962C8B-B14F-4D97-AF65-F5344CB8AC3E}">
        <p14:creationId xmlns:p14="http://schemas.microsoft.com/office/powerpoint/2010/main" xmlns="" val="36084314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xmlns="" id="{13915A8F-276F-4C7F-A4D8-534BA482B5B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Alt Başlık 2">
            <a:extLst>
              <a:ext uri="{FF2B5EF4-FFF2-40B4-BE49-F238E27FC236}">
                <a16:creationId xmlns:a16="http://schemas.microsoft.com/office/drawing/2014/main" xmlns="" id="{151BEABC-16A8-461D-ABB7-F2F94081EB3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r-TR" smtClean="0"/>
              <a:t>Asıl alt başlık stilini düzenlemek için tıklayın</a:t>
            </a:r>
            <a:endParaRPr lang="tr-TR"/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xmlns="" id="{6A7CF4F9-84FF-4BCF-B862-CB7626EEA95C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 altLang="tr-TR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xmlns="" id="{CA301BD4-2E4F-4D2E-9DA8-3755BDC59BC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 altLang="tr-TR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xmlns="" id="{C296129A-CD5C-474B-810F-7347EE4D004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2A358E8-97FF-400E-9A01-841D0498B317}" type="slidenum">
              <a:rPr lang="tr-TR" altLang="tr-TR"/>
              <a:pPr>
                <a:defRPr/>
              </a:pPr>
              <a:t>‹#›</a:t>
            </a:fld>
            <a:endParaRPr lang="tr-TR" altLang="tr-TR"/>
          </a:p>
        </p:txBody>
      </p:sp>
    </p:spTree>
    <p:extLst>
      <p:ext uri="{BB962C8B-B14F-4D97-AF65-F5344CB8AC3E}">
        <p14:creationId xmlns:p14="http://schemas.microsoft.com/office/powerpoint/2010/main" xmlns="" val="650102749"/>
      </p:ext>
    </p:extLst>
  </p:cSld>
  <p:clrMapOvr>
    <a:masterClrMapping/>
  </p:clrMapOvr>
  <p:transition spd="med" advClick="0" advTm="3000">
    <p:sndAc>
      <p:stSnd>
        <p:snd r:embed="rId1" name="chimes.wav"/>
      </p:stSnd>
    </p:sndAc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xmlns="" id="{8B6D17ED-4A90-461F-B3D8-586EE41AD0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>
            <a:extLst>
              <a:ext uri="{FF2B5EF4-FFF2-40B4-BE49-F238E27FC236}">
                <a16:creationId xmlns:a16="http://schemas.microsoft.com/office/drawing/2014/main" xmlns="" id="{FDCF3ECF-C829-4245-89A5-419F4DE925F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xmlns="" id="{6A7CF4F9-84FF-4BCF-B862-CB7626EEA95C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 altLang="tr-TR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xmlns="" id="{CA301BD4-2E4F-4D2E-9DA8-3755BDC59BC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 altLang="tr-TR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xmlns="" id="{C296129A-CD5C-474B-810F-7347EE4D004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CF8E6A1-F609-486B-9DB3-FF77FED9D71F}" type="slidenum">
              <a:rPr lang="tr-TR" altLang="tr-TR"/>
              <a:pPr>
                <a:defRPr/>
              </a:pPr>
              <a:t>‹#›</a:t>
            </a:fld>
            <a:endParaRPr lang="tr-TR" altLang="tr-TR"/>
          </a:p>
        </p:txBody>
      </p:sp>
    </p:spTree>
    <p:extLst>
      <p:ext uri="{BB962C8B-B14F-4D97-AF65-F5344CB8AC3E}">
        <p14:creationId xmlns:p14="http://schemas.microsoft.com/office/powerpoint/2010/main" xmlns="" val="652903867"/>
      </p:ext>
    </p:extLst>
  </p:cSld>
  <p:clrMapOvr>
    <a:masterClrMapping/>
  </p:clrMapOvr>
  <p:transition spd="med" advClick="0" advTm="3000">
    <p:sndAc>
      <p:stSnd>
        <p:snd r:embed="rId1" name="chimes.wav"/>
      </p:stSnd>
    </p:sndAc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>
            <a:extLst>
              <a:ext uri="{FF2B5EF4-FFF2-40B4-BE49-F238E27FC236}">
                <a16:creationId xmlns:a16="http://schemas.microsoft.com/office/drawing/2014/main" xmlns="" id="{E89B7E26-8967-4AA6-A1EB-22FF04544C2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>
            <a:extLst>
              <a:ext uri="{FF2B5EF4-FFF2-40B4-BE49-F238E27FC236}">
                <a16:creationId xmlns:a16="http://schemas.microsoft.com/office/drawing/2014/main" xmlns="" id="{A18D8978-285A-4C61-9D5A-F14C35771ED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xmlns="" id="{6A7CF4F9-84FF-4BCF-B862-CB7626EEA95C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 altLang="tr-TR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xmlns="" id="{CA301BD4-2E4F-4D2E-9DA8-3755BDC59BC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 altLang="tr-TR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xmlns="" id="{C296129A-CD5C-474B-810F-7347EE4D004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4225EC-41A6-4FE2-AF61-32810382622D}" type="slidenum">
              <a:rPr lang="tr-TR" altLang="tr-TR"/>
              <a:pPr>
                <a:defRPr/>
              </a:pPr>
              <a:t>‹#›</a:t>
            </a:fld>
            <a:endParaRPr lang="tr-TR" altLang="tr-TR"/>
          </a:p>
        </p:txBody>
      </p:sp>
    </p:spTree>
    <p:extLst>
      <p:ext uri="{BB962C8B-B14F-4D97-AF65-F5344CB8AC3E}">
        <p14:creationId xmlns:p14="http://schemas.microsoft.com/office/powerpoint/2010/main" xmlns="" val="3454012243"/>
      </p:ext>
    </p:extLst>
  </p:cSld>
  <p:clrMapOvr>
    <a:masterClrMapping/>
  </p:clrMapOvr>
  <p:transition spd="med" advClick="0" advTm="3000">
    <p:sndAc>
      <p:stSnd>
        <p:snd r:embed="rId1" name="chimes.wav"/>
      </p:stSnd>
    </p:sndAc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İçerik Yer Tutucusu 1">
            <a:extLst>
              <a:ext uri="{FF2B5EF4-FFF2-40B4-BE49-F238E27FC236}">
                <a16:creationId xmlns:a16="http://schemas.microsoft.com/office/drawing/2014/main" xmlns="" id="{5D8EF055-EE98-48B2-A1FB-594B6E87ECD5}"/>
              </a:ext>
            </a:extLst>
          </p:cNvPr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3" name="Rectangle 4">
            <a:extLst>
              <a:ext uri="{FF2B5EF4-FFF2-40B4-BE49-F238E27FC236}">
                <a16:creationId xmlns:a16="http://schemas.microsoft.com/office/drawing/2014/main" xmlns="" id="{6A7CF4F9-84FF-4BCF-B862-CB7626EEA95C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 altLang="tr-TR"/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xmlns="" id="{CA301BD4-2E4F-4D2E-9DA8-3755BDC59BC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 altLang="tr-TR"/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xmlns="" id="{C296129A-CD5C-474B-810F-7347EE4D004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BCDB456-7335-4C63-BF4F-611902535496}" type="slidenum">
              <a:rPr lang="tr-TR" altLang="tr-TR"/>
              <a:pPr>
                <a:defRPr/>
              </a:pPr>
              <a:t>‹#›</a:t>
            </a:fld>
            <a:endParaRPr lang="tr-TR" altLang="tr-TR"/>
          </a:p>
        </p:txBody>
      </p:sp>
    </p:spTree>
    <p:extLst>
      <p:ext uri="{BB962C8B-B14F-4D97-AF65-F5344CB8AC3E}">
        <p14:creationId xmlns:p14="http://schemas.microsoft.com/office/powerpoint/2010/main" xmlns="" val="595425964"/>
      </p:ext>
    </p:extLst>
  </p:cSld>
  <p:clrMapOvr>
    <a:masterClrMapping/>
  </p:clrMapOvr>
  <p:transition spd="med" advClick="0" advTm="3000">
    <p:sndAc>
      <p:stSnd>
        <p:snd r:embed="rId1" name="chimes.wav"/>
      </p:stSnd>
    </p:sndAc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xmlns="" id="{249E541B-86A6-4AAE-88CF-0E3488B0B0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xmlns="" id="{4D94E673-B86D-46CF-96ED-36F8C019B52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xmlns="" id="{6A7CF4F9-84FF-4BCF-B862-CB7626EEA95C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 altLang="tr-TR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xmlns="" id="{CA301BD4-2E4F-4D2E-9DA8-3755BDC59BC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 altLang="tr-TR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xmlns="" id="{C296129A-CD5C-474B-810F-7347EE4D004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0B28BF7-BD63-4A9B-A2E2-F3A31F042814}" type="slidenum">
              <a:rPr lang="tr-TR" altLang="tr-TR"/>
              <a:pPr>
                <a:defRPr/>
              </a:pPr>
              <a:t>‹#›</a:t>
            </a:fld>
            <a:endParaRPr lang="tr-TR" altLang="tr-TR"/>
          </a:p>
        </p:txBody>
      </p:sp>
    </p:spTree>
    <p:extLst>
      <p:ext uri="{BB962C8B-B14F-4D97-AF65-F5344CB8AC3E}">
        <p14:creationId xmlns:p14="http://schemas.microsoft.com/office/powerpoint/2010/main" xmlns="" val="395106136"/>
      </p:ext>
    </p:extLst>
  </p:cSld>
  <p:clrMapOvr>
    <a:masterClrMapping/>
  </p:clrMapOvr>
  <p:transition spd="med" advClick="0" advTm="3000">
    <p:sndAc>
      <p:stSnd>
        <p:snd r:embed="rId1" name="chimes.wav"/>
      </p:stSnd>
    </p:sndAc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 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xmlns="" id="{F0C4CD55-A92A-4BFE-BA4C-4609C05A9D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>
            <a:extLst>
              <a:ext uri="{FF2B5EF4-FFF2-40B4-BE49-F238E27FC236}">
                <a16:creationId xmlns:a16="http://schemas.microsoft.com/office/drawing/2014/main" xmlns="" id="{A8F72B90-4FC5-4971-8BE1-AC18CBEF2F6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xmlns="" id="{6A7CF4F9-84FF-4BCF-B862-CB7626EEA95C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 altLang="tr-TR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xmlns="" id="{CA301BD4-2E4F-4D2E-9DA8-3755BDC59BC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 altLang="tr-TR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xmlns="" id="{C296129A-CD5C-474B-810F-7347EE4D004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89362FF-9B84-48C1-A7A7-67ACA91F3F66}" type="slidenum">
              <a:rPr lang="tr-TR" altLang="tr-TR"/>
              <a:pPr>
                <a:defRPr/>
              </a:pPr>
              <a:t>‹#›</a:t>
            </a:fld>
            <a:endParaRPr lang="tr-TR" altLang="tr-TR"/>
          </a:p>
        </p:txBody>
      </p:sp>
    </p:spTree>
    <p:extLst>
      <p:ext uri="{BB962C8B-B14F-4D97-AF65-F5344CB8AC3E}">
        <p14:creationId xmlns:p14="http://schemas.microsoft.com/office/powerpoint/2010/main" xmlns="" val="3475200544"/>
      </p:ext>
    </p:extLst>
  </p:cSld>
  <p:clrMapOvr>
    <a:masterClrMapping/>
  </p:clrMapOvr>
  <p:transition spd="med" advClick="0" advTm="3000">
    <p:sndAc>
      <p:stSnd>
        <p:snd r:embed="rId1" name="chimes.wav"/>
      </p:stSnd>
    </p:sndAc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xmlns="" id="{8346921D-BCC0-4DAB-ADAF-5E54B6F630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xmlns="" id="{5B660555-F1B5-4AC9-9C61-00F52384CEE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İçerik Yer Tutucusu 3">
            <a:extLst>
              <a:ext uri="{FF2B5EF4-FFF2-40B4-BE49-F238E27FC236}">
                <a16:creationId xmlns:a16="http://schemas.microsoft.com/office/drawing/2014/main" xmlns="" id="{AAC0D6CE-8B2C-4B85-90F7-A0B2EF2D1AD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xmlns="" id="{6A7CF4F9-84FF-4BCF-B862-CB7626EEA95C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 altLang="tr-TR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xmlns="" id="{CA301BD4-2E4F-4D2E-9DA8-3755BDC59BC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 altLang="tr-TR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xmlns="" id="{C296129A-CD5C-474B-810F-7347EE4D004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973BB08-4031-47E0-B027-81177A93AFF1}" type="slidenum">
              <a:rPr lang="tr-TR" altLang="tr-TR"/>
              <a:pPr>
                <a:defRPr/>
              </a:pPr>
              <a:t>‹#›</a:t>
            </a:fld>
            <a:endParaRPr lang="tr-TR" altLang="tr-TR"/>
          </a:p>
        </p:txBody>
      </p:sp>
    </p:spTree>
    <p:extLst>
      <p:ext uri="{BB962C8B-B14F-4D97-AF65-F5344CB8AC3E}">
        <p14:creationId xmlns:p14="http://schemas.microsoft.com/office/powerpoint/2010/main" xmlns="" val="3618426721"/>
      </p:ext>
    </p:extLst>
  </p:cSld>
  <p:clrMapOvr>
    <a:masterClrMapping/>
  </p:clrMapOvr>
  <p:transition spd="med" advClick="0" advTm="3000">
    <p:sndAc>
      <p:stSnd>
        <p:snd r:embed="rId1" name="chimes.wav"/>
      </p:stSnd>
    </p:sndAc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xmlns="" id="{5096B8E8-413A-4C5C-929D-8AB59AD378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>
            <a:extLst>
              <a:ext uri="{FF2B5EF4-FFF2-40B4-BE49-F238E27FC236}">
                <a16:creationId xmlns:a16="http://schemas.microsoft.com/office/drawing/2014/main" xmlns="" id="{0BA87EDF-D452-4784-9C5F-F4B336248C1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4" name="İçerik Yer Tutucusu 3">
            <a:extLst>
              <a:ext uri="{FF2B5EF4-FFF2-40B4-BE49-F238E27FC236}">
                <a16:creationId xmlns:a16="http://schemas.microsoft.com/office/drawing/2014/main" xmlns="" id="{43EEA9C4-E927-49AC-8179-5226CE301B2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Metin Yer Tutucusu 4">
            <a:extLst>
              <a:ext uri="{FF2B5EF4-FFF2-40B4-BE49-F238E27FC236}">
                <a16:creationId xmlns:a16="http://schemas.microsoft.com/office/drawing/2014/main" xmlns="" id="{07991BB9-47A0-44D5-A9EB-1FB24509A7C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6" name="İçerik Yer Tutucusu 5">
            <a:extLst>
              <a:ext uri="{FF2B5EF4-FFF2-40B4-BE49-F238E27FC236}">
                <a16:creationId xmlns:a16="http://schemas.microsoft.com/office/drawing/2014/main" xmlns="" id="{E3D07C7A-CDFB-436A-9D58-C7917B45CDD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xmlns="" id="{6A7CF4F9-84FF-4BCF-B862-CB7626EEA95C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 altLang="tr-TR"/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xmlns="" id="{CA301BD4-2E4F-4D2E-9DA8-3755BDC59BC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 altLang="tr-TR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xmlns="" id="{C296129A-CD5C-474B-810F-7347EE4D004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B27A2AF-773B-4955-9909-2569C1CC541C}" type="slidenum">
              <a:rPr lang="tr-TR" altLang="tr-TR"/>
              <a:pPr>
                <a:defRPr/>
              </a:pPr>
              <a:t>‹#›</a:t>
            </a:fld>
            <a:endParaRPr lang="tr-TR" altLang="tr-TR"/>
          </a:p>
        </p:txBody>
      </p:sp>
    </p:spTree>
    <p:extLst>
      <p:ext uri="{BB962C8B-B14F-4D97-AF65-F5344CB8AC3E}">
        <p14:creationId xmlns:p14="http://schemas.microsoft.com/office/powerpoint/2010/main" xmlns="" val="204437829"/>
      </p:ext>
    </p:extLst>
  </p:cSld>
  <p:clrMapOvr>
    <a:masterClrMapping/>
  </p:clrMapOvr>
  <p:transition spd="med" advClick="0" advTm="3000">
    <p:sndAc>
      <p:stSnd>
        <p:snd r:embed="rId1" name="chimes.wav"/>
      </p:stSnd>
    </p:sndAc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xmlns="" id="{A3000DBF-D112-4EA5-868D-70AB9C1F27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Rectangle 4">
            <a:extLst>
              <a:ext uri="{FF2B5EF4-FFF2-40B4-BE49-F238E27FC236}">
                <a16:creationId xmlns:a16="http://schemas.microsoft.com/office/drawing/2014/main" xmlns="" id="{6A7CF4F9-84FF-4BCF-B862-CB7626EEA95C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 altLang="tr-TR"/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xmlns="" id="{CA301BD4-2E4F-4D2E-9DA8-3755BDC59BC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 altLang="tr-TR"/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xmlns="" id="{C296129A-CD5C-474B-810F-7347EE4D004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2FE4420-BF52-41B0-B2EB-D705C3655244}" type="slidenum">
              <a:rPr lang="tr-TR" altLang="tr-TR"/>
              <a:pPr>
                <a:defRPr/>
              </a:pPr>
              <a:t>‹#›</a:t>
            </a:fld>
            <a:endParaRPr lang="tr-TR" altLang="tr-TR"/>
          </a:p>
        </p:txBody>
      </p:sp>
    </p:spTree>
    <p:extLst>
      <p:ext uri="{BB962C8B-B14F-4D97-AF65-F5344CB8AC3E}">
        <p14:creationId xmlns:p14="http://schemas.microsoft.com/office/powerpoint/2010/main" xmlns="" val="4244764144"/>
      </p:ext>
    </p:extLst>
  </p:cSld>
  <p:clrMapOvr>
    <a:masterClrMapping/>
  </p:clrMapOvr>
  <p:transition spd="med" advClick="0" advTm="3000">
    <p:sndAc>
      <p:stSnd>
        <p:snd r:embed="rId1" name="chimes.wav"/>
      </p:stSnd>
    </p:sndAc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>
            <a:extLst>
              <a:ext uri="{FF2B5EF4-FFF2-40B4-BE49-F238E27FC236}">
                <a16:creationId xmlns:a16="http://schemas.microsoft.com/office/drawing/2014/main" xmlns="" id="{6A7CF4F9-84FF-4BCF-B862-CB7626EEA95C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 altLang="tr-TR"/>
          </a:p>
        </p:txBody>
      </p:sp>
      <p:sp>
        <p:nvSpPr>
          <p:cNvPr id="3" name="Rectangle 5">
            <a:extLst>
              <a:ext uri="{FF2B5EF4-FFF2-40B4-BE49-F238E27FC236}">
                <a16:creationId xmlns:a16="http://schemas.microsoft.com/office/drawing/2014/main" xmlns="" id="{CA301BD4-2E4F-4D2E-9DA8-3755BDC59BC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 altLang="tr-TR"/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xmlns="" id="{C296129A-CD5C-474B-810F-7347EE4D004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9333CB-E1AA-4A06-B968-11765B8DED70}" type="slidenum">
              <a:rPr lang="tr-TR" altLang="tr-TR"/>
              <a:pPr>
                <a:defRPr/>
              </a:pPr>
              <a:t>‹#›</a:t>
            </a:fld>
            <a:endParaRPr lang="tr-TR" altLang="tr-TR"/>
          </a:p>
        </p:txBody>
      </p:sp>
    </p:spTree>
    <p:extLst>
      <p:ext uri="{BB962C8B-B14F-4D97-AF65-F5344CB8AC3E}">
        <p14:creationId xmlns:p14="http://schemas.microsoft.com/office/powerpoint/2010/main" xmlns="" val="1463191185"/>
      </p:ext>
    </p:extLst>
  </p:cSld>
  <p:clrMapOvr>
    <a:masterClrMapping/>
  </p:clrMapOvr>
  <p:transition spd="med" advClick="0" advTm="3000">
    <p:sndAc>
      <p:stSnd>
        <p:snd r:embed="rId1" name="chimes.wav"/>
      </p:stSnd>
    </p:sndAc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xmlns="" id="{3DF2A9AF-2674-4EC7-BF1E-53DD117401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xmlns="" id="{C0068D38-763E-4649-A2EC-846570DCD9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Metin Yer Tutucusu 3">
            <a:extLst>
              <a:ext uri="{FF2B5EF4-FFF2-40B4-BE49-F238E27FC236}">
                <a16:creationId xmlns:a16="http://schemas.microsoft.com/office/drawing/2014/main" xmlns="" id="{E99E7035-D774-49C6-8FF6-89060446E47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xmlns="" id="{6A7CF4F9-84FF-4BCF-B862-CB7626EEA95C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 altLang="tr-TR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xmlns="" id="{CA301BD4-2E4F-4D2E-9DA8-3755BDC59BC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 altLang="tr-TR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xmlns="" id="{C296129A-CD5C-474B-810F-7347EE4D004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F32F4BD-367B-4B2A-9DA3-3F7714404779}" type="slidenum">
              <a:rPr lang="tr-TR" altLang="tr-TR"/>
              <a:pPr>
                <a:defRPr/>
              </a:pPr>
              <a:t>‹#›</a:t>
            </a:fld>
            <a:endParaRPr lang="tr-TR" altLang="tr-TR"/>
          </a:p>
        </p:txBody>
      </p:sp>
    </p:spTree>
    <p:extLst>
      <p:ext uri="{BB962C8B-B14F-4D97-AF65-F5344CB8AC3E}">
        <p14:creationId xmlns:p14="http://schemas.microsoft.com/office/powerpoint/2010/main" xmlns="" val="1617628719"/>
      </p:ext>
    </p:extLst>
  </p:cSld>
  <p:clrMapOvr>
    <a:masterClrMapping/>
  </p:clrMapOvr>
  <p:transition spd="med" advClick="0" advTm="3000">
    <p:sndAc>
      <p:stSnd>
        <p:snd r:embed="rId1" name="chimes.wav"/>
      </p:stSnd>
    </p:sndAc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xmlns="" id="{7568831C-966F-4D9D-87BD-71EE009830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Resim Yer Tutucusu 2">
            <a:extLst>
              <a:ext uri="{FF2B5EF4-FFF2-40B4-BE49-F238E27FC236}">
                <a16:creationId xmlns:a16="http://schemas.microsoft.com/office/drawing/2014/main" xmlns="" id="{9F6991CE-951C-4400-926C-1A9F38E145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tr-TR" noProof="0" smtClean="0"/>
              <a:t>Resim eklemek için simgeyi tıklatın</a:t>
            </a:r>
            <a:endParaRPr lang="tr-TR" noProof="0"/>
          </a:p>
        </p:txBody>
      </p:sp>
      <p:sp>
        <p:nvSpPr>
          <p:cNvPr id="4" name="Metin Yer Tutucusu 3">
            <a:extLst>
              <a:ext uri="{FF2B5EF4-FFF2-40B4-BE49-F238E27FC236}">
                <a16:creationId xmlns:a16="http://schemas.microsoft.com/office/drawing/2014/main" xmlns="" id="{5A6D910C-203D-481E-B51F-63F502019AE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xmlns="" id="{6A7CF4F9-84FF-4BCF-B862-CB7626EEA95C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 altLang="tr-TR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xmlns="" id="{CA301BD4-2E4F-4D2E-9DA8-3755BDC59BC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 altLang="tr-TR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xmlns="" id="{C296129A-CD5C-474B-810F-7347EE4D004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359BB8F-5CA9-4A21-BC5E-BB1254E6DDCB}" type="slidenum">
              <a:rPr lang="tr-TR" altLang="tr-TR"/>
              <a:pPr>
                <a:defRPr/>
              </a:pPr>
              <a:t>‹#›</a:t>
            </a:fld>
            <a:endParaRPr lang="tr-TR" altLang="tr-TR"/>
          </a:p>
        </p:txBody>
      </p:sp>
    </p:spTree>
    <p:extLst>
      <p:ext uri="{BB962C8B-B14F-4D97-AF65-F5344CB8AC3E}">
        <p14:creationId xmlns:p14="http://schemas.microsoft.com/office/powerpoint/2010/main" xmlns="" val="972619488"/>
      </p:ext>
    </p:extLst>
  </p:cSld>
  <p:clrMapOvr>
    <a:masterClrMapping/>
  </p:clrMapOvr>
  <p:transition spd="med" advClick="0" advTm="3000">
    <p:sndAc>
      <p:stSnd>
        <p:snd r:embed="rId1" name="chimes.wav"/>
      </p:stSnd>
    </p:sndAc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tr-TR" altLang="tr-TR" smtClean="0"/>
              <a:t>Asıl başlık stili için tıklatın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r-TR" altLang="tr-TR" smtClean="0"/>
              <a:t>Asıl metin stillerini düzenlemek için tıklatın</a:t>
            </a:r>
          </a:p>
          <a:p>
            <a:pPr lvl="1"/>
            <a:r>
              <a:rPr lang="tr-TR" altLang="tr-TR" smtClean="0"/>
              <a:t>İkinci düzey</a:t>
            </a:r>
          </a:p>
          <a:p>
            <a:pPr lvl="2"/>
            <a:r>
              <a:rPr lang="tr-TR" altLang="tr-TR" smtClean="0"/>
              <a:t>Üçüncü düzey</a:t>
            </a:r>
          </a:p>
          <a:p>
            <a:pPr lvl="3"/>
            <a:r>
              <a:rPr lang="tr-TR" altLang="tr-TR" smtClean="0"/>
              <a:t>Dördüncü düzey</a:t>
            </a:r>
          </a:p>
          <a:p>
            <a:pPr lvl="4"/>
            <a:r>
              <a:rPr lang="tr-TR" altLang="tr-TR" smtClean="0"/>
              <a:t>Beşinci düzey</a:t>
            </a:r>
          </a:p>
        </p:txBody>
      </p:sp>
      <p:sp>
        <p:nvSpPr>
          <p:cNvPr id="1028" name="Rectangle 4">
            <a:extLst>
              <a:ext uri="{FF2B5EF4-FFF2-40B4-BE49-F238E27FC236}">
                <a16:creationId xmlns:a16="http://schemas.microsoft.com/office/drawing/2014/main" xmlns="" id="{6A7CF4F9-84FF-4BCF-B862-CB7626EEA95C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latin typeface="+mn-lt"/>
              </a:defRPr>
            </a:lvl1pPr>
          </a:lstStyle>
          <a:p>
            <a:pPr>
              <a:defRPr/>
            </a:pPr>
            <a:endParaRPr lang="tr-TR" altLang="tr-TR"/>
          </a:p>
        </p:txBody>
      </p:sp>
      <p:sp>
        <p:nvSpPr>
          <p:cNvPr id="1029" name="Rectangle 5">
            <a:extLst>
              <a:ext uri="{FF2B5EF4-FFF2-40B4-BE49-F238E27FC236}">
                <a16:creationId xmlns:a16="http://schemas.microsoft.com/office/drawing/2014/main" xmlns="" id="{CA301BD4-2E4F-4D2E-9DA8-3755BDC59BC6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latin typeface="+mn-lt"/>
              </a:defRPr>
            </a:lvl1pPr>
          </a:lstStyle>
          <a:p>
            <a:pPr>
              <a:defRPr/>
            </a:pPr>
            <a:endParaRPr lang="tr-TR" altLang="tr-TR"/>
          </a:p>
        </p:txBody>
      </p:sp>
      <p:sp>
        <p:nvSpPr>
          <p:cNvPr id="1030" name="Rectangle 6">
            <a:extLst>
              <a:ext uri="{FF2B5EF4-FFF2-40B4-BE49-F238E27FC236}">
                <a16:creationId xmlns:a16="http://schemas.microsoft.com/office/drawing/2014/main" xmlns="" id="{C296129A-CD5C-474B-810F-7347EE4D004B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>
                <a:latin typeface="+mn-lt"/>
              </a:defRPr>
            </a:lvl1pPr>
          </a:lstStyle>
          <a:p>
            <a:pPr>
              <a:defRPr/>
            </a:pPr>
            <a:fld id="{9256DE2D-D6B3-4D26-B6C7-8FD3B9942652}" type="slidenum">
              <a:rPr lang="tr-TR" altLang="tr-TR"/>
              <a:pPr>
                <a:defRPr/>
              </a:pPr>
              <a:t>‹#›</a:t>
            </a:fld>
            <a:endParaRPr lang="tr-TR" altLang="tr-TR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med" advClick="0" advTm="3000">
    <p:sndAc>
      <p:stSnd>
        <p:snd r:embed="rId14" name="chimes.wav"/>
      </p:stSnd>
    </p:sndAc>
  </p:transition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.gif"/><Relationship Id="rId4" Type="http://schemas.openxmlformats.org/officeDocument/2006/relationships/hyperlink" Target="Belgelerim/GEZ&#304;LER.ppt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2.wav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WordArt 2"/>
          <p:cNvSpPr>
            <a:spLocks noChangeArrowheads="1" noChangeShapeType="1" noTextEdit="1"/>
          </p:cNvSpPr>
          <p:nvPr/>
        </p:nvSpPr>
        <p:spPr bwMode="auto">
          <a:xfrm>
            <a:off x="755650" y="2276475"/>
            <a:ext cx="7561263" cy="7705725"/>
          </a:xfrm>
          <a:prstGeom prst="rect">
            <a:avLst/>
          </a:prstGeom>
        </p:spPr>
        <p:txBody>
          <a:bodyPr spcFirstLastPara="1" wrap="none" fromWordArt="1">
            <a:prstTxWarp prst="textArchUp">
              <a:avLst>
                <a:gd name="adj" fmla="val 11394364"/>
              </a:avLst>
            </a:prstTxWarp>
            <a:scene3d>
              <a:camera prst="legacyPerspectiveBottom"/>
              <a:lightRig rig="legacyHarsh3" dir="r"/>
            </a:scene3d>
            <a:sp3d extrusionH="430200" prstMaterial="legacyMetal">
              <a:extrusionClr>
                <a:srgbClr val="663300"/>
              </a:extrusionClr>
              <a:contourClr>
                <a:schemeClr val="tx2"/>
              </a:contourClr>
            </a:sp3d>
          </a:bodyPr>
          <a:lstStyle/>
          <a:p>
            <a:pPr algn="ctr"/>
            <a:r>
              <a:rPr lang="tr-TR" sz="3600" kern="10">
                <a:ln w="9525">
                  <a:round/>
                  <a:headEnd/>
                  <a:tailEnd/>
                </a:ln>
                <a:solidFill>
                  <a:schemeClr val="tx2">
                    <a:alpha val="89803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BARBAROS  İLKOKULU  </a:t>
            </a:r>
          </a:p>
        </p:txBody>
      </p:sp>
      <p:grpSp>
        <p:nvGrpSpPr>
          <p:cNvPr id="87043" name="Group 3"/>
          <p:cNvGrpSpPr>
            <a:grpSpLocks/>
          </p:cNvGrpSpPr>
          <p:nvPr/>
        </p:nvGrpSpPr>
        <p:grpSpPr bwMode="auto">
          <a:xfrm>
            <a:off x="3203575" y="3357563"/>
            <a:ext cx="2663825" cy="2160587"/>
            <a:chOff x="2029" y="901"/>
            <a:chExt cx="2314" cy="2348"/>
          </a:xfrm>
        </p:grpSpPr>
        <p:sp>
          <p:nvSpPr>
            <p:cNvPr id="3078" name="Oval 4" descr="gul001"/>
            <p:cNvSpPr>
              <a:spLocks noChangeArrowheads="1"/>
            </p:cNvSpPr>
            <p:nvPr/>
          </p:nvSpPr>
          <p:spPr bwMode="auto">
            <a:xfrm>
              <a:off x="2029" y="901"/>
              <a:ext cx="2314" cy="2348"/>
            </a:xfrm>
            <a:prstGeom prst="ellipse">
              <a:avLst/>
            </a:prstGeom>
            <a:blipFill dpi="0" rotWithShape="1">
              <a:blip r:embed="rId3" cstate="print">
                <a:alphaModFix amt="88000"/>
              </a:blip>
              <a:srcRect/>
              <a:stretch>
                <a:fillRect/>
              </a:stretch>
            </a:blipFill>
            <a:ln w="152400">
              <a:solidFill>
                <a:srgbClr val="6600FF"/>
              </a:solidFill>
              <a:round/>
              <a:headEnd/>
              <a:tailEnd/>
            </a:ln>
            <a:effectLst>
              <a:prstShdw prst="shdw17" dist="17961" dir="13500000">
                <a:srgbClr val="3D0099"/>
              </a:prstShdw>
            </a:effec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tr-TR" altLang="tr-TR" sz="5400">
                <a:latin typeface="Hand writing Mutlu" panose="00002100000000000000" pitchFamily="2" charset="0"/>
              </a:endParaRPr>
            </a:p>
          </p:txBody>
        </p:sp>
        <p:sp>
          <p:nvSpPr>
            <p:cNvPr id="3079" name="Oval 5"/>
            <p:cNvSpPr>
              <a:spLocks noChangeArrowheads="1"/>
            </p:cNvSpPr>
            <p:nvPr/>
          </p:nvSpPr>
          <p:spPr bwMode="auto">
            <a:xfrm>
              <a:off x="2109" y="981"/>
              <a:ext cx="2132" cy="2142"/>
            </a:xfrm>
            <a:prstGeom prst="ellipse">
              <a:avLst/>
            </a:prstGeom>
            <a:noFill/>
            <a:ln w="279400">
              <a:solidFill>
                <a:srgbClr val="FFFF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17961" dir="13500000" algn="ctr" rotWithShape="0">
                      <a:srgbClr val="999900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tr-TR" altLang="tr-TR" sz="5400">
                <a:latin typeface="Hand writing Mutlu" panose="00002100000000000000" pitchFamily="2" charset="0"/>
              </a:endParaRPr>
            </a:p>
          </p:txBody>
        </p:sp>
      </p:grpSp>
      <p:pic>
        <p:nvPicPr>
          <p:cNvPr id="87046" name="Picture 6" descr="TURKISH_FLAG_ANIM">
            <a:hlinkClick r:id="rId4" action="ppaction://hlinkpres?slideindex=1&amp;slidetitle=PowerPoint Sunusu"/>
          </p:cNvPr>
          <p:cNvPicPr>
            <a:picLocks noGrp="1" noChangeAspect="1" noChangeArrowheads="1" noCrop="1"/>
          </p:cNvPicPr>
          <p:nvPr>
            <p:ph sz="half" idx="1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3348038" y="144463"/>
            <a:ext cx="2520950" cy="1412875"/>
          </a:xfrm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3077" name="Text Box 7"/>
          <p:cNvSpPr txBox="1">
            <a:spLocks noChangeArrowheads="1"/>
          </p:cNvSpPr>
          <p:nvPr/>
        </p:nvSpPr>
        <p:spPr bwMode="auto">
          <a:xfrm>
            <a:off x="1835150" y="5661025"/>
            <a:ext cx="63373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tr-TR" altLang="tr-TR" sz="2400">
                <a:latin typeface="Hand writing Mutlu" panose="00002100000000000000" pitchFamily="2" charset="0"/>
              </a:rPr>
              <a:t>1/A</a:t>
            </a:r>
            <a:r>
              <a:rPr lang="tr-TR" altLang="tr-TR" sz="2400"/>
              <a:t>    </a:t>
            </a:r>
            <a:r>
              <a:rPr lang="tr-TR" altLang="tr-TR" sz="2400">
                <a:latin typeface="Hand writing Mutlu" panose="00002100000000000000" pitchFamily="2" charset="0"/>
              </a:rPr>
              <a:t>SINIFI  ADNAN ÜNAL   ESKİŞEHİR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7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733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9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996" tmFilter="0, 0; 0.125,0.2665; 0.25,0.4; 0.375,0.465; 0.5,0.5;  0.625,0.535; 0.75,0.6; 0.875,0.7335; 1,1">
                                          <p:stCondLst>
                                            <p:cond delay="996"/>
                                          </p:stCondLst>
                                        </p:cTn>
                                        <p:tgtEl>
                                          <p:spTgt spid="870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498" tmFilter="0, 0; 0.125,0.2665; 0.25,0.4; 0.375,0.465; 0.5,0.5;  0.625,0.535; 0.75,0.6; 0.875,0.7335; 1,1">
                                          <p:stCondLst>
                                            <p:cond delay="1986"/>
                                          </p:stCondLst>
                                        </p:cTn>
                                        <p:tgtEl>
                                          <p:spTgt spid="870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46" tmFilter="0, 0; 0.125,0.2665; 0.25,0.4; 0.375,0.465; 0.5,0.5;  0.625,0.535; 0.75,0.6; 0.875,0.7335; 1,1">
                                          <p:stCondLst>
                                            <p:cond delay="2484"/>
                                          </p:stCondLst>
                                        </p:cTn>
                                        <p:tgtEl>
                                          <p:spTgt spid="870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39">
                                          <p:stCondLst>
                                            <p:cond delay="975"/>
                                          </p:stCondLst>
                                        </p:cTn>
                                        <p:tgtEl>
                                          <p:spTgt spid="8704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49" decel="50000">
                                          <p:stCondLst>
                                            <p:cond delay="1014"/>
                                          </p:stCondLst>
                                        </p:cTn>
                                        <p:tgtEl>
                                          <p:spTgt spid="8704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39">
                                          <p:stCondLst>
                                            <p:cond delay="1968"/>
                                          </p:stCondLst>
                                        </p:cTn>
                                        <p:tgtEl>
                                          <p:spTgt spid="8704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49" decel="50000">
                                          <p:stCondLst>
                                            <p:cond delay="2007"/>
                                          </p:stCondLst>
                                        </p:cTn>
                                        <p:tgtEl>
                                          <p:spTgt spid="8704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39">
                                          <p:stCondLst>
                                            <p:cond delay="2463"/>
                                          </p:stCondLst>
                                        </p:cTn>
                                        <p:tgtEl>
                                          <p:spTgt spid="8704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49" decel="50000">
                                          <p:stCondLst>
                                            <p:cond delay="2502"/>
                                          </p:stCondLst>
                                        </p:cTn>
                                        <p:tgtEl>
                                          <p:spTgt spid="8704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39">
                                          <p:stCondLst>
                                            <p:cond delay="2712"/>
                                          </p:stCondLst>
                                        </p:cTn>
                                        <p:tgtEl>
                                          <p:spTgt spid="8704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49" decel="50000">
                                          <p:stCondLst>
                                            <p:cond delay="2751"/>
                                          </p:stCondLst>
                                        </p:cTn>
                                        <p:tgtEl>
                                          <p:spTgt spid="8704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2" presetID="19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0" fill="hold"/>
                                        <p:tgtEl>
                                          <p:spTgt spid="870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0" fill="hold"/>
                                        <p:tgtEl>
                                          <p:spTgt spid="870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27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87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2733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99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996" tmFilter="0, 0; 0.125,0.2665; 0.25,0.4; 0.375,0.465; 0.5,0.5;  0.625,0.535; 0.75,0.6; 0.875,0.7335; 1,1">
                                          <p:stCondLst>
                                            <p:cond delay="996"/>
                                          </p:stCondLst>
                                        </p:cTn>
                                        <p:tgtEl>
                                          <p:spTgt spid="870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498" tmFilter="0, 0; 0.125,0.2665; 0.25,0.4; 0.375,0.465; 0.5,0.5;  0.625,0.535; 0.75,0.6; 0.875,0.7335; 1,1">
                                          <p:stCondLst>
                                            <p:cond delay="1986"/>
                                          </p:stCondLst>
                                        </p:cTn>
                                        <p:tgtEl>
                                          <p:spTgt spid="870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46" tmFilter="0, 0; 0.125,0.2665; 0.25,0.4; 0.375,0.465; 0.5,0.5;  0.625,0.535; 0.75,0.6; 0.875,0.7335; 1,1">
                                          <p:stCondLst>
                                            <p:cond delay="2484"/>
                                          </p:stCondLst>
                                        </p:cTn>
                                        <p:tgtEl>
                                          <p:spTgt spid="870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5" dur="39">
                                          <p:stCondLst>
                                            <p:cond delay="975"/>
                                          </p:stCondLst>
                                        </p:cTn>
                                        <p:tgtEl>
                                          <p:spTgt spid="8704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6" dur="249" decel="50000">
                                          <p:stCondLst>
                                            <p:cond delay="1014"/>
                                          </p:stCondLst>
                                        </p:cTn>
                                        <p:tgtEl>
                                          <p:spTgt spid="8704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39">
                                          <p:stCondLst>
                                            <p:cond delay="1968"/>
                                          </p:stCondLst>
                                        </p:cTn>
                                        <p:tgtEl>
                                          <p:spTgt spid="8704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8" dur="249" decel="50000">
                                          <p:stCondLst>
                                            <p:cond delay="2007"/>
                                          </p:stCondLst>
                                        </p:cTn>
                                        <p:tgtEl>
                                          <p:spTgt spid="8704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39">
                                          <p:stCondLst>
                                            <p:cond delay="2463"/>
                                          </p:stCondLst>
                                        </p:cTn>
                                        <p:tgtEl>
                                          <p:spTgt spid="8704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0" dur="249" decel="50000">
                                          <p:stCondLst>
                                            <p:cond delay="2502"/>
                                          </p:stCondLst>
                                        </p:cTn>
                                        <p:tgtEl>
                                          <p:spTgt spid="8704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39">
                                          <p:stCondLst>
                                            <p:cond delay="2712"/>
                                          </p:stCondLst>
                                        </p:cTn>
                                        <p:tgtEl>
                                          <p:spTgt spid="8704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2" dur="249" decel="50000">
                                          <p:stCondLst>
                                            <p:cond delay="2751"/>
                                          </p:stCondLst>
                                        </p:cTn>
                                        <p:tgtEl>
                                          <p:spTgt spid="8704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61" name="Text Box 5"/>
          <p:cNvSpPr txBox="1">
            <a:spLocks noChangeArrowheads="1"/>
          </p:cNvSpPr>
          <p:nvPr/>
        </p:nvSpPr>
        <p:spPr bwMode="auto">
          <a:xfrm>
            <a:off x="2068513" y="-46038"/>
            <a:ext cx="574675" cy="7699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9pPr>
          </a:lstStyle>
          <a:p>
            <a:r>
              <a:rPr lang="tr-TR" altLang="tr-TR" sz="4400">
                <a:solidFill>
                  <a:srgbClr val="FF0066"/>
                </a:solidFill>
              </a:rPr>
              <a:t>A</a:t>
            </a:r>
          </a:p>
        </p:txBody>
      </p:sp>
      <p:sp>
        <p:nvSpPr>
          <p:cNvPr id="96262" name="Text Box 6"/>
          <p:cNvSpPr txBox="1">
            <a:spLocks noChangeArrowheads="1"/>
          </p:cNvSpPr>
          <p:nvPr/>
        </p:nvSpPr>
        <p:spPr bwMode="auto">
          <a:xfrm>
            <a:off x="2476500" y="-79375"/>
            <a:ext cx="1079500" cy="768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9pPr>
          </a:lstStyle>
          <a:p>
            <a:r>
              <a:rPr lang="tr-TR" altLang="tr-TR" sz="4400">
                <a:solidFill>
                  <a:srgbClr val="00FF00"/>
                </a:solidFill>
              </a:rPr>
              <a:t>NIL</a:t>
            </a:r>
          </a:p>
        </p:txBody>
      </p:sp>
      <p:sp>
        <p:nvSpPr>
          <p:cNvPr id="96263" name="Text Box 7"/>
          <p:cNvSpPr txBox="1">
            <a:spLocks noChangeArrowheads="1"/>
          </p:cNvSpPr>
          <p:nvPr/>
        </p:nvSpPr>
        <p:spPr bwMode="auto">
          <a:xfrm>
            <a:off x="3482975" y="-11113"/>
            <a:ext cx="441325" cy="7699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9pPr>
          </a:lstStyle>
          <a:p>
            <a:r>
              <a:rPr lang="tr-TR" altLang="tr-TR" sz="4400">
                <a:solidFill>
                  <a:srgbClr val="FF0066"/>
                </a:solidFill>
              </a:rPr>
              <a:t>i</a:t>
            </a:r>
          </a:p>
        </p:txBody>
      </p:sp>
      <p:sp>
        <p:nvSpPr>
          <p:cNvPr id="96264" name="Text Box 8"/>
          <p:cNvSpPr txBox="1">
            <a:spLocks noChangeArrowheads="1"/>
          </p:cNvSpPr>
          <p:nvPr/>
        </p:nvSpPr>
        <p:spPr bwMode="auto">
          <a:xfrm>
            <a:off x="587375" y="549275"/>
            <a:ext cx="1030288" cy="7699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9pPr>
          </a:lstStyle>
          <a:p>
            <a:r>
              <a:rPr lang="tr-TR" altLang="tr-TR" sz="4400">
                <a:latin typeface="Kayra Aydin" panose="020F0503040000020004" pitchFamily="34" charset="0"/>
              </a:rPr>
              <a:t>nıl</a:t>
            </a:r>
          </a:p>
        </p:txBody>
      </p:sp>
      <p:sp>
        <p:nvSpPr>
          <p:cNvPr id="96265" name="Text Box 9"/>
          <p:cNvSpPr txBox="1">
            <a:spLocks noChangeArrowheads="1"/>
          </p:cNvSpPr>
          <p:nvPr/>
        </p:nvSpPr>
        <p:spPr bwMode="auto">
          <a:xfrm>
            <a:off x="4384675" y="-46038"/>
            <a:ext cx="741363" cy="7699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9pPr>
          </a:lstStyle>
          <a:p>
            <a:r>
              <a:rPr lang="tr-TR" altLang="tr-TR" sz="4400"/>
              <a:t>IR</a:t>
            </a:r>
          </a:p>
        </p:txBody>
      </p:sp>
      <p:sp>
        <p:nvSpPr>
          <p:cNvPr id="96266" name="Text Box 10"/>
          <p:cNvSpPr txBox="1">
            <a:spLocks noChangeArrowheads="1"/>
          </p:cNvSpPr>
          <p:nvPr/>
        </p:nvSpPr>
        <p:spPr bwMode="auto">
          <a:xfrm>
            <a:off x="4945063" y="-82550"/>
            <a:ext cx="1655762" cy="7699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9pPr>
          </a:lstStyle>
          <a:p>
            <a:r>
              <a:rPr lang="tr-TR" altLang="tr-TR" sz="4400">
                <a:solidFill>
                  <a:srgbClr val="00FF00"/>
                </a:solidFill>
              </a:rPr>
              <a:t>MAK</a:t>
            </a:r>
          </a:p>
        </p:txBody>
      </p:sp>
      <p:sp>
        <p:nvSpPr>
          <p:cNvPr id="96267" name="Text Box 11"/>
          <p:cNvSpPr txBox="1">
            <a:spLocks noChangeArrowheads="1"/>
          </p:cNvSpPr>
          <p:nvPr/>
        </p:nvSpPr>
        <p:spPr bwMode="auto">
          <a:xfrm>
            <a:off x="22225" y="549275"/>
            <a:ext cx="657225" cy="7699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9pPr>
          </a:lstStyle>
          <a:p>
            <a:r>
              <a:rPr lang="tr-TR" altLang="tr-TR" sz="4400">
                <a:solidFill>
                  <a:srgbClr val="FFFF00"/>
                </a:solidFill>
                <a:latin typeface="Kayra Aydin" panose="020F0503040000020004" pitchFamily="34" charset="0"/>
              </a:rPr>
              <a:t>A</a:t>
            </a:r>
          </a:p>
        </p:txBody>
      </p:sp>
      <p:sp>
        <p:nvSpPr>
          <p:cNvPr id="96268" name="Text Box 12"/>
          <p:cNvSpPr txBox="1">
            <a:spLocks noChangeArrowheads="1"/>
          </p:cNvSpPr>
          <p:nvPr/>
        </p:nvSpPr>
        <p:spPr bwMode="auto">
          <a:xfrm>
            <a:off x="3665538" y="-23813"/>
            <a:ext cx="1008062" cy="7699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9pPr>
          </a:lstStyle>
          <a:p>
            <a:r>
              <a:rPr lang="tr-TR" altLang="tr-TR" sz="4400"/>
              <a:t>LE</a:t>
            </a:r>
          </a:p>
        </p:txBody>
      </p:sp>
      <p:sp>
        <p:nvSpPr>
          <p:cNvPr id="96271" name="Text Box 15"/>
          <p:cNvSpPr txBox="1">
            <a:spLocks noChangeArrowheads="1"/>
          </p:cNvSpPr>
          <p:nvPr/>
        </p:nvSpPr>
        <p:spPr bwMode="auto">
          <a:xfrm>
            <a:off x="1465263" y="568325"/>
            <a:ext cx="1206500" cy="768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9pPr>
          </a:lstStyle>
          <a:p>
            <a:r>
              <a:rPr lang="tr-TR" altLang="tr-TR" sz="4400">
                <a:solidFill>
                  <a:srgbClr val="00CCFF"/>
                </a:solidFill>
                <a:latin typeface="Kayra Aydin" panose="020F0503040000020004" pitchFamily="34" charset="0"/>
              </a:rPr>
              <a:t>Kon</a:t>
            </a:r>
          </a:p>
        </p:txBody>
      </p:sp>
      <p:sp>
        <p:nvSpPr>
          <p:cNvPr id="96272" name="Text Box 16"/>
          <p:cNvSpPr txBox="1">
            <a:spLocks noChangeArrowheads="1"/>
          </p:cNvSpPr>
          <p:nvPr/>
        </p:nvSpPr>
        <p:spPr bwMode="auto">
          <a:xfrm>
            <a:off x="2595563" y="593725"/>
            <a:ext cx="1008062" cy="768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9pPr>
          </a:lstStyle>
          <a:p>
            <a:r>
              <a:rPr lang="tr-TR" altLang="tr-TR" sz="4400">
                <a:solidFill>
                  <a:srgbClr val="FFFF00"/>
                </a:solidFill>
                <a:latin typeface="Kayra Aydin" panose="020F0503040000020004" pitchFamily="34" charset="0"/>
              </a:rPr>
              <a:t>ya</a:t>
            </a:r>
          </a:p>
        </p:txBody>
      </p:sp>
      <p:sp>
        <p:nvSpPr>
          <p:cNvPr id="96273" name="Text Box 17"/>
          <p:cNvSpPr txBox="1">
            <a:spLocks noChangeArrowheads="1"/>
          </p:cNvSpPr>
          <p:nvPr/>
        </p:nvSpPr>
        <p:spPr bwMode="auto">
          <a:xfrm>
            <a:off x="3348038" y="608013"/>
            <a:ext cx="596900" cy="769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9pPr>
          </a:lstStyle>
          <a:p>
            <a:r>
              <a:rPr lang="tr-TR" altLang="tr-TR" sz="4400">
                <a:latin typeface="Kayra Aydin" panose="020F0503040000020004" pitchFamily="34" charset="0"/>
              </a:rPr>
              <a:t>lı</a:t>
            </a:r>
          </a:p>
        </p:txBody>
      </p:sp>
      <p:sp>
        <p:nvSpPr>
          <p:cNvPr id="96274" name="Text Box 18"/>
          <p:cNvSpPr txBox="1">
            <a:spLocks noChangeArrowheads="1"/>
          </p:cNvSpPr>
          <p:nvPr/>
        </p:nvSpPr>
        <p:spPr bwMode="auto">
          <a:xfrm>
            <a:off x="3862388" y="536575"/>
            <a:ext cx="665162" cy="768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9pPr>
          </a:lstStyle>
          <a:p>
            <a:r>
              <a:rPr lang="tr-TR" altLang="tr-TR" sz="4400">
                <a:solidFill>
                  <a:srgbClr val="FFFF00"/>
                </a:solidFill>
              </a:rPr>
              <a:t>,</a:t>
            </a:r>
          </a:p>
        </p:txBody>
      </p:sp>
      <p:sp>
        <p:nvSpPr>
          <p:cNvPr id="96275" name="Text Box 19"/>
          <p:cNvSpPr txBox="1">
            <a:spLocks noChangeArrowheads="1"/>
          </p:cNvSpPr>
          <p:nvPr/>
        </p:nvSpPr>
        <p:spPr bwMode="auto">
          <a:xfrm>
            <a:off x="4202113" y="620713"/>
            <a:ext cx="787400" cy="769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9pPr>
          </a:lstStyle>
          <a:p>
            <a:r>
              <a:rPr lang="tr-TR" altLang="tr-TR" sz="4400">
                <a:latin typeface="Kayra Aydin" panose="020F0503040000020004" pitchFamily="34" charset="0"/>
              </a:rPr>
              <a:t>A</a:t>
            </a:r>
          </a:p>
        </p:txBody>
      </p:sp>
      <p:sp>
        <p:nvSpPr>
          <p:cNvPr id="96276" name="Text Box 20"/>
          <p:cNvSpPr txBox="1">
            <a:spLocks noChangeArrowheads="1"/>
          </p:cNvSpPr>
          <p:nvPr/>
        </p:nvSpPr>
        <p:spPr bwMode="auto">
          <a:xfrm>
            <a:off x="4743450" y="620713"/>
            <a:ext cx="1008063" cy="769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9pPr>
          </a:lstStyle>
          <a:p>
            <a:r>
              <a:rPr lang="tr-TR" altLang="tr-TR" sz="4400">
                <a:solidFill>
                  <a:srgbClr val="00CCFF"/>
                </a:solidFill>
                <a:latin typeface="Kayra Aydin" panose="020F0503040000020004" pitchFamily="34" charset="0"/>
              </a:rPr>
              <a:t>nıl</a:t>
            </a:r>
          </a:p>
        </p:txBody>
      </p:sp>
      <p:sp>
        <p:nvSpPr>
          <p:cNvPr id="96277" name="Text Box 21"/>
          <p:cNvSpPr txBox="1">
            <a:spLocks noChangeArrowheads="1"/>
          </p:cNvSpPr>
          <p:nvPr/>
        </p:nvSpPr>
        <p:spPr bwMode="auto">
          <a:xfrm>
            <a:off x="5684838" y="620713"/>
            <a:ext cx="1187450" cy="784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9pPr>
          </a:lstStyle>
          <a:p>
            <a:r>
              <a:rPr lang="tr-TR" altLang="tr-TR" sz="4400">
                <a:solidFill>
                  <a:srgbClr val="FF0066"/>
                </a:solidFill>
                <a:latin typeface="Kayra Aydin" panose="020F0503040000020004" pitchFamily="34" charset="0"/>
              </a:rPr>
              <a:t>mar</a:t>
            </a:r>
          </a:p>
        </p:txBody>
      </p:sp>
      <p:sp>
        <p:nvSpPr>
          <p:cNvPr id="96278" name="Text Box 22"/>
          <p:cNvSpPr txBox="1">
            <a:spLocks noChangeArrowheads="1"/>
          </p:cNvSpPr>
          <p:nvPr/>
        </p:nvSpPr>
        <p:spPr bwMode="auto">
          <a:xfrm>
            <a:off x="6843713" y="620713"/>
            <a:ext cx="968375" cy="769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9pPr>
          </a:lstStyle>
          <a:p>
            <a:r>
              <a:rPr lang="tr-TR" altLang="tr-TR" sz="4400">
                <a:solidFill>
                  <a:srgbClr val="FFFF00"/>
                </a:solidFill>
                <a:latin typeface="Kayra Aydin" panose="020F0503040000020004" pitchFamily="34" charset="0"/>
              </a:rPr>
              <a:t>ket</a:t>
            </a:r>
          </a:p>
        </p:txBody>
      </p:sp>
      <p:sp>
        <p:nvSpPr>
          <p:cNvPr id="96279" name="Text Box 23"/>
          <p:cNvSpPr txBox="1">
            <a:spLocks noChangeArrowheads="1"/>
          </p:cNvSpPr>
          <p:nvPr/>
        </p:nvSpPr>
        <p:spPr bwMode="auto">
          <a:xfrm>
            <a:off x="7693025" y="609600"/>
            <a:ext cx="1008063" cy="768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9pPr>
          </a:lstStyle>
          <a:p>
            <a:r>
              <a:rPr lang="tr-TR" altLang="tr-TR" sz="4400">
                <a:latin typeface="Kayra Aydin" panose="020F0503040000020004" pitchFamily="34" charset="0"/>
              </a:rPr>
              <a:t>ten</a:t>
            </a:r>
          </a:p>
        </p:txBody>
      </p:sp>
      <p:sp>
        <p:nvSpPr>
          <p:cNvPr id="96280" name="Text Box 24"/>
          <p:cNvSpPr txBox="1">
            <a:spLocks noChangeArrowheads="1"/>
          </p:cNvSpPr>
          <p:nvPr/>
        </p:nvSpPr>
        <p:spPr bwMode="auto">
          <a:xfrm>
            <a:off x="144463" y="1196975"/>
            <a:ext cx="823912" cy="7699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9pPr>
          </a:lstStyle>
          <a:p>
            <a:r>
              <a:rPr lang="tr-TR" altLang="tr-TR" sz="4400">
                <a:solidFill>
                  <a:srgbClr val="FF0066"/>
                </a:solidFill>
                <a:latin typeface="Kayra Aydin" panose="020F0503040000020004" pitchFamily="34" charset="0"/>
              </a:rPr>
              <a:t>ya</a:t>
            </a:r>
          </a:p>
        </p:txBody>
      </p:sp>
      <p:sp>
        <p:nvSpPr>
          <p:cNvPr id="96281" name="Text Box 25"/>
          <p:cNvSpPr txBox="1">
            <a:spLocks noChangeArrowheads="1"/>
          </p:cNvSpPr>
          <p:nvPr/>
        </p:nvSpPr>
        <p:spPr bwMode="auto">
          <a:xfrm>
            <a:off x="868363" y="1181100"/>
            <a:ext cx="1008062" cy="7699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9pPr>
          </a:lstStyle>
          <a:p>
            <a:r>
              <a:rPr lang="tr-TR" altLang="tr-TR" sz="4400">
                <a:solidFill>
                  <a:srgbClr val="00FF00"/>
                </a:solidFill>
                <a:latin typeface="Kayra Aydin" panose="020F0503040000020004" pitchFamily="34" charset="0"/>
              </a:rPr>
              <a:t>rım</a:t>
            </a:r>
          </a:p>
        </p:txBody>
      </p:sp>
      <p:sp>
        <p:nvSpPr>
          <p:cNvPr id="96282" name="Text Box 26"/>
          <p:cNvSpPr txBox="1">
            <a:spLocks noChangeArrowheads="1"/>
          </p:cNvSpPr>
          <p:nvPr/>
        </p:nvSpPr>
        <p:spPr bwMode="auto">
          <a:xfrm>
            <a:off x="1935163" y="1238250"/>
            <a:ext cx="736600" cy="7699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9pPr>
          </a:lstStyle>
          <a:p>
            <a:r>
              <a:rPr lang="tr-TR" altLang="tr-TR" sz="4400">
                <a:latin typeface="Kayra Aydin" panose="020F0503040000020004" pitchFamily="34" charset="0"/>
              </a:rPr>
              <a:t>ki</a:t>
            </a:r>
          </a:p>
        </p:txBody>
      </p:sp>
      <p:sp>
        <p:nvSpPr>
          <p:cNvPr id="96285" name="Text Box 29"/>
          <p:cNvSpPr txBox="1">
            <a:spLocks noChangeArrowheads="1"/>
          </p:cNvSpPr>
          <p:nvPr/>
        </p:nvSpPr>
        <p:spPr bwMode="auto">
          <a:xfrm>
            <a:off x="2435225" y="1281113"/>
            <a:ext cx="900113" cy="768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9pPr>
          </a:lstStyle>
          <a:p>
            <a:r>
              <a:rPr lang="tr-TR" altLang="tr-TR" sz="4400">
                <a:solidFill>
                  <a:srgbClr val="FF0000"/>
                </a:solidFill>
                <a:latin typeface="Kayra Aydin" panose="020F0503040000020004" pitchFamily="34" charset="0"/>
              </a:rPr>
              <a:t>lo</a:t>
            </a:r>
          </a:p>
        </p:txBody>
      </p:sp>
      <p:sp>
        <p:nvSpPr>
          <p:cNvPr id="96286" name="Text Box 30"/>
          <p:cNvSpPr txBox="1">
            <a:spLocks noChangeArrowheads="1"/>
          </p:cNvSpPr>
          <p:nvPr/>
        </p:nvSpPr>
        <p:spPr bwMode="auto">
          <a:xfrm>
            <a:off x="3175000" y="1222375"/>
            <a:ext cx="1152525" cy="768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9pPr>
          </a:lstStyle>
          <a:p>
            <a:r>
              <a:rPr lang="tr-TR" altLang="tr-TR" sz="4400">
                <a:solidFill>
                  <a:srgbClr val="FFFF00"/>
                </a:solidFill>
                <a:latin typeface="Kayra Aydin" panose="020F0503040000020004" pitchFamily="34" charset="0"/>
              </a:rPr>
              <a:t>kıy</a:t>
            </a:r>
          </a:p>
        </p:txBody>
      </p:sp>
      <p:sp>
        <p:nvSpPr>
          <p:cNvPr id="96287" name="Text Box 31"/>
          <p:cNvSpPr txBox="1">
            <a:spLocks noChangeArrowheads="1"/>
          </p:cNvSpPr>
          <p:nvPr/>
        </p:nvSpPr>
        <p:spPr bwMode="auto">
          <a:xfrm>
            <a:off x="3238500" y="2005013"/>
            <a:ext cx="1223963" cy="768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9pPr>
          </a:lstStyle>
          <a:p>
            <a:r>
              <a:rPr lang="tr-TR" altLang="tr-TR" sz="4400">
                <a:latin typeface="Kayra Aydin" panose="020F0503040000020004" pitchFamily="34" charset="0"/>
              </a:rPr>
              <a:t>lır</a:t>
            </a:r>
          </a:p>
        </p:txBody>
      </p:sp>
      <p:sp>
        <p:nvSpPr>
          <p:cNvPr id="96288" name="Text Box 32"/>
          <p:cNvSpPr txBox="1">
            <a:spLocks noChangeArrowheads="1"/>
          </p:cNvSpPr>
          <p:nvPr/>
        </p:nvSpPr>
        <p:spPr bwMode="auto">
          <a:xfrm>
            <a:off x="5089525" y="1268413"/>
            <a:ext cx="684213" cy="769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9pPr>
          </a:lstStyle>
          <a:p>
            <a:r>
              <a:rPr lang="tr-TR" altLang="tr-TR" sz="4400">
                <a:solidFill>
                  <a:srgbClr val="FFFF00"/>
                </a:solidFill>
                <a:latin typeface="Kayra Aydin" panose="020F0503040000020004" pitchFamily="34" charset="0"/>
              </a:rPr>
              <a:t>a</a:t>
            </a:r>
          </a:p>
        </p:txBody>
      </p:sp>
      <p:sp>
        <p:nvSpPr>
          <p:cNvPr id="96289" name="Text Box 33"/>
          <p:cNvSpPr txBox="1">
            <a:spLocks noChangeArrowheads="1"/>
          </p:cNvSpPr>
          <p:nvPr/>
        </p:nvSpPr>
        <p:spPr bwMode="auto">
          <a:xfrm>
            <a:off x="5532438" y="1268413"/>
            <a:ext cx="684212" cy="769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9pPr>
          </a:lstStyle>
          <a:p>
            <a:r>
              <a:rPr lang="tr-TR" altLang="tr-TR" sz="4400">
                <a:latin typeface="Kayra Aydin" panose="020F0503040000020004" pitchFamily="34" charset="0"/>
              </a:rPr>
              <a:t>lır</a:t>
            </a:r>
          </a:p>
        </p:txBody>
      </p:sp>
      <p:sp>
        <p:nvSpPr>
          <p:cNvPr id="96290" name="Text Box 34"/>
          <p:cNvSpPr txBox="1">
            <a:spLocks noChangeArrowheads="1"/>
          </p:cNvSpPr>
          <p:nvPr/>
        </p:nvSpPr>
        <p:spPr bwMode="auto">
          <a:xfrm>
            <a:off x="6194425" y="1268413"/>
            <a:ext cx="684213" cy="769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9pPr>
          </a:lstStyle>
          <a:p>
            <a:r>
              <a:rPr lang="tr-TR" altLang="tr-TR" sz="4400">
                <a:solidFill>
                  <a:srgbClr val="FF0066"/>
                </a:solidFill>
                <a:latin typeface="Kayra Aydin" panose="020F0503040000020004" pitchFamily="34" charset="0"/>
              </a:rPr>
              <a:t>.</a:t>
            </a:r>
          </a:p>
        </p:txBody>
      </p:sp>
      <p:sp>
        <p:nvSpPr>
          <p:cNvPr id="96291" name="Text Box 35"/>
          <p:cNvSpPr txBox="1">
            <a:spLocks noChangeArrowheads="1"/>
          </p:cNvSpPr>
          <p:nvPr/>
        </p:nvSpPr>
        <p:spPr bwMode="auto">
          <a:xfrm>
            <a:off x="6530975" y="1293813"/>
            <a:ext cx="1081088" cy="769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9pPr>
          </a:lstStyle>
          <a:p>
            <a:r>
              <a:rPr lang="tr-TR" altLang="tr-TR" sz="4400">
                <a:latin typeface="Kayra Aydin" panose="020F0503040000020004" pitchFamily="34" charset="0"/>
              </a:rPr>
              <a:t>Un</a:t>
            </a:r>
          </a:p>
        </p:txBody>
      </p:sp>
      <p:sp>
        <p:nvSpPr>
          <p:cNvPr id="96292" name="Text Box 36"/>
          <p:cNvSpPr txBox="1">
            <a:spLocks noChangeArrowheads="1"/>
          </p:cNvSpPr>
          <p:nvPr/>
        </p:nvSpPr>
        <p:spPr bwMode="auto">
          <a:xfrm>
            <a:off x="7497763" y="1268413"/>
            <a:ext cx="684212" cy="769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9pPr>
          </a:lstStyle>
          <a:p>
            <a:r>
              <a:rPr lang="tr-TR" altLang="tr-TR" sz="4400">
                <a:solidFill>
                  <a:srgbClr val="FFFF00"/>
                </a:solidFill>
                <a:latin typeface="Kayra Aydin" panose="020F0503040000020004" pitchFamily="34" charset="0"/>
              </a:rPr>
              <a:t>a</a:t>
            </a:r>
          </a:p>
        </p:txBody>
      </p:sp>
      <p:sp>
        <p:nvSpPr>
          <p:cNvPr id="96293" name="Text Box 37"/>
          <p:cNvSpPr txBox="1">
            <a:spLocks noChangeArrowheads="1"/>
          </p:cNvSpPr>
          <p:nvPr/>
        </p:nvSpPr>
        <p:spPr bwMode="auto">
          <a:xfrm>
            <a:off x="7942263" y="1293813"/>
            <a:ext cx="889000" cy="769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9pPr>
          </a:lstStyle>
          <a:p>
            <a:r>
              <a:rPr lang="tr-TR" altLang="tr-TR" sz="4400">
                <a:latin typeface="Kayra Aydin" panose="020F0503040000020004" pitchFamily="34" charset="0"/>
              </a:rPr>
              <a:t>lır</a:t>
            </a:r>
          </a:p>
        </p:txBody>
      </p:sp>
      <p:sp>
        <p:nvSpPr>
          <p:cNvPr id="96294" name="Text Box 38"/>
          <p:cNvSpPr txBox="1">
            <a:spLocks noChangeArrowheads="1"/>
          </p:cNvSpPr>
          <p:nvPr/>
        </p:nvSpPr>
        <p:spPr bwMode="auto">
          <a:xfrm>
            <a:off x="8534400" y="1293813"/>
            <a:ext cx="433388" cy="769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9pPr>
          </a:lstStyle>
          <a:p>
            <a:r>
              <a:rPr lang="tr-TR" altLang="tr-TR" sz="4400">
                <a:solidFill>
                  <a:srgbClr val="FF0066"/>
                </a:solidFill>
              </a:rPr>
              <a:t>,</a:t>
            </a:r>
          </a:p>
        </p:txBody>
      </p:sp>
      <p:sp>
        <p:nvSpPr>
          <p:cNvPr id="96295" name="Text Box 39"/>
          <p:cNvSpPr txBox="1">
            <a:spLocks noChangeArrowheads="1"/>
          </p:cNvSpPr>
          <p:nvPr/>
        </p:nvSpPr>
        <p:spPr bwMode="auto">
          <a:xfrm>
            <a:off x="31750" y="2008188"/>
            <a:ext cx="900113" cy="769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9pPr>
          </a:lstStyle>
          <a:p>
            <a:r>
              <a:rPr lang="tr-TR" altLang="tr-TR" sz="4400">
                <a:solidFill>
                  <a:srgbClr val="FFFF00"/>
                </a:solidFill>
                <a:latin typeface="Kayra Aydin" panose="020F0503040000020004" pitchFamily="34" charset="0"/>
              </a:rPr>
              <a:t>yu</a:t>
            </a:r>
          </a:p>
        </p:txBody>
      </p:sp>
      <p:sp>
        <p:nvSpPr>
          <p:cNvPr id="96296" name="Text Box 40"/>
          <p:cNvSpPr txBox="1">
            <a:spLocks noChangeArrowheads="1"/>
          </p:cNvSpPr>
          <p:nvPr/>
        </p:nvSpPr>
        <p:spPr bwMode="auto">
          <a:xfrm>
            <a:off x="782638" y="1990725"/>
            <a:ext cx="1285875" cy="768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9pPr>
          </a:lstStyle>
          <a:p>
            <a:r>
              <a:rPr lang="tr-TR" altLang="tr-TR" sz="4400">
                <a:latin typeface="Kayra Aydin" panose="020F0503040000020004" pitchFamily="34" charset="0"/>
              </a:rPr>
              <a:t>mur</a:t>
            </a:r>
          </a:p>
        </p:txBody>
      </p:sp>
      <p:sp>
        <p:nvSpPr>
          <p:cNvPr id="96297" name="Text Box 41"/>
          <p:cNvSpPr txBox="1">
            <a:spLocks noChangeArrowheads="1"/>
          </p:cNvSpPr>
          <p:nvPr/>
        </p:nvSpPr>
        <p:spPr bwMode="auto">
          <a:xfrm>
            <a:off x="1887538" y="2008188"/>
            <a:ext cx="933450" cy="769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9pPr>
          </a:lstStyle>
          <a:p>
            <a:r>
              <a:rPr lang="tr-TR" altLang="tr-TR" sz="4400">
                <a:solidFill>
                  <a:srgbClr val="00FF00"/>
                </a:solidFill>
                <a:latin typeface="Kayra Aydin" panose="020F0503040000020004" pitchFamily="34" charset="0"/>
              </a:rPr>
              <a:t>ta</a:t>
            </a:r>
          </a:p>
        </p:txBody>
      </p:sp>
      <p:sp>
        <p:nvSpPr>
          <p:cNvPr id="96298" name="Text Box 42"/>
          <p:cNvSpPr txBox="1">
            <a:spLocks noChangeArrowheads="1"/>
          </p:cNvSpPr>
          <p:nvPr/>
        </p:nvSpPr>
        <p:spPr bwMode="auto">
          <a:xfrm>
            <a:off x="2732088" y="2008188"/>
            <a:ext cx="615950" cy="782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9pPr>
          </a:lstStyle>
          <a:p>
            <a:r>
              <a:rPr lang="tr-TR" altLang="tr-TR" sz="4400">
                <a:solidFill>
                  <a:srgbClr val="FF0066"/>
                </a:solidFill>
                <a:latin typeface="Kayra Aydin" panose="020F0503040000020004" pitchFamily="34" charset="0"/>
              </a:rPr>
              <a:t>a</a:t>
            </a:r>
          </a:p>
        </p:txBody>
      </p:sp>
      <p:sp>
        <p:nvSpPr>
          <p:cNvPr id="96300" name="Text Box 44"/>
          <p:cNvSpPr txBox="1">
            <a:spLocks noChangeArrowheads="1"/>
          </p:cNvSpPr>
          <p:nvPr/>
        </p:nvSpPr>
        <p:spPr bwMode="auto">
          <a:xfrm>
            <a:off x="3892550" y="1976438"/>
            <a:ext cx="454025" cy="7921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9pPr>
          </a:lstStyle>
          <a:p>
            <a:r>
              <a:rPr lang="tr-TR" altLang="tr-TR" sz="4400">
                <a:solidFill>
                  <a:srgbClr val="FFFF00"/>
                </a:solidFill>
                <a:latin typeface="Kayra Aydin" panose="020F0503040000020004" pitchFamily="34" charset="0"/>
              </a:rPr>
              <a:t>,</a:t>
            </a:r>
          </a:p>
        </p:txBody>
      </p:sp>
      <p:sp>
        <p:nvSpPr>
          <p:cNvPr id="96301" name="Text Box 45"/>
          <p:cNvSpPr txBox="1">
            <a:spLocks noChangeArrowheads="1"/>
          </p:cNvSpPr>
          <p:nvPr/>
        </p:nvSpPr>
        <p:spPr bwMode="auto">
          <a:xfrm>
            <a:off x="4165600" y="2038350"/>
            <a:ext cx="708025" cy="768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9pPr>
          </a:lstStyle>
          <a:p>
            <a:r>
              <a:rPr lang="tr-TR" altLang="tr-TR" sz="4400">
                <a:latin typeface="Kayra Aydin" panose="020F0503040000020004" pitchFamily="34" charset="0"/>
              </a:rPr>
              <a:t>et</a:t>
            </a:r>
          </a:p>
        </p:txBody>
      </p:sp>
      <p:sp>
        <p:nvSpPr>
          <p:cNvPr id="96303" name="Text Box 47"/>
          <p:cNvSpPr txBox="1">
            <a:spLocks noChangeArrowheads="1"/>
          </p:cNvSpPr>
          <p:nvPr/>
        </p:nvSpPr>
        <p:spPr bwMode="auto">
          <a:xfrm>
            <a:off x="3973513" y="1220788"/>
            <a:ext cx="1152525" cy="769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9pPr>
          </a:lstStyle>
          <a:p>
            <a:r>
              <a:rPr lang="tr-TR" altLang="tr-TR" sz="4400">
                <a:solidFill>
                  <a:srgbClr val="FF0066"/>
                </a:solidFill>
                <a:latin typeface="Kayra Aydin" panose="020F0503040000020004" pitchFamily="34" charset="0"/>
              </a:rPr>
              <a:t>ma</a:t>
            </a:r>
          </a:p>
        </p:txBody>
      </p:sp>
      <p:sp>
        <p:nvSpPr>
          <p:cNvPr id="96304" name="Text Box 48"/>
          <p:cNvSpPr txBox="1">
            <a:spLocks noChangeArrowheads="1"/>
          </p:cNvSpPr>
          <p:nvPr/>
        </p:nvSpPr>
        <p:spPr bwMode="auto">
          <a:xfrm>
            <a:off x="4735513" y="2054225"/>
            <a:ext cx="625475" cy="7699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9pPr>
          </a:lstStyle>
          <a:p>
            <a:r>
              <a:rPr lang="tr-TR" altLang="tr-TR" sz="4400">
                <a:solidFill>
                  <a:srgbClr val="FF0066"/>
                </a:solidFill>
                <a:latin typeface="Kayra Aydin" panose="020F0503040000020004" pitchFamily="34" charset="0"/>
              </a:rPr>
              <a:t>li</a:t>
            </a:r>
          </a:p>
        </p:txBody>
      </p:sp>
      <p:sp>
        <p:nvSpPr>
          <p:cNvPr id="96305" name="Text Box 49"/>
          <p:cNvSpPr txBox="1">
            <a:spLocks noChangeArrowheads="1"/>
          </p:cNvSpPr>
          <p:nvPr/>
        </p:nvSpPr>
        <p:spPr bwMode="auto">
          <a:xfrm>
            <a:off x="5294313" y="2063750"/>
            <a:ext cx="898525" cy="7699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9pPr>
          </a:lstStyle>
          <a:p>
            <a:r>
              <a:rPr lang="tr-TR" altLang="tr-TR" sz="4400">
                <a:latin typeface="Kayra Aydin" panose="020F0503040000020004" pitchFamily="34" charset="0"/>
              </a:rPr>
              <a:t>ek</a:t>
            </a:r>
          </a:p>
        </p:txBody>
      </p:sp>
      <p:sp>
        <p:nvSpPr>
          <p:cNvPr id="96306" name="Text Box 50"/>
          <p:cNvSpPr txBox="1">
            <a:spLocks noChangeArrowheads="1"/>
          </p:cNvSpPr>
          <p:nvPr/>
        </p:nvSpPr>
        <p:spPr bwMode="auto">
          <a:xfrm>
            <a:off x="6011863" y="2074863"/>
            <a:ext cx="1258887" cy="768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9pPr>
          </a:lstStyle>
          <a:p>
            <a:r>
              <a:rPr lang="tr-TR" altLang="tr-TR" sz="4400">
                <a:solidFill>
                  <a:srgbClr val="FF0066"/>
                </a:solidFill>
                <a:latin typeface="Kayra Aydin" panose="020F0503040000020004" pitchFamily="34" charset="0"/>
              </a:rPr>
              <a:t>mek</a:t>
            </a:r>
          </a:p>
        </p:txBody>
      </p:sp>
      <p:sp>
        <p:nvSpPr>
          <p:cNvPr id="96307" name="Text Box 51"/>
          <p:cNvSpPr txBox="1">
            <a:spLocks noChangeArrowheads="1"/>
          </p:cNvSpPr>
          <p:nvPr/>
        </p:nvSpPr>
        <p:spPr bwMode="auto">
          <a:xfrm>
            <a:off x="7224713" y="2063750"/>
            <a:ext cx="1035050" cy="7699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9pPr>
          </a:lstStyle>
          <a:p>
            <a:r>
              <a:rPr lang="tr-TR" altLang="tr-TR" sz="4400">
                <a:latin typeface="Kayra Aydin" panose="020F0503040000020004" pitchFamily="34" charset="0"/>
              </a:rPr>
              <a:t>yer</a:t>
            </a:r>
          </a:p>
        </p:txBody>
      </p:sp>
      <p:sp>
        <p:nvSpPr>
          <p:cNvPr id="96308" name="Text Box 52"/>
          <p:cNvSpPr txBox="1">
            <a:spLocks noChangeArrowheads="1"/>
          </p:cNvSpPr>
          <p:nvPr/>
        </p:nvSpPr>
        <p:spPr bwMode="auto">
          <a:xfrm>
            <a:off x="8201025" y="2090738"/>
            <a:ext cx="1258888" cy="769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9pPr>
          </a:lstStyle>
          <a:p>
            <a:r>
              <a:rPr lang="tr-TR" altLang="tr-TR" sz="4400">
                <a:solidFill>
                  <a:srgbClr val="FF0066"/>
                </a:solidFill>
                <a:latin typeface="Kayra Aydin" panose="020F0503040000020004" pitchFamily="34" charset="0"/>
              </a:rPr>
              <a:t>.</a:t>
            </a:r>
          </a:p>
        </p:txBody>
      </p:sp>
      <p:sp>
        <p:nvSpPr>
          <p:cNvPr id="96309" name="Text Box 53"/>
          <p:cNvSpPr txBox="1">
            <a:spLocks noChangeArrowheads="1"/>
          </p:cNvSpPr>
          <p:nvPr/>
        </p:nvSpPr>
        <p:spPr bwMode="auto">
          <a:xfrm>
            <a:off x="34925" y="2978150"/>
            <a:ext cx="720725" cy="7699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9pPr>
          </a:lstStyle>
          <a:p>
            <a:r>
              <a:rPr lang="tr-TR" altLang="tr-TR" sz="4400">
                <a:latin typeface="Kayra Aydin" panose="020F0503040000020004" pitchFamily="34" charset="0"/>
              </a:rPr>
              <a:t>Ü</a:t>
            </a:r>
          </a:p>
        </p:txBody>
      </p:sp>
      <p:sp>
        <p:nvSpPr>
          <p:cNvPr id="96310" name="Text Box 54"/>
          <p:cNvSpPr txBox="1">
            <a:spLocks noChangeArrowheads="1"/>
          </p:cNvSpPr>
          <p:nvPr/>
        </p:nvSpPr>
        <p:spPr bwMode="auto">
          <a:xfrm>
            <a:off x="514350" y="2916238"/>
            <a:ext cx="1258888" cy="769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9pPr>
          </a:lstStyle>
          <a:p>
            <a:r>
              <a:rPr lang="tr-TR" altLang="tr-TR" sz="4400">
                <a:solidFill>
                  <a:srgbClr val="00FF00"/>
                </a:solidFill>
                <a:latin typeface="Kayra Aydin" panose="020F0503040000020004" pitchFamily="34" charset="0"/>
              </a:rPr>
              <a:t>mit</a:t>
            </a:r>
          </a:p>
        </p:txBody>
      </p:sp>
      <p:sp>
        <p:nvSpPr>
          <p:cNvPr id="96311" name="Text Box 55"/>
          <p:cNvSpPr txBox="1">
            <a:spLocks noChangeArrowheads="1"/>
          </p:cNvSpPr>
          <p:nvPr/>
        </p:nvSpPr>
        <p:spPr bwMode="auto">
          <a:xfrm>
            <a:off x="1430338" y="2916238"/>
            <a:ext cx="287337" cy="768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9pPr>
          </a:lstStyle>
          <a:p>
            <a:r>
              <a:rPr lang="tr-TR" altLang="tr-TR" sz="4400">
                <a:latin typeface="Kayra Aydin" panose="020F0503040000020004" pitchFamily="34" charset="0"/>
              </a:rPr>
              <a:t>,</a:t>
            </a:r>
          </a:p>
        </p:txBody>
      </p:sp>
      <p:sp>
        <p:nvSpPr>
          <p:cNvPr id="96312" name="Text Box 56"/>
          <p:cNvSpPr txBox="1">
            <a:spLocks noChangeArrowheads="1"/>
          </p:cNvSpPr>
          <p:nvPr/>
        </p:nvSpPr>
        <p:spPr bwMode="auto">
          <a:xfrm>
            <a:off x="1692275" y="2916238"/>
            <a:ext cx="611188" cy="768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9pPr>
          </a:lstStyle>
          <a:p>
            <a:r>
              <a:rPr lang="tr-TR" altLang="tr-TR" sz="4400">
                <a:solidFill>
                  <a:srgbClr val="00CCFF"/>
                </a:solidFill>
                <a:latin typeface="Kayra Aydin" panose="020F0503040000020004" pitchFamily="34" charset="0"/>
              </a:rPr>
              <a:t>kı</a:t>
            </a:r>
          </a:p>
        </p:txBody>
      </p:sp>
      <p:sp>
        <p:nvSpPr>
          <p:cNvPr id="96313" name="Text Box 57"/>
          <p:cNvSpPr txBox="1">
            <a:spLocks noChangeArrowheads="1"/>
          </p:cNvSpPr>
          <p:nvPr/>
        </p:nvSpPr>
        <p:spPr bwMode="auto">
          <a:xfrm>
            <a:off x="2224088" y="2916238"/>
            <a:ext cx="763587" cy="771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9pPr>
          </a:lstStyle>
          <a:p>
            <a:r>
              <a:rPr lang="tr-TR" altLang="tr-TR" sz="4400">
                <a:latin typeface="Kayra Aydin" panose="020F0503040000020004" pitchFamily="34" charset="0"/>
              </a:rPr>
              <a:t>tır</a:t>
            </a:r>
          </a:p>
        </p:txBody>
      </p:sp>
      <p:sp>
        <p:nvSpPr>
          <p:cNvPr id="96314" name="Text Box 58"/>
          <p:cNvSpPr txBox="1">
            <a:spLocks noChangeArrowheads="1"/>
          </p:cNvSpPr>
          <p:nvPr/>
        </p:nvSpPr>
        <p:spPr bwMode="auto">
          <a:xfrm>
            <a:off x="3005138" y="2916238"/>
            <a:ext cx="774700" cy="771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9pPr>
          </a:lstStyle>
          <a:p>
            <a:r>
              <a:rPr lang="tr-TR" altLang="tr-TR" sz="4400">
                <a:solidFill>
                  <a:srgbClr val="FFFF00"/>
                </a:solidFill>
                <a:latin typeface="Kayra Aydin" panose="020F0503040000020004" pitchFamily="34" charset="0"/>
              </a:rPr>
              <a:t>kı</a:t>
            </a:r>
          </a:p>
        </p:txBody>
      </p:sp>
      <p:sp>
        <p:nvSpPr>
          <p:cNvPr id="96315" name="Text Box 59"/>
          <p:cNvSpPr txBox="1">
            <a:spLocks noChangeArrowheads="1"/>
          </p:cNvSpPr>
          <p:nvPr/>
        </p:nvSpPr>
        <p:spPr bwMode="auto">
          <a:xfrm>
            <a:off x="3529013" y="2901950"/>
            <a:ext cx="1258887" cy="7699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9pPr>
          </a:lstStyle>
          <a:p>
            <a:r>
              <a:rPr lang="tr-TR" altLang="tr-TR" sz="4400">
                <a:latin typeface="Kayra Aydin" panose="020F0503040000020004" pitchFamily="34" charset="0"/>
              </a:rPr>
              <a:t>tır</a:t>
            </a:r>
          </a:p>
        </p:txBody>
      </p:sp>
      <p:sp>
        <p:nvSpPr>
          <p:cNvPr id="96316" name="Text Box 60"/>
          <p:cNvSpPr txBox="1">
            <a:spLocks noChangeArrowheads="1"/>
          </p:cNvSpPr>
          <p:nvPr/>
        </p:nvSpPr>
        <p:spPr bwMode="auto">
          <a:xfrm>
            <a:off x="4338638" y="2901950"/>
            <a:ext cx="935037" cy="768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9pPr>
          </a:lstStyle>
          <a:p>
            <a:r>
              <a:rPr lang="tr-TR" altLang="tr-TR" sz="4400">
                <a:solidFill>
                  <a:srgbClr val="FF0066"/>
                </a:solidFill>
                <a:latin typeface="Kayra Aydin" panose="020F0503040000020004" pitchFamily="34" charset="0"/>
              </a:rPr>
              <a:t>ek</a:t>
            </a:r>
          </a:p>
        </p:txBody>
      </p:sp>
      <p:sp>
        <p:nvSpPr>
          <p:cNvPr id="96317" name="Text Box 61"/>
          <p:cNvSpPr txBox="1">
            <a:spLocks noChangeArrowheads="1"/>
          </p:cNvSpPr>
          <p:nvPr/>
        </p:nvSpPr>
        <p:spPr bwMode="auto">
          <a:xfrm>
            <a:off x="5021263" y="2863850"/>
            <a:ext cx="1258887" cy="7699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9pPr>
          </a:lstStyle>
          <a:p>
            <a:r>
              <a:rPr lang="tr-TR" altLang="tr-TR" sz="4400">
                <a:latin typeface="Kayra Aydin" panose="020F0503040000020004" pitchFamily="34" charset="0"/>
              </a:rPr>
              <a:t>mek</a:t>
            </a:r>
          </a:p>
        </p:txBody>
      </p:sp>
      <p:sp>
        <p:nvSpPr>
          <p:cNvPr id="96318" name="Text Box 62"/>
          <p:cNvSpPr txBox="1">
            <a:spLocks noChangeArrowheads="1"/>
          </p:cNvSpPr>
          <p:nvPr/>
        </p:nvSpPr>
        <p:spPr bwMode="auto">
          <a:xfrm>
            <a:off x="6305550" y="2863850"/>
            <a:ext cx="1306513" cy="7699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9pPr>
          </a:lstStyle>
          <a:p>
            <a:r>
              <a:rPr lang="tr-TR" altLang="tr-TR" sz="4400">
                <a:solidFill>
                  <a:srgbClr val="FFFF00"/>
                </a:solidFill>
                <a:latin typeface="Kayra Aydin" panose="020F0503040000020004" pitchFamily="34" charset="0"/>
              </a:rPr>
              <a:t>yer</a:t>
            </a:r>
          </a:p>
        </p:txBody>
      </p:sp>
      <p:sp>
        <p:nvSpPr>
          <p:cNvPr id="96319" name="Text Box 63"/>
          <p:cNvSpPr txBox="1">
            <a:spLocks noChangeArrowheads="1"/>
          </p:cNvSpPr>
          <p:nvPr/>
        </p:nvSpPr>
        <p:spPr bwMode="auto">
          <a:xfrm>
            <a:off x="7277100" y="2863850"/>
            <a:ext cx="287338" cy="7699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9pPr>
          </a:lstStyle>
          <a:p>
            <a:r>
              <a:rPr lang="tr-TR" altLang="tr-TR" sz="4400">
                <a:latin typeface="Kayra Aydin" panose="020F0503040000020004" pitchFamily="34" charset="0"/>
              </a:rPr>
              <a:t>.</a:t>
            </a:r>
          </a:p>
        </p:txBody>
      </p:sp>
      <p:sp>
        <p:nvSpPr>
          <p:cNvPr id="96320" name="Text Box 64"/>
          <p:cNvSpPr txBox="1">
            <a:spLocks noChangeArrowheads="1"/>
          </p:cNvSpPr>
          <p:nvPr/>
        </p:nvSpPr>
        <p:spPr bwMode="auto">
          <a:xfrm>
            <a:off x="7488238" y="2890838"/>
            <a:ext cx="900112" cy="763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9pPr>
          </a:lstStyle>
          <a:p>
            <a:r>
              <a:rPr lang="tr-TR" altLang="tr-TR" sz="4400">
                <a:solidFill>
                  <a:srgbClr val="00CCFF"/>
                </a:solidFill>
                <a:latin typeface="Kayra Aydin" panose="020F0503040000020004" pitchFamily="34" charset="0"/>
              </a:rPr>
              <a:t>Ta</a:t>
            </a:r>
          </a:p>
        </p:txBody>
      </p:sp>
      <p:sp>
        <p:nvSpPr>
          <p:cNvPr id="96321" name="Text Box 65"/>
          <p:cNvSpPr txBox="1">
            <a:spLocks noChangeArrowheads="1"/>
          </p:cNvSpPr>
          <p:nvPr/>
        </p:nvSpPr>
        <p:spPr bwMode="auto">
          <a:xfrm>
            <a:off x="8143875" y="2889250"/>
            <a:ext cx="1258888" cy="768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9pPr>
          </a:lstStyle>
          <a:p>
            <a:r>
              <a:rPr lang="tr-TR" altLang="tr-TR" sz="4400">
                <a:latin typeface="Kayra Aydin" panose="020F0503040000020004" pitchFamily="34" charset="0"/>
              </a:rPr>
              <a:t>rık</a:t>
            </a:r>
          </a:p>
        </p:txBody>
      </p:sp>
      <p:sp>
        <p:nvSpPr>
          <p:cNvPr id="96322" name="Text Box 66"/>
          <p:cNvSpPr txBox="1">
            <a:spLocks noChangeArrowheads="1"/>
          </p:cNvSpPr>
          <p:nvPr/>
        </p:nvSpPr>
        <p:spPr bwMode="auto">
          <a:xfrm>
            <a:off x="112713" y="3748088"/>
            <a:ext cx="401637" cy="768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9pPr>
          </a:lstStyle>
          <a:p>
            <a:r>
              <a:rPr lang="tr-TR" altLang="tr-TR" sz="4400">
                <a:solidFill>
                  <a:srgbClr val="FF0066"/>
                </a:solidFill>
                <a:latin typeface="Kayra Aydin" panose="020F0503040000020004" pitchFamily="34" charset="0"/>
              </a:rPr>
              <a:t>i</a:t>
            </a:r>
          </a:p>
        </p:txBody>
      </p:sp>
      <p:sp>
        <p:nvSpPr>
          <p:cNvPr id="96323" name="Text Box 67"/>
          <p:cNvSpPr txBox="1">
            <a:spLocks noChangeArrowheads="1"/>
          </p:cNvSpPr>
          <p:nvPr/>
        </p:nvSpPr>
        <p:spPr bwMode="auto">
          <a:xfrm>
            <a:off x="358775" y="3744913"/>
            <a:ext cx="1258888" cy="769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9pPr>
          </a:lstStyle>
          <a:p>
            <a:r>
              <a:rPr lang="tr-TR" altLang="tr-TR" sz="4400">
                <a:latin typeface="Kayra Aydin" panose="020F0503040000020004" pitchFamily="34" charset="0"/>
              </a:rPr>
              <a:t>ki</a:t>
            </a:r>
          </a:p>
        </p:txBody>
      </p:sp>
      <p:sp>
        <p:nvSpPr>
          <p:cNvPr id="96324" name="Text Box 68"/>
          <p:cNvSpPr txBox="1">
            <a:spLocks noChangeArrowheads="1"/>
          </p:cNvSpPr>
          <p:nvPr/>
        </p:nvSpPr>
        <p:spPr bwMode="auto">
          <a:xfrm>
            <a:off x="852488" y="3754438"/>
            <a:ext cx="849312" cy="769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9pPr>
          </a:lstStyle>
          <a:p>
            <a:r>
              <a:rPr lang="tr-TR" altLang="tr-TR" sz="4400">
                <a:solidFill>
                  <a:srgbClr val="00B0F0"/>
                </a:solidFill>
                <a:latin typeface="Kayra Aydin" panose="020F0503040000020004" pitchFamily="34" charset="0"/>
              </a:rPr>
              <a:t>li</a:t>
            </a:r>
          </a:p>
        </p:txBody>
      </p:sp>
      <p:sp>
        <p:nvSpPr>
          <p:cNvPr id="96325" name="Text Box 69"/>
          <p:cNvSpPr txBox="1">
            <a:spLocks noChangeArrowheads="1"/>
          </p:cNvSpPr>
          <p:nvPr/>
        </p:nvSpPr>
        <p:spPr bwMode="auto">
          <a:xfrm>
            <a:off x="1592263" y="3733800"/>
            <a:ext cx="755650" cy="7699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9pPr>
          </a:lstStyle>
          <a:p>
            <a:r>
              <a:rPr lang="tr-TR" altLang="tr-TR" sz="4400">
                <a:solidFill>
                  <a:srgbClr val="FF0066"/>
                </a:solidFill>
                <a:latin typeface="Kayra Aydin" panose="020F0503040000020004" pitchFamily="34" charset="0"/>
              </a:rPr>
              <a:t>ek</a:t>
            </a:r>
          </a:p>
        </p:txBody>
      </p:sp>
      <p:sp>
        <p:nvSpPr>
          <p:cNvPr id="96326" name="Text Box 70"/>
          <p:cNvSpPr txBox="1">
            <a:spLocks noChangeArrowheads="1"/>
          </p:cNvSpPr>
          <p:nvPr/>
        </p:nvSpPr>
        <p:spPr bwMode="auto">
          <a:xfrm>
            <a:off x="2190750" y="3711575"/>
            <a:ext cx="1258888" cy="7699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9pPr>
          </a:lstStyle>
          <a:p>
            <a:r>
              <a:rPr lang="tr-TR" altLang="tr-TR" sz="4400">
                <a:solidFill>
                  <a:srgbClr val="FFFF00"/>
                </a:solidFill>
                <a:latin typeface="Kayra Aydin" panose="020F0503040000020004" pitchFamily="34" charset="0"/>
              </a:rPr>
              <a:t>mek</a:t>
            </a:r>
          </a:p>
        </p:txBody>
      </p:sp>
      <p:sp>
        <p:nvSpPr>
          <p:cNvPr id="96327" name="Text Box 71">
            <a:extLst>
              <a:ext uri="{FF2B5EF4-FFF2-40B4-BE49-F238E27FC236}">
                <a16:creationId xmlns:a16="http://schemas.microsoft.com/office/drawing/2014/main" xmlns="" id="{B87E86B4-1044-4614-B457-FA83E1A5434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35363" y="3716338"/>
            <a:ext cx="1258887" cy="769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defRPr/>
            </a:pPr>
            <a:r>
              <a:rPr lang="tr-TR" altLang="tr-TR" sz="4400" dirty="0">
                <a:solidFill>
                  <a:schemeClr val="bg1">
                    <a:lumMod val="60000"/>
                    <a:lumOff val="40000"/>
                  </a:schemeClr>
                </a:solidFill>
                <a:latin typeface="Kayra Aydin" panose="020F0503040000020004" pitchFamily="34" charset="0"/>
              </a:rPr>
              <a:t>a</a:t>
            </a:r>
          </a:p>
        </p:txBody>
      </p:sp>
      <p:sp>
        <p:nvSpPr>
          <p:cNvPr id="96328" name="Text Box 72"/>
          <p:cNvSpPr txBox="1">
            <a:spLocks noChangeArrowheads="1"/>
          </p:cNvSpPr>
          <p:nvPr/>
        </p:nvSpPr>
        <p:spPr bwMode="auto">
          <a:xfrm>
            <a:off x="3963988" y="3686175"/>
            <a:ext cx="1258887" cy="768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9pPr>
          </a:lstStyle>
          <a:p>
            <a:r>
              <a:rPr lang="tr-TR" altLang="tr-TR" sz="4400">
                <a:latin typeface="Kayra Aydin" panose="020F0503040000020004" pitchFamily="34" charset="0"/>
              </a:rPr>
              <a:t>la</a:t>
            </a:r>
          </a:p>
        </p:txBody>
      </p:sp>
      <p:sp>
        <p:nvSpPr>
          <p:cNvPr id="96329" name="Text Box 73"/>
          <p:cNvSpPr txBox="1">
            <a:spLocks noChangeArrowheads="1"/>
          </p:cNvSpPr>
          <p:nvPr/>
        </p:nvSpPr>
        <p:spPr bwMode="auto">
          <a:xfrm>
            <a:off x="4594225" y="3700463"/>
            <a:ext cx="1258888" cy="769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9pPr>
          </a:lstStyle>
          <a:p>
            <a:r>
              <a:rPr lang="tr-TR" altLang="tr-TR" sz="4400">
                <a:solidFill>
                  <a:srgbClr val="FF0066"/>
                </a:solidFill>
                <a:latin typeface="Kayra Aydin" panose="020F0503040000020004" pitchFamily="34" charset="0"/>
              </a:rPr>
              <a:t>lım</a:t>
            </a:r>
          </a:p>
        </p:txBody>
      </p:sp>
      <p:sp>
        <p:nvSpPr>
          <p:cNvPr id="96330" name="Text Box 74"/>
          <p:cNvSpPr txBox="1">
            <a:spLocks noChangeArrowheads="1"/>
          </p:cNvSpPr>
          <p:nvPr/>
        </p:nvSpPr>
        <p:spPr bwMode="auto">
          <a:xfrm>
            <a:off x="5507038" y="3711575"/>
            <a:ext cx="773112" cy="7699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9pPr>
          </a:lstStyle>
          <a:p>
            <a:r>
              <a:rPr lang="tr-TR" altLang="tr-TR" sz="4400">
                <a:latin typeface="Kayra Aydin" panose="020F0503040000020004" pitchFamily="34" charset="0"/>
              </a:rPr>
              <a:t>.</a:t>
            </a:r>
          </a:p>
        </p:txBody>
      </p:sp>
      <p:sp>
        <p:nvSpPr>
          <p:cNvPr id="96331" name="Text Box 75"/>
          <p:cNvSpPr txBox="1">
            <a:spLocks noChangeArrowheads="1"/>
          </p:cNvSpPr>
          <p:nvPr/>
        </p:nvSpPr>
        <p:spPr bwMode="auto">
          <a:xfrm>
            <a:off x="5913438" y="3711575"/>
            <a:ext cx="819150" cy="7699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9pPr>
          </a:lstStyle>
          <a:p>
            <a:r>
              <a:rPr lang="tr-TR" altLang="tr-TR" sz="4400">
                <a:latin typeface="Kayra Aydin" panose="020F0503040000020004" pitchFamily="34" charset="0"/>
              </a:rPr>
              <a:t>Kı</a:t>
            </a:r>
          </a:p>
        </p:txBody>
      </p:sp>
      <p:sp>
        <p:nvSpPr>
          <p:cNvPr id="96332" name="Text Box 76"/>
          <p:cNvSpPr txBox="1">
            <a:spLocks noChangeArrowheads="1"/>
          </p:cNvSpPr>
          <p:nvPr/>
        </p:nvSpPr>
        <p:spPr bwMode="auto">
          <a:xfrm>
            <a:off x="6496050" y="3671888"/>
            <a:ext cx="900113" cy="769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9pPr>
          </a:lstStyle>
          <a:p>
            <a:r>
              <a:rPr lang="tr-TR" altLang="tr-TR" sz="4400">
                <a:solidFill>
                  <a:srgbClr val="00B0F0"/>
                </a:solidFill>
              </a:rPr>
              <a:t>tır</a:t>
            </a:r>
          </a:p>
        </p:txBody>
      </p:sp>
      <p:sp>
        <p:nvSpPr>
          <p:cNvPr id="96333" name="Text Box 77"/>
          <p:cNvSpPr txBox="1">
            <a:spLocks noChangeArrowheads="1"/>
          </p:cNvSpPr>
          <p:nvPr/>
        </p:nvSpPr>
        <p:spPr bwMode="auto">
          <a:xfrm>
            <a:off x="7327900" y="3711575"/>
            <a:ext cx="652463" cy="774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9pPr>
          </a:lstStyle>
          <a:p>
            <a:r>
              <a:rPr lang="tr-TR" altLang="tr-TR" sz="4400">
                <a:solidFill>
                  <a:srgbClr val="FF0066"/>
                </a:solidFill>
                <a:latin typeface="Kayra Aydin" panose="020F0503040000020004" pitchFamily="34" charset="0"/>
              </a:rPr>
              <a:t>kı</a:t>
            </a:r>
          </a:p>
        </p:txBody>
      </p:sp>
      <p:sp>
        <p:nvSpPr>
          <p:cNvPr id="96334" name="Text Box 78"/>
          <p:cNvSpPr txBox="1">
            <a:spLocks noChangeArrowheads="1"/>
          </p:cNvSpPr>
          <p:nvPr/>
        </p:nvSpPr>
        <p:spPr bwMode="auto">
          <a:xfrm>
            <a:off x="7805738" y="3700463"/>
            <a:ext cx="1008062" cy="769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9pPr>
          </a:lstStyle>
          <a:p>
            <a:r>
              <a:rPr lang="tr-TR" altLang="tr-TR" sz="4400">
                <a:latin typeface="Kayra Aydin" panose="020F0503040000020004" pitchFamily="34" charset="0"/>
              </a:rPr>
              <a:t>tır</a:t>
            </a:r>
          </a:p>
        </p:txBody>
      </p:sp>
      <p:sp>
        <p:nvSpPr>
          <p:cNvPr id="96335" name="Text Box 79"/>
          <p:cNvSpPr txBox="1">
            <a:spLocks noChangeArrowheads="1"/>
          </p:cNvSpPr>
          <p:nvPr/>
        </p:nvSpPr>
        <p:spPr bwMode="auto">
          <a:xfrm>
            <a:off x="46038" y="4438650"/>
            <a:ext cx="755650" cy="7699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9pPr>
          </a:lstStyle>
          <a:p>
            <a:r>
              <a:rPr lang="tr-TR" altLang="tr-TR" sz="4400">
                <a:solidFill>
                  <a:srgbClr val="00FF00"/>
                </a:solidFill>
                <a:latin typeface="Kayra Aydin" panose="020F0503040000020004" pitchFamily="34" charset="0"/>
              </a:rPr>
              <a:t>e</a:t>
            </a:r>
          </a:p>
        </p:txBody>
      </p:sp>
      <p:sp>
        <p:nvSpPr>
          <p:cNvPr id="96336" name="Text Box 80"/>
          <p:cNvSpPr txBox="1">
            <a:spLocks noChangeArrowheads="1"/>
          </p:cNvSpPr>
          <p:nvPr/>
        </p:nvSpPr>
        <p:spPr bwMode="auto">
          <a:xfrm>
            <a:off x="485775" y="4419600"/>
            <a:ext cx="830263" cy="776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9pPr>
          </a:lstStyle>
          <a:p>
            <a:r>
              <a:rPr lang="tr-TR" altLang="tr-TR" sz="4400">
                <a:latin typeface="Kayra Aydin" panose="020F0503040000020004" pitchFamily="34" charset="0"/>
              </a:rPr>
              <a:t>rik</a:t>
            </a:r>
          </a:p>
        </p:txBody>
      </p:sp>
      <p:sp>
        <p:nvSpPr>
          <p:cNvPr id="96337" name="Text Box 81"/>
          <p:cNvSpPr txBox="1">
            <a:spLocks noChangeArrowheads="1"/>
          </p:cNvSpPr>
          <p:nvPr/>
        </p:nvSpPr>
        <p:spPr bwMode="auto">
          <a:xfrm>
            <a:off x="1368425" y="4438650"/>
            <a:ext cx="755650" cy="7699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9pPr>
          </a:lstStyle>
          <a:p>
            <a:r>
              <a:rPr lang="tr-TR" altLang="tr-TR" sz="4400">
                <a:solidFill>
                  <a:srgbClr val="00CCFF"/>
                </a:solidFill>
                <a:latin typeface="Kayra Aydin" panose="020F0503040000020004" pitchFamily="34" charset="0"/>
              </a:rPr>
              <a:t>yi</a:t>
            </a:r>
          </a:p>
        </p:txBody>
      </p:sp>
      <p:sp>
        <p:nvSpPr>
          <p:cNvPr id="96338" name="Text Box 82"/>
          <p:cNvSpPr txBox="1">
            <a:spLocks noChangeArrowheads="1"/>
          </p:cNvSpPr>
          <p:nvPr/>
        </p:nvSpPr>
        <p:spPr bwMode="auto">
          <a:xfrm>
            <a:off x="1941513" y="4419600"/>
            <a:ext cx="998537" cy="768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9pPr>
          </a:lstStyle>
          <a:p>
            <a:r>
              <a:rPr lang="tr-TR" altLang="tr-TR" sz="4400">
                <a:latin typeface="Kayra Aydin" panose="020F0503040000020004" pitchFamily="34" charset="0"/>
              </a:rPr>
              <a:t>ye</a:t>
            </a:r>
          </a:p>
        </p:txBody>
      </p:sp>
      <p:sp>
        <p:nvSpPr>
          <p:cNvPr id="96339" name="Text Box 83"/>
          <p:cNvSpPr txBox="1">
            <a:spLocks noChangeArrowheads="1"/>
          </p:cNvSpPr>
          <p:nvPr/>
        </p:nvSpPr>
        <p:spPr bwMode="auto">
          <a:xfrm>
            <a:off x="2686050" y="4454525"/>
            <a:ext cx="1150938" cy="7699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9pPr>
          </a:lstStyle>
          <a:p>
            <a:r>
              <a:rPr lang="tr-TR" altLang="tr-TR" sz="4400">
                <a:solidFill>
                  <a:srgbClr val="FF0066"/>
                </a:solidFill>
                <a:latin typeface="Kayra Aydin" panose="020F0503040000020004" pitchFamily="34" charset="0"/>
              </a:rPr>
              <a:t>lim</a:t>
            </a:r>
          </a:p>
        </p:txBody>
      </p:sp>
      <p:sp>
        <p:nvSpPr>
          <p:cNvPr id="96340" name="Text Box 84"/>
          <p:cNvSpPr txBox="1">
            <a:spLocks noChangeArrowheads="1"/>
          </p:cNvSpPr>
          <p:nvPr/>
        </p:nvSpPr>
        <p:spPr bwMode="auto">
          <a:xfrm>
            <a:off x="3625850" y="4411663"/>
            <a:ext cx="287338" cy="768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9pPr>
          </a:lstStyle>
          <a:p>
            <a:r>
              <a:rPr lang="tr-TR" altLang="tr-TR" sz="4400">
                <a:latin typeface="Kayra Aydin" panose="020F0503040000020004" pitchFamily="34" charset="0"/>
              </a:rPr>
              <a:t>.</a:t>
            </a:r>
          </a:p>
        </p:txBody>
      </p:sp>
    </p:spTree>
  </p:cSld>
  <p:clrMapOvr>
    <a:masterClrMapping/>
  </p:clrMapOvr>
  <p:transition spd="med" advClick="0" advTm="3000">
    <p:sndAc>
      <p:stSnd>
        <p:snd r:embed="rId3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62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62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62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62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62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62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62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62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62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62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62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6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62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962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962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962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962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962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962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962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962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962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 nodeType="clickPar">
                      <p:stCondLst>
                        <p:cond delay="indefinite"/>
                      </p:stCondLst>
                      <p:childTnLst>
                        <p:par>
                          <p:cTn id="7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962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962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 nodeType="clickPar">
                      <p:stCondLst>
                        <p:cond delay="indefinite"/>
                      </p:stCondLst>
                      <p:childTnLst>
                        <p:par>
                          <p:cTn id="7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962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962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 nodeType="clickPar">
                      <p:stCondLst>
                        <p:cond delay="indefinite"/>
                      </p:stCondLst>
                      <p:childTnLst>
                        <p:par>
                          <p:cTn id="8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962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962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 nodeType="clickPar">
                      <p:stCondLst>
                        <p:cond delay="indefinite"/>
                      </p:stCondLst>
                      <p:childTnLst>
                        <p:par>
                          <p:cTn id="8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962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962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 nodeType="clickPar">
                      <p:stCondLst>
                        <p:cond delay="indefinite"/>
                      </p:stCondLst>
                      <p:childTnLst>
                        <p:par>
                          <p:cTn id="9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962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962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 nodeType="clickPar">
                      <p:stCondLst>
                        <p:cond delay="indefinite"/>
                      </p:stCondLst>
                      <p:childTnLst>
                        <p:par>
                          <p:cTn id="10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962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962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 nodeType="clickPar">
                      <p:stCondLst>
                        <p:cond delay="indefinite"/>
                      </p:stCondLst>
                      <p:childTnLst>
                        <p:par>
                          <p:cTn id="10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962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962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 nodeType="clickPar">
                      <p:stCondLst>
                        <p:cond delay="indefinite"/>
                      </p:stCondLst>
                      <p:childTnLst>
                        <p:par>
                          <p:cTn id="1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962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962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 nodeType="clickPar">
                      <p:stCondLst>
                        <p:cond delay="indefinite"/>
                      </p:stCondLst>
                      <p:childTnLst>
                        <p:par>
                          <p:cTn id="1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962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962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 nodeType="clickPar">
                      <p:stCondLst>
                        <p:cond delay="indefinite"/>
                      </p:stCondLst>
                      <p:childTnLst>
                        <p:par>
                          <p:cTn id="1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962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962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 nodeType="clickPar">
                      <p:stCondLst>
                        <p:cond delay="indefinite"/>
                      </p:stCondLst>
                      <p:childTnLst>
                        <p:par>
                          <p:cTn id="1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3" dur="500" fill="hold"/>
                                        <p:tgtEl>
                                          <p:spTgt spid="962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4" dur="500" fill="hold"/>
                                        <p:tgtEl>
                                          <p:spTgt spid="962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 nodeType="clickPar">
                      <p:stCondLst>
                        <p:cond delay="indefinite"/>
                      </p:stCondLst>
                      <p:childTnLst>
                        <p:par>
                          <p:cTn id="1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9" dur="500" fill="hold"/>
                                        <p:tgtEl>
                                          <p:spTgt spid="963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0" dur="500" fill="hold"/>
                                        <p:tgtEl>
                                          <p:spTgt spid="963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 nodeType="clickPar">
                      <p:stCondLst>
                        <p:cond delay="indefinite"/>
                      </p:stCondLst>
                      <p:childTnLst>
                        <p:par>
                          <p:cTn id="1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5" dur="500" fill="hold"/>
                                        <p:tgtEl>
                                          <p:spTgt spid="962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6" dur="500" fill="hold"/>
                                        <p:tgtEl>
                                          <p:spTgt spid="962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 nodeType="clickPar">
                      <p:stCondLst>
                        <p:cond delay="indefinite"/>
                      </p:stCondLst>
                      <p:childTnLst>
                        <p:par>
                          <p:cTn id="14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1" dur="500" fill="hold"/>
                                        <p:tgtEl>
                                          <p:spTgt spid="962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2" dur="500" fill="hold"/>
                                        <p:tgtEl>
                                          <p:spTgt spid="962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 nodeType="clickPar">
                      <p:stCondLst>
                        <p:cond delay="indefinite"/>
                      </p:stCondLst>
                      <p:childTnLst>
                        <p:par>
                          <p:cTn id="1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7" dur="500" fill="hold"/>
                                        <p:tgtEl>
                                          <p:spTgt spid="962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8" dur="500" fill="hold"/>
                                        <p:tgtEl>
                                          <p:spTgt spid="96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 nodeType="clickPar">
                      <p:stCondLst>
                        <p:cond delay="indefinite"/>
                      </p:stCondLst>
                      <p:childTnLst>
                        <p:par>
                          <p:cTn id="16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3" dur="500" fill="hold"/>
                                        <p:tgtEl>
                                          <p:spTgt spid="962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4" dur="500" fill="hold"/>
                                        <p:tgtEl>
                                          <p:spTgt spid="962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 nodeType="clickPar">
                      <p:stCondLst>
                        <p:cond delay="indefinite"/>
                      </p:stCondLst>
                      <p:childTnLst>
                        <p:par>
                          <p:cTn id="16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9" dur="500" fill="hold"/>
                                        <p:tgtEl>
                                          <p:spTgt spid="962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0" dur="500" fill="hold"/>
                                        <p:tgtEl>
                                          <p:spTgt spid="962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 nodeType="clickPar">
                      <p:stCondLst>
                        <p:cond delay="indefinite"/>
                      </p:stCondLst>
                      <p:childTnLst>
                        <p:par>
                          <p:cTn id="17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5" dur="500" fill="hold"/>
                                        <p:tgtEl>
                                          <p:spTgt spid="962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6" dur="500" fill="hold"/>
                                        <p:tgtEl>
                                          <p:spTgt spid="962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7" fill="hold" nodeType="clickPar">
                      <p:stCondLst>
                        <p:cond delay="indefinite"/>
                      </p:stCondLst>
                      <p:childTnLst>
                        <p:par>
                          <p:cTn id="17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1" dur="500" fill="hold"/>
                                        <p:tgtEl>
                                          <p:spTgt spid="962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2" dur="500" fill="hold"/>
                                        <p:tgtEl>
                                          <p:spTgt spid="962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 nodeType="clickPar">
                      <p:stCondLst>
                        <p:cond delay="indefinite"/>
                      </p:stCondLst>
                      <p:childTnLst>
                        <p:par>
                          <p:cTn id="18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7" dur="500" fill="hold"/>
                                        <p:tgtEl>
                                          <p:spTgt spid="962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8" dur="500" fill="hold"/>
                                        <p:tgtEl>
                                          <p:spTgt spid="962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9" fill="hold" nodeType="clickPar">
                      <p:stCondLst>
                        <p:cond delay="indefinite"/>
                      </p:stCondLst>
                      <p:childTnLst>
                        <p:par>
                          <p:cTn id="19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3" dur="500" fill="hold"/>
                                        <p:tgtEl>
                                          <p:spTgt spid="962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4" dur="500" fill="hold"/>
                                        <p:tgtEl>
                                          <p:spTgt spid="962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5" fill="hold" nodeType="clickPar">
                      <p:stCondLst>
                        <p:cond delay="indefinite"/>
                      </p:stCondLst>
                      <p:childTnLst>
                        <p:par>
                          <p:cTn id="19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9" dur="500" fill="hold"/>
                                        <p:tgtEl>
                                          <p:spTgt spid="962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0" dur="500" fill="hold"/>
                                        <p:tgtEl>
                                          <p:spTgt spid="962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1" fill="hold" nodeType="clickPar">
                      <p:stCondLst>
                        <p:cond delay="indefinite"/>
                      </p:stCondLst>
                      <p:childTnLst>
                        <p:par>
                          <p:cTn id="20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5" dur="500" fill="hold"/>
                                        <p:tgtEl>
                                          <p:spTgt spid="962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6" dur="500" fill="hold"/>
                                        <p:tgtEl>
                                          <p:spTgt spid="962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7" fill="hold" nodeType="clickPar">
                      <p:stCondLst>
                        <p:cond delay="indefinite"/>
                      </p:stCondLst>
                      <p:childTnLst>
                        <p:par>
                          <p:cTn id="20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1" dur="500" fill="hold"/>
                                        <p:tgtEl>
                                          <p:spTgt spid="962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2" dur="500" fill="hold"/>
                                        <p:tgtEl>
                                          <p:spTgt spid="962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3" fill="hold" nodeType="clickPar">
                      <p:stCondLst>
                        <p:cond delay="indefinite"/>
                      </p:stCondLst>
                      <p:childTnLst>
                        <p:par>
                          <p:cTn id="2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7" dur="500" fill="hold"/>
                                        <p:tgtEl>
                                          <p:spTgt spid="963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8" dur="500" fill="hold"/>
                                        <p:tgtEl>
                                          <p:spTgt spid="963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9" fill="hold" nodeType="clickPar">
                      <p:stCondLst>
                        <p:cond delay="indefinite"/>
                      </p:stCondLst>
                      <p:childTnLst>
                        <p:par>
                          <p:cTn id="2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3" dur="500" fill="hold"/>
                                        <p:tgtEl>
                                          <p:spTgt spid="963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4" dur="500" fill="hold"/>
                                        <p:tgtEl>
                                          <p:spTgt spid="963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5" fill="hold" nodeType="clickPar">
                      <p:stCondLst>
                        <p:cond delay="indefinite"/>
                      </p:stCondLst>
                      <p:childTnLst>
                        <p:par>
                          <p:cTn id="2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9" dur="500" fill="hold"/>
                                        <p:tgtEl>
                                          <p:spTgt spid="963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0" dur="500" fill="hold"/>
                                        <p:tgtEl>
                                          <p:spTgt spid="963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1" fill="hold" nodeType="clickPar">
                      <p:stCondLst>
                        <p:cond delay="indefinite"/>
                      </p:stCondLst>
                      <p:childTnLst>
                        <p:par>
                          <p:cTn id="2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5" dur="500" fill="hold"/>
                                        <p:tgtEl>
                                          <p:spTgt spid="963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6" dur="500" fill="hold"/>
                                        <p:tgtEl>
                                          <p:spTgt spid="963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7" fill="hold" nodeType="clickPar">
                      <p:stCondLst>
                        <p:cond delay="indefinite"/>
                      </p:stCondLst>
                      <p:childTnLst>
                        <p:par>
                          <p:cTn id="2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1" dur="500" fill="hold"/>
                                        <p:tgtEl>
                                          <p:spTgt spid="963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2" dur="500" fill="hold"/>
                                        <p:tgtEl>
                                          <p:spTgt spid="963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3" fill="hold" nodeType="clickPar">
                      <p:stCondLst>
                        <p:cond delay="indefinite"/>
                      </p:stCondLst>
                      <p:childTnLst>
                        <p:par>
                          <p:cTn id="2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7" dur="500" fill="hold"/>
                                        <p:tgtEl>
                                          <p:spTgt spid="963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8" dur="500" fill="hold"/>
                                        <p:tgtEl>
                                          <p:spTgt spid="963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9" fill="hold" nodeType="clickPar">
                      <p:stCondLst>
                        <p:cond delay="indefinite"/>
                      </p:stCondLst>
                      <p:childTnLst>
                        <p:par>
                          <p:cTn id="25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3" dur="500" fill="hold"/>
                                        <p:tgtEl>
                                          <p:spTgt spid="963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4" dur="500" fill="hold"/>
                                        <p:tgtEl>
                                          <p:spTgt spid="963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5" fill="hold" nodeType="clickPar">
                      <p:stCondLst>
                        <p:cond delay="indefinite"/>
                      </p:stCondLst>
                      <p:childTnLst>
                        <p:par>
                          <p:cTn id="25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9" dur="500" fill="hold"/>
                                        <p:tgtEl>
                                          <p:spTgt spid="963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0" dur="500" fill="hold"/>
                                        <p:tgtEl>
                                          <p:spTgt spid="963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1" fill="hold" nodeType="clickPar">
                      <p:stCondLst>
                        <p:cond delay="indefinite"/>
                      </p:stCondLst>
                      <p:childTnLst>
                        <p:par>
                          <p:cTn id="26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3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5" dur="500" fill="hold"/>
                                        <p:tgtEl>
                                          <p:spTgt spid="963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6" dur="500" fill="hold"/>
                                        <p:tgtEl>
                                          <p:spTgt spid="963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7" fill="hold" nodeType="clickPar">
                      <p:stCondLst>
                        <p:cond delay="indefinite"/>
                      </p:stCondLst>
                      <p:childTnLst>
                        <p:par>
                          <p:cTn id="26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3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1" dur="500" fill="hold"/>
                                        <p:tgtEl>
                                          <p:spTgt spid="963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2" dur="500" fill="hold"/>
                                        <p:tgtEl>
                                          <p:spTgt spid="963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3" fill="hold" nodeType="clickPar">
                      <p:stCondLst>
                        <p:cond delay="indefinite"/>
                      </p:stCondLst>
                      <p:childTnLst>
                        <p:par>
                          <p:cTn id="27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3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7" dur="500" fill="hold"/>
                                        <p:tgtEl>
                                          <p:spTgt spid="963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8" dur="500" fill="hold"/>
                                        <p:tgtEl>
                                          <p:spTgt spid="963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9" fill="hold" nodeType="clickPar">
                      <p:stCondLst>
                        <p:cond delay="indefinite"/>
                      </p:stCondLst>
                      <p:childTnLst>
                        <p:par>
                          <p:cTn id="28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3" dur="500" fill="hold"/>
                                        <p:tgtEl>
                                          <p:spTgt spid="963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4" dur="500" fill="hold"/>
                                        <p:tgtEl>
                                          <p:spTgt spid="963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5" fill="hold" nodeType="clickPar">
                      <p:stCondLst>
                        <p:cond delay="indefinite"/>
                      </p:stCondLst>
                      <p:childTnLst>
                        <p:par>
                          <p:cTn id="28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9" dur="500" fill="hold"/>
                                        <p:tgtEl>
                                          <p:spTgt spid="963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0" dur="500" fill="hold"/>
                                        <p:tgtEl>
                                          <p:spTgt spid="963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1" fill="hold" nodeType="clickPar">
                      <p:stCondLst>
                        <p:cond delay="indefinite"/>
                      </p:stCondLst>
                      <p:childTnLst>
                        <p:par>
                          <p:cTn id="29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5" dur="500" fill="hold"/>
                                        <p:tgtEl>
                                          <p:spTgt spid="963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6" dur="500" fill="hold"/>
                                        <p:tgtEl>
                                          <p:spTgt spid="963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7" fill="hold" nodeType="clickPar">
                      <p:stCondLst>
                        <p:cond delay="indefinite"/>
                      </p:stCondLst>
                      <p:childTnLst>
                        <p:par>
                          <p:cTn id="29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1" dur="500" fill="hold"/>
                                        <p:tgtEl>
                                          <p:spTgt spid="963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2" dur="500" fill="hold"/>
                                        <p:tgtEl>
                                          <p:spTgt spid="963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3" fill="hold" nodeType="clickPar">
                      <p:stCondLst>
                        <p:cond delay="indefinite"/>
                      </p:stCondLst>
                      <p:childTnLst>
                        <p:par>
                          <p:cTn id="30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7" dur="500" fill="hold"/>
                                        <p:tgtEl>
                                          <p:spTgt spid="963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8" dur="500" fill="hold"/>
                                        <p:tgtEl>
                                          <p:spTgt spid="963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9" fill="hold" nodeType="clickPar">
                      <p:stCondLst>
                        <p:cond delay="indefinite"/>
                      </p:stCondLst>
                      <p:childTnLst>
                        <p:par>
                          <p:cTn id="3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3" dur="500" fill="hold"/>
                                        <p:tgtEl>
                                          <p:spTgt spid="963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4" dur="500" fill="hold"/>
                                        <p:tgtEl>
                                          <p:spTgt spid="963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5" fill="hold" nodeType="clickPar">
                      <p:stCondLst>
                        <p:cond delay="indefinite"/>
                      </p:stCondLst>
                      <p:childTnLst>
                        <p:par>
                          <p:cTn id="3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9" dur="500" fill="hold"/>
                                        <p:tgtEl>
                                          <p:spTgt spid="963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0" dur="500" fill="hold"/>
                                        <p:tgtEl>
                                          <p:spTgt spid="963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1" fill="hold" nodeType="clickPar">
                      <p:stCondLst>
                        <p:cond delay="indefinite"/>
                      </p:stCondLst>
                      <p:childTnLst>
                        <p:par>
                          <p:cTn id="3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5" dur="500" fill="hold"/>
                                        <p:tgtEl>
                                          <p:spTgt spid="963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6" dur="500" fill="hold"/>
                                        <p:tgtEl>
                                          <p:spTgt spid="963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7" fill="hold" nodeType="clickPar">
                      <p:stCondLst>
                        <p:cond delay="indefinite"/>
                      </p:stCondLst>
                      <p:childTnLst>
                        <p:par>
                          <p:cTn id="3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1" dur="500" fill="hold"/>
                                        <p:tgtEl>
                                          <p:spTgt spid="963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2" dur="500" fill="hold"/>
                                        <p:tgtEl>
                                          <p:spTgt spid="963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3" fill="hold" nodeType="clickPar">
                      <p:stCondLst>
                        <p:cond delay="indefinite"/>
                      </p:stCondLst>
                      <p:childTnLst>
                        <p:par>
                          <p:cTn id="3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7" dur="500" fill="hold"/>
                                        <p:tgtEl>
                                          <p:spTgt spid="963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8" dur="500" fill="hold"/>
                                        <p:tgtEl>
                                          <p:spTgt spid="963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9" fill="hold" nodeType="clickPar">
                      <p:stCondLst>
                        <p:cond delay="indefinite"/>
                      </p:stCondLst>
                      <p:childTnLst>
                        <p:par>
                          <p:cTn id="3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3" dur="500" fill="hold"/>
                                        <p:tgtEl>
                                          <p:spTgt spid="963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4" dur="500" fill="hold"/>
                                        <p:tgtEl>
                                          <p:spTgt spid="963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5" fill="hold" nodeType="clickPar">
                      <p:stCondLst>
                        <p:cond delay="indefinite"/>
                      </p:stCondLst>
                      <p:childTnLst>
                        <p:par>
                          <p:cTn id="3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9" dur="500" fill="hold"/>
                                        <p:tgtEl>
                                          <p:spTgt spid="963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0" dur="500" fill="hold"/>
                                        <p:tgtEl>
                                          <p:spTgt spid="963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1" fill="hold" nodeType="clickPar">
                      <p:stCondLst>
                        <p:cond delay="indefinite"/>
                      </p:stCondLst>
                      <p:childTnLst>
                        <p:par>
                          <p:cTn id="3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5" dur="500" fill="hold"/>
                                        <p:tgtEl>
                                          <p:spTgt spid="963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6" dur="500" fill="hold"/>
                                        <p:tgtEl>
                                          <p:spTgt spid="963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7" fill="hold" nodeType="clickPar">
                      <p:stCondLst>
                        <p:cond delay="indefinite"/>
                      </p:stCondLst>
                      <p:childTnLst>
                        <p:par>
                          <p:cTn id="35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1" dur="500" fill="hold"/>
                                        <p:tgtEl>
                                          <p:spTgt spid="963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2" dur="500" fill="hold"/>
                                        <p:tgtEl>
                                          <p:spTgt spid="963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3" fill="hold" nodeType="clickPar">
                      <p:stCondLst>
                        <p:cond delay="indefinite"/>
                      </p:stCondLst>
                      <p:childTnLst>
                        <p:par>
                          <p:cTn id="3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7" dur="500" fill="hold"/>
                                        <p:tgtEl>
                                          <p:spTgt spid="963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8" dur="500" fill="hold"/>
                                        <p:tgtEl>
                                          <p:spTgt spid="963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6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9" fill="hold" nodeType="clickPar">
                      <p:stCondLst>
                        <p:cond delay="indefinite"/>
                      </p:stCondLst>
                      <p:childTnLst>
                        <p:par>
                          <p:cTn id="37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3" dur="500" fill="hold"/>
                                        <p:tgtEl>
                                          <p:spTgt spid="963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4" dur="500" fill="hold"/>
                                        <p:tgtEl>
                                          <p:spTgt spid="963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5" fill="hold" nodeType="clickPar">
                      <p:stCondLst>
                        <p:cond delay="indefinite"/>
                      </p:stCondLst>
                      <p:childTnLst>
                        <p:par>
                          <p:cTn id="37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9" dur="500" fill="hold"/>
                                        <p:tgtEl>
                                          <p:spTgt spid="963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0" dur="500" fill="hold"/>
                                        <p:tgtEl>
                                          <p:spTgt spid="963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1" fill="hold" nodeType="clickPar">
                      <p:stCondLst>
                        <p:cond delay="indefinite"/>
                      </p:stCondLst>
                      <p:childTnLst>
                        <p:par>
                          <p:cTn id="38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5" dur="500" fill="hold"/>
                                        <p:tgtEl>
                                          <p:spTgt spid="963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6" dur="500" fill="hold"/>
                                        <p:tgtEl>
                                          <p:spTgt spid="963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8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7" fill="hold" nodeType="clickPar">
                      <p:stCondLst>
                        <p:cond delay="indefinite"/>
                      </p:stCondLst>
                      <p:childTnLst>
                        <p:par>
                          <p:cTn id="38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1" dur="500" fill="hold"/>
                                        <p:tgtEl>
                                          <p:spTgt spid="963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2" dur="500" fill="hold"/>
                                        <p:tgtEl>
                                          <p:spTgt spid="963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8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3" fill="hold" nodeType="clickPar">
                      <p:stCondLst>
                        <p:cond delay="indefinite"/>
                      </p:stCondLst>
                      <p:childTnLst>
                        <p:par>
                          <p:cTn id="39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7" dur="500" fill="hold"/>
                                        <p:tgtEl>
                                          <p:spTgt spid="963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8" dur="500" fill="hold"/>
                                        <p:tgtEl>
                                          <p:spTgt spid="963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9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9" fill="hold" nodeType="clickPar">
                      <p:stCondLst>
                        <p:cond delay="indefinite"/>
                      </p:stCondLst>
                      <p:childTnLst>
                        <p:par>
                          <p:cTn id="40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3" dur="500" fill="hold"/>
                                        <p:tgtEl>
                                          <p:spTgt spid="963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4" dur="500" fill="hold"/>
                                        <p:tgtEl>
                                          <p:spTgt spid="963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5" fill="hold" nodeType="clickPar">
                      <p:stCondLst>
                        <p:cond delay="indefinite"/>
                      </p:stCondLst>
                      <p:childTnLst>
                        <p:par>
                          <p:cTn id="40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9" dur="500" fill="hold"/>
                                        <p:tgtEl>
                                          <p:spTgt spid="963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0" dur="500" fill="hold"/>
                                        <p:tgtEl>
                                          <p:spTgt spid="963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1" fill="hold" nodeType="clickPar">
                      <p:stCondLst>
                        <p:cond delay="indefinite"/>
                      </p:stCondLst>
                      <p:childTnLst>
                        <p:par>
                          <p:cTn id="4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3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5" dur="500" fill="hold"/>
                                        <p:tgtEl>
                                          <p:spTgt spid="963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6" dur="500" fill="hold"/>
                                        <p:tgtEl>
                                          <p:spTgt spid="963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7" fill="hold" nodeType="clickPar">
                      <p:stCondLst>
                        <p:cond delay="indefinite"/>
                      </p:stCondLst>
                      <p:childTnLst>
                        <p:par>
                          <p:cTn id="4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3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1" dur="500" fill="hold"/>
                                        <p:tgtEl>
                                          <p:spTgt spid="963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2" dur="500" fill="hold"/>
                                        <p:tgtEl>
                                          <p:spTgt spid="963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3" fill="hold" nodeType="clickPar">
                      <p:stCondLst>
                        <p:cond delay="indefinite"/>
                      </p:stCondLst>
                      <p:childTnLst>
                        <p:par>
                          <p:cTn id="4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7" dur="500" fill="hold"/>
                                        <p:tgtEl>
                                          <p:spTgt spid="963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8" dur="500" fill="hold"/>
                                        <p:tgtEl>
                                          <p:spTgt spid="963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9" fill="hold" nodeType="clickPar">
                      <p:stCondLst>
                        <p:cond delay="indefinite"/>
                      </p:stCondLst>
                      <p:childTnLst>
                        <p:par>
                          <p:cTn id="4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3" dur="500" fill="hold"/>
                                        <p:tgtEl>
                                          <p:spTgt spid="96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4" dur="500" fill="hold"/>
                                        <p:tgtEl>
                                          <p:spTgt spid="96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5" fill="hold" nodeType="clickPar">
                      <p:stCondLst>
                        <p:cond delay="indefinite"/>
                      </p:stCondLst>
                      <p:childTnLst>
                        <p:par>
                          <p:cTn id="4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9" dur="500" fill="hold"/>
                                        <p:tgtEl>
                                          <p:spTgt spid="963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0" dur="500" fill="hold"/>
                                        <p:tgtEl>
                                          <p:spTgt spid="963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1" fill="hold" nodeType="clickPar">
                      <p:stCondLst>
                        <p:cond delay="indefinite"/>
                      </p:stCondLst>
                      <p:childTnLst>
                        <p:par>
                          <p:cTn id="4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5" dur="500" fill="hold"/>
                                        <p:tgtEl>
                                          <p:spTgt spid="963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6" dur="500" fill="hold"/>
                                        <p:tgtEl>
                                          <p:spTgt spid="963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6261" grpId="0"/>
      <p:bldP spid="96262" grpId="0"/>
      <p:bldP spid="96263" grpId="0"/>
      <p:bldP spid="96264" grpId="0"/>
      <p:bldP spid="96265" grpId="0"/>
      <p:bldP spid="96266" grpId="0"/>
      <p:bldP spid="96267" grpId="0"/>
      <p:bldP spid="96268" grpId="0"/>
      <p:bldP spid="96271" grpId="0"/>
      <p:bldP spid="96272" grpId="0"/>
      <p:bldP spid="96273" grpId="0"/>
      <p:bldP spid="96274" grpId="0"/>
      <p:bldP spid="96275" grpId="0"/>
      <p:bldP spid="96276" grpId="0"/>
      <p:bldP spid="96277" grpId="0"/>
      <p:bldP spid="96278" grpId="0"/>
      <p:bldP spid="96279" grpId="0"/>
      <p:bldP spid="96280" grpId="0"/>
      <p:bldP spid="96281" grpId="0"/>
      <p:bldP spid="96282" grpId="0"/>
      <p:bldP spid="96285" grpId="0"/>
      <p:bldP spid="96286" grpId="0"/>
      <p:bldP spid="96287" grpId="0"/>
      <p:bldP spid="96288" grpId="0"/>
      <p:bldP spid="96289" grpId="0"/>
      <p:bldP spid="96290" grpId="0"/>
      <p:bldP spid="96291" grpId="0"/>
      <p:bldP spid="96292" grpId="0"/>
      <p:bldP spid="96293" grpId="0"/>
      <p:bldP spid="96294" grpId="0"/>
      <p:bldP spid="96295" grpId="0"/>
      <p:bldP spid="96296" grpId="0"/>
      <p:bldP spid="96297" grpId="0"/>
      <p:bldP spid="96298" grpId="0"/>
      <p:bldP spid="96300" grpId="0"/>
      <p:bldP spid="96301" grpId="0"/>
      <p:bldP spid="96303" grpId="0"/>
      <p:bldP spid="96304" grpId="0"/>
      <p:bldP spid="96305" grpId="0"/>
      <p:bldP spid="96306" grpId="0"/>
      <p:bldP spid="96307" grpId="0"/>
      <p:bldP spid="96308" grpId="0"/>
      <p:bldP spid="96309" grpId="0"/>
      <p:bldP spid="96310" grpId="0"/>
      <p:bldP spid="96311" grpId="0"/>
      <p:bldP spid="96312" grpId="0"/>
      <p:bldP spid="96313" grpId="0"/>
      <p:bldP spid="96314" grpId="0"/>
      <p:bldP spid="96315" grpId="0"/>
      <p:bldP spid="96316" grpId="0"/>
      <p:bldP spid="96317" grpId="0"/>
      <p:bldP spid="96318" grpId="0"/>
      <p:bldP spid="96319" grpId="0"/>
      <p:bldP spid="96320" grpId="0"/>
      <p:bldP spid="96321" grpId="0"/>
      <p:bldP spid="96322" grpId="0"/>
      <p:bldP spid="96323" grpId="0"/>
      <p:bldP spid="96324" grpId="0"/>
      <p:bldP spid="96325" grpId="0"/>
      <p:bldP spid="96326" grpId="0"/>
      <p:bldP spid="96327" grpId="0"/>
      <p:bldP spid="96328" grpId="0"/>
      <p:bldP spid="96329" grpId="0"/>
      <p:bldP spid="96330" grpId="0"/>
      <p:bldP spid="96331" grpId="0"/>
      <p:bldP spid="96332" grpId="0"/>
      <p:bldP spid="96333" grpId="0"/>
      <p:bldP spid="96334" grpId="0"/>
      <p:bldP spid="96335" grpId="0"/>
      <p:bldP spid="96336" grpId="0"/>
      <p:bldP spid="96337" grpId="0"/>
      <p:bldP spid="96338" grpId="0"/>
      <p:bldP spid="96339" grpId="0"/>
      <p:bldP spid="9634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0995" name="Picture 3" descr="mix2"/>
          <p:cNvPicPr>
            <a:picLocks noGrp="1" noChangeAspect="1" noChangeArrowheads="1" noCrop="1"/>
          </p:cNvPicPr>
          <p:nvPr>
            <p:ph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2916238" y="1052513"/>
            <a:ext cx="2160587" cy="1898650"/>
          </a:xfr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431110" name="AutoShape 6">
            <a:extLst>
              <a:ext uri="{FF2B5EF4-FFF2-40B4-BE49-F238E27FC236}">
                <a16:creationId xmlns:a16="http://schemas.microsoft.com/office/drawing/2014/main" xmlns="" id="{09B124F6-0E62-437B-A0D9-435DBC3E69FF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68538" y="3716338"/>
            <a:ext cx="4176712" cy="936625"/>
          </a:xfrm>
          <a:prstGeom prst="wedgeRoundRectCallout">
            <a:avLst>
              <a:gd name="adj1" fmla="val 2792"/>
              <a:gd name="adj2" fmla="val 220338"/>
              <a:gd name="adj3" fmla="val 16667"/>
            </a:avLst>
          </a:prstGeom>
          <a:gradFill rotWithShape="1">
            <a:gsLst>
              <a:gs pos="0">
                <a:srgbClr val="2F5E76"/>
              </a:gs>
              <a:gs pos="50000">
                <a:schemeClr val="accent1"/>
              </a:gs>
              <a:gs pos="100000">
                <a:srgbClr val="2F5E76"/>
              </a:gs>
            </a:gsLst>
            <a:lin ang="5400000" scaled="1"/>
          </a:gra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defRPr/>
            </a:pPr>
            <a:r>
              <a:rPr lang="tr-TR" altLang="tr-TR" sz="280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anose="030F0702030302020204" pitchFamily="66" charset="0"/>
                <a:cs typeface="Arial" panose="020B0604020202020204" pitchFamily="34" charset="0"/>
              </a:rPr>
              <a:t>AFERİN</a:t>
            </a:r>
          </a:p>
        </p:txBody>
      </p:sp>
    </p:spTree>
  </p:cSld>
  <p:clrMapOvr>
    <a:masterClrMapping/>
  </p:clrMapOvr>
  <p:transition spd="med" advClick="0" advTm="3000"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09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409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1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431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11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1110" name="AutoShape 6">
            <a:extLst>
              <a:ext uri="{FF2B5EF4-FFF2-40B4-BE49-F238E27FC236}">
                <a16:creationId xmlns:a16="http://schemas.microsoft.com/office/drawing/2014/main" xmlns="" id="{5126730B-2ADE-41D1-8BE6-BAB5C674A57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24075" y="4076700"/>
            <a:ext cx="4465638" cy="2303463"/>
          </a:xfrm>
          <a:prstGeom prst="wedgeRoundRectCallout">
            <a:avLst>
              <a:gd name="adj1" fmla="val 35602"/>
              <a:gd name="adj2" fmla="val 29602"/>
              <a:gd name="adj3" fmla="val 16667"/>
            </a:avLst>
          </a:prstGeom>
          <a:gradFill rotWithShape="1">
            <a:gsLst>
              <a:gs pos="0">
                <a:srgbClr val="2F5E76"/>
              </a:gs>
              <a:gs pos="50000">
                <a:schemeClr val="accent1"/>
              </a:gs>
              <a:gs pos="100000">
                <a:srgbClr val="2F5E76"/>
              </a:gs>
            </a:gsLst>
            <a:lin ang="5400000" scaled="1"/>
          </a:gra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defRPr/>
            </a:pPr>
            <a:r>
              <a:rPr lang="tr-TR" altLang="tr-TR" sz="2800" b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anose="030F0702030302020204" pitchFamily="66" charset="0"/>
                <a:cs typeface="Arial" panose="020B0604020202020204" pitchFamily="34" charset="0"/>
              </a:rPr>
              <a:t>Artık okuduğumuz cümleleri defterimize</a:t>
            </a:r>
          </a:p>
          <a:p>
            <a:pPr algn="ctr" eaLnBrk="1" hangingPunct="1">
              <a:defRPr/>
            </a:pPr>
            <a:r>
              <a:rPr lang="tr-TR" altLang="tr-TR" sz="2800" b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anose="030F0702030302020204" pitchFamily="66" charset="0"/>
                <a:cs typeface="Arial" panose="020B0604020202020204" pitchFamily="34" charset="0"/>
              </a:rPr>
              <a:t>doğru yazalım</a:t>
            </a:r>
          </a:p>
          <a:p>
            <a:pPr algn="ctr" eaLnBrk="1" hangingPunct="1">
              <a:defRPr/>
            </a:pPr>
            <a:r>
              <a:rPr lang="tr-TR" altLang="tr-TR" sz="2800" b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anose="030F0702030302020204" pitchFamily="66" charset="0"/>
                <a:cs typeface="Arial" panose="020B0604020202020204" pitchFamily="34" charset="0"/>
              </a:rPr>
              <a:t>olur mu?</a:t>
            </a:r>
          </a:p>
        </p:txBody>
      </p:sp>
      <p:pic>
        <p:nvPicPr>
          <p:cNvPr id="374790" name="Picture 6" descr="egt17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916238" y="476250"/>
            <a:ext cx="2509837" cy="2889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 advClick="0" advTm="3000"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1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31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47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747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1110" grpId="0" animBg="1"/>
    </p:bldLst>
  </p:timing>
</p:sld>
</file>

<file path=ppt/theme/theme1.xml><?xml version="1.0" encoding="utf-8"?>
<a:theme xmlns:a="http://schemas.openxmlformats.org/drawingml/2006/main" name="1. grup harfleri">
  <a:themeElements>
    <a:clrScheme name="1. grup harfleri 7">
      <a:dk1>
        <a:srgbClr val="5C1F00"/>
      </a:dk1>
      <a:lt1>
        <a:srgbClr val="FFFFFF"/>
      </a:lt1>
      <a:dk2>
        <a:srgbClr val="800000"/>
      </a:dk2>
      <a:lt2>
        <a:srgbClr val="DFD293"/>
      </a:lt2>
      <a:accent1>
        <a:srgbClr val="CC3300"/>
      </a:accent1>
      <a:accent2>
        <a:srgbClr val="BE7960"/>
      </a:accent2>
      <a:accent3>
        <a:srgbClr val="C0AAAA"/>
      </a:accent3>
      <a:accent4>
        <a:srgbClr val="DADADA"/>
      </a:accent4>
      <a:accent5>
        <a:srgbClr val="E2ADAA"/>
      </a:accent5>
      <a:accent6>
        <a:srgbClr val="AC6D56"/>
      </a:accent6>
      <a:hlink>
        <a:srgbClr val="FFFF99"/>
      </a:hlink>
      <a:folHlink>
        <a:srgbClr val="D3A219"/>
      </a:folHlink>
    </a:clrScheme>
    <a:fontScheme name="1. grup harfleri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 xmlns="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xmlns="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tr-TR" altLang="tr-TR" sz="4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Hand writing Mutlu" pitchFamily="2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 xmlns="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xmlns="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tr-TR" altLang="tr-TR" sz="4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Hand writing Mutlu" pitchFamily="2" charset="0"/>
          </a:defRPr>
        </a:defPPr>
      </a:lstStyle>
    </a:lnDef>
  </a:objectDefaults>
  <a:extraClrSchemeLst>
    <a:extraClrScheme>
      <a:clrScheme name="1. grup harfleri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. grup harfleri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. grup harfleri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. grup harfleri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. grup harfleri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. grup harfleri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. grup harfleri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. grup harfleri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. grup harfleri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. grup harfleri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. grup harfleri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. grup harfleri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eması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nlileirmk</Template>
  <TotalTime>0</TotalTime>
  <Words>93</Words>
  <PresentationFormat>Ekran Gösterisi (4:3)</PresentationFormat>
  <Paragraphs>82</Paragraphs>
  <Slides>4</Slides>
  <Notes>2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4</vt:i4>
      </vt:variant>
    </vt:vector>
  </HeadingPairs>
  <TitlesOfParts>
    <vt:vector size="5" baseType="lpstr">
      <vt:lpstr>1. grup harfleri</vt:lpstr>
      <vt:lpstr>Slayt 1</vt:lpstr>
      <vt:lpstr>Slayt 2</vt:lpstr>
      <vt:lpstr>Slayt 3</vt:lpstr>
      <vt:lpstr>Slayt 4</vt:lpstr>
    </vt:vector>
  </TitlesOfParts>
  <Manager>https://www.sorubak.com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2018-12-11T12:24:40Z</dcterms:created>
  <dcterms:modified xsi:type="dcterms:W3CDTF">2018-12-11T15:29:24Z</dcterms:modified>
  <cp:category>https://www.sorubak.com</cp:category>
</cp:coreProperties>
</file>