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"/>
  </p:notesMasterIdLst>
  <p:sldIdLst>
    <p:sldId id="263" r:id="rId3"/>
    <p:sldId id="257" r:id="rId4"/>
    <p:sldId id="256" r:id="rId5"/>
    <p:sldId id="259" r:id="rId6"/>
    <p:sldId id="260" r:id="rId7"/>
    <p:sldId id="261" r:id="rId8"/>
    <p:sldId id="262" r:id="rId9"/>
    <p:sldId id="264" r:id="rId10"/>
    <p:sldId id="265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C16A61-DE4F-4BAF-B0BA-7E092E03DD75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20172E-2960-42D5-AA2E-A64BEF4CD90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098079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ayt Görüntüsü Yer Tutucus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Not Yer Tutucusu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alt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DC72F-68EE-4B43-A2D8-0E7293069794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AD853-11CE-4897-B941-20BC12D5EE4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272638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DC72F-68EE-4B43-A2D8-0E7293069794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AD853-11CE-4897-B941-20BC12D5EE4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110658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DC72F-68EE-4B43-A2D8-0E7293069794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AD853-11CE-4897-B941-20BC12D5EE4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900768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151FAE0-936A-4269-A09F-CDD7019E599E}" type="datetime1">
              <a:rPr lang="tr-TR"/>
              <a:pPr>
                <a:defRPr/>
              </a:pPr>
              <a:t>09.12.2019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374237A-DCD9-457E-B999-8B7C48E1745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1875227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7B76DA3-8B80-40DD-A62A-99C7CF889E70}" type="datetime1">
              <a:rPr lang="tr-TR"/>
              <a:pPr>
                <a:defRPr/>
              </a:pPr>
              <a:t>09.12.2019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EE6E945-A7D6-44E9-97D1-A1A2629F140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1312692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E5D4A91-36FE-491D-83AA-B170040031FB}" type="datetime1">
              <a:rPr lang="tr-TR"/>
              <a:pPr>
                <a:defRPr/>
              </a:pPr>
              <a:t>09.12.2019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7FDAD63-4DAB-4356-BBF1-32E692F55C9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640407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EB2C366-095E-4FD1-AF9C-C4AC47CB676A}" type="datetime1">
              <a:rPr lang="tr-TR"/>
              <a:pPr>
                <a:defRPr/>
              </a:pPr>
              <a:t>09.12.2019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C46DB58-0501-4324-93F8-7F8CA111773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631946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6E3E995-40A4-4908-B6A2-0894AA9B3E6F}" type="datetime1">
              <a:rPr lang="tr-TR"/>
              <a:pPr>
                <a:defRPr/>
              </a:pPr>
              <a:t>09.12.2019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5E725AC-421A-4B71-A6F5-06C310AA36A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378762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1B9D6DA-3120-48D7-AB93-0E15FE5DB0F7}" type="datetime1">
              <a:rPr lang="tr-TR"/>
              <a:pPr>
                <a:defRPr/>
              </a:pPr>
              <a:t>09.12.2019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8524664-6456-42BB-A197-9256BD86E3E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2633283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D17B58F-A6D9-4227-805F-6F33B798ED9A}" type="datetime1">
              <a:rPr lang="tr-TR"/>
              <a:pPr>
                <a:defRPr/>
              </a:pPr>
              <a:t>09.12.2019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C5F3634-83F6-49B4-8DFD-C057D557B54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2424015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A22ADF6-9BB7-4C86-A57D-F62A2C2D8349}" type="datetime1">
              <a:rPr lang="tr-TR"/>
              <a:pPr>
                <a:defRPr/>
              </a:pPr>
              <a:t>09.12.2019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B1D92A2-BE08-44D3-B557-31CF5E04B22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0439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DC72F-68EE-4B43-A2D8-0E7293069794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AD853-11CE-4897-B941-20BC12D5EE4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223998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r-TR" noProof="0" smtClean="0"/>
              <a:t>Resim eklemek için simgeyi tıklatın</a:t>
            </a:r>
            <a:endParaRPr lang="tr-TR" noProof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D0BA69C-C52D-42F3-922F-A745DD939E59}" type="datetime1">
              <a:rPr lang="tr-TR"/>
              <a:pPr>
                <a:defRPr/>
              </a:pPr>
              <a:t>09.12.2019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C85701A-75B6-4832-AB0E-942CCFC76F6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62605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6948022-820C-4B81-A304-5241DC384349}" type="datetime1">
              <a:rPr lang="tr-TR"/>
              <a:pPr>
                <a:defRPr/>
              </a:pPr>
              <a:t>09.12.2019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7B3FAD4-7C2F-41E3-80EF-91A6678FD69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285373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F179F36-5453-4D19-89C7-475207DAF5F8}" type="datetime1">
              <a:rPr lang="tr-TR"/>
              <a:pPr>
                <a:defRPr/>
              </a:pPr>
              <a:t>09.12.2019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6EF4A09-4EA4-4C0E-9F21-D885C1D9303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6412811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DC72F-68EE-4B43-A2D8-0E7293069794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AD853-11CE-4897-B941-20BC12D5EE4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530143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DC72F-68EE-4B43-A2D8-0E7293069794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AD853-11CE-4897-B941-20BC12D5EE4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510714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DC72F-68EE-4B43-A2D8-0E7293069794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AD853-11CE-4897-B941-20BC12D5EE4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680457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DC72F-68EE-4B43-A2D8-0E7293069794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AD853-11CE-4897-B941-20BC12D5EE4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98475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DC72F-68EE-4B43-A2D8-0E7293069794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AD853-11CE-4897-B941-20BC12D5EE4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739736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DC72F-68EE-4B43-A2D8-0E7293069794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AD853-11CE-4897-B941-20BC12D5EE4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90315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DC72F-68EE-4B43-A2D8-0E7293069794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AD853-11CE-4897-B941-20BC12D5EE4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272760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4DC72F-68EE-4B43-A2D8-0E7293069794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DAD853-11CE-4897-B941-20BC12D5EE4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82641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Başlık Yer Tutucusu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başlık stili için tıklatın</a:t>
            </a:r>
          </a:p>
        </p:txBody>
      </p:sp>
      <p:sp>
        <p:nvSpPr>
          <p:cNvPr id="2051" name="Metin Yer Tutucusu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metin stillerini düzenlemek için tıklatın</a:t>
            </a:r>
          </a:p>
          <a:p>
            <a:pPr lvl="1"/>
            <a:r>
              <a:rPr lang="tr-TR" altLang="tr-TR" smtClean="0"/>
              <a:t>İkinci düzey</a:t>
            </a:r>
          </a:p>
          <a:p>
            <a:pPr lvl="2"/>
            <a:r>
              <a:rPr lang="tr-TR" altLang="tr-TR" smtClean="0"/>
              <a:t>Üçüncü düzey</a:t>
            </a:r>
          </a:p>
          <a:p>
            <a:pPr lvl="3"/>
            <a:r>
              <a:rPr lang="tr-TR" altLang="tr-TR" smtClean="0"/>
              <a:t>Dördüncü düzey</a:t>
            </a:r>
          </a:p>
          <a:p>
            <a:pPr lvl="4"/>
            <a:r>
              <a:rPr lang="tr-TR" altLang="tr-TR" smtClean="0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F3F522D6-A90C-41BA-AC6B-4746F6FE3F7A}" type="datetime1">
              <a:rPr lang="tr-TR"/>
              <a:pPr>
                <a:defRPr/>
              </a:pPr>
              <a:t>09.12.2019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52C19B9B-6744-4F14-AF8E-B7216C0C628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627785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alka 2"/>
          <p:cNvSpPr/>
          <p:nvPr/>
        </p:nvSpPr>
        <p:spPr bwMode="auto">
          <a:xfrm>
            <a:off x="971550" y="90488"/>
            <a:ext cx="6985000" cy="6669087"/>
          </a:xfrm>
          <a:prstGeom prst="donut">
            <a:avLst>
              <a:gd name="adj" fmla="val 16923"/>
            </a:avLst>
          </a:prstGeom>
          <a:solidFill>
            <a:schemeClr val="accent1">
              <a:lumMod val="7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tr-TR" dirty="0">
              <a:solidFill>
                <a:srgbClr val="C00000"/>
              </a:solidFill>
            </a:endParaRPr>
          </a:p>
        </p:txBody>
      </p:sp>
      <p:pic>
        <p:nvPicPr>
          <p:cNvPr id="17411" name="Picture 10" descr="C:\Users\user\Pictures\avatar21024140dv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60350"/>
            <a:ext cx="1368425" cy="138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11" descr="C:\Users\user\Pictures\bayrak058grmr0yc3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188913"/>
            <a:ext cx="158432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ikdörtgen 7"/>
          <p:cNvSpPr/>
          <p:nvPr/>
        </p:nvSpPr>
        <p:spPr bwMode="auto">
          <a:xfrm rot="16200000">
            <a:off x="1298007" y="-105502"/>
            <a:ext cx="6278172" cy="70041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prstTxWarp prst="textCirclePour">
              <a:avLst>
                <a:gd name="adj1" fmla="val 11021530"/>
                <a:gd name="adj2" fmla="val 71242"/>
              </a:avLst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r-TR" sz="1050" b="1" dirty="0">
                <a:ln w="12700">
                  <a:solidFill>
                    <a:srgbClr val="DBF5F9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</a:t>
            </a:r>
            <a:r>
              <a:rPr lang="tr-TR" sz="1050" b="1" dirty="0" smtClean="0">
                <a:ln w="12700">
                  <a:solidFill>
                    <a:srgbClr val="DBF5F9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Ayşe Atıl İlkokulu   </a:t>
            </a:r>
            <a:endParaRPr lang="tr-TR" sz="1050" b="1" dirty="0">
              <a:ln w="12700">
                <a:solidFill>
                  <a:srgbClr val="DBF5F9">
                    <a:satMod val="155000"/>
                  </a:srgb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5-Nokta Yıldız 3"/>
          <p:cNvSpPr/>
          <p:nvPr/>
        </p:nvSpPr>
        <p:spPr>
          <a:xfrm>
            <a:off x="3132138" y="2290763"/>
            <a:ext cx="2663825" cy="2217737"/>
          </a:xfrm>
          <a:prstGeom prst="star5">
            <a:avLst>
              <a:gd name="adj" fmla="val 21839"/>
              <a:gd name="hf" fmla="val 105146"/>
              <a:gd name="vf" fmla="val 11055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tr-TR" sz="2800" b="1" spc="5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5-Nokta Yıldız 4"/>
          <p:cNvSpPr/>
          <p:nvPr/>
        </p:nvSpPr>
        <p:spPr>
          <a:xfrm>
            <a:off x="3532188" y="2643188"/>
            <a:ext cx="1863725" cy="1577975"/>
          </a:xfrm>
          <a:prstGeom prst="star5">
            <a:avLst>
              <a:gd name="adj" fmla="val 30700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tr-TR" sz="5400" b="1" i="1" dirty="0" smtClean="0">
                <a:solidFill>
                  <a:srgbClr val="D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1/D</a:t>
            </a:r>
            <a:endParaRPr lang="tr-TR" sz="6000" b="1" i="1" dirty="0">
              <a:solidFill>
                <a:srgbClr val="DE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 bwMode="auto">
          <a:xfrm rot="16200000">
            <a:off x="2474724" y="1311435"/>
            <a:ext cx="4013870" cy="4248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prstTxWarp prst="textCirclePour">
              <a:avLst>
                <a:gd name="adj1" fmla="val 11068059"/>
                <a:gd name="adj2" fmla="val 64413"/>
              </a:avLst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r-TR" sz="1050" b="1" dirty="0">
                <a:ln w="12700">
                  <a:solidFill>
                    <a:srgbClr val="DBF5F9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Yıldızlar Sınıfı   </a:t>
            </a:r>
          </a:p>
        </p:txBody>
      </p:sp>
      <p:sp>
        <p:nvSpPr>
          <p:cNvPr id="9" name="Başlık 1"/>
          <p:cNvSpPr>
            <a:spLocks noGrp="1"/>
          </p:cNvSpPr>
          <p:nvPr>
            <p:ph type="ctrTitle"/>
          </p:nvPr>
        </p:nvSpPr>
        <p:spPr>
          <a:xfrm>
            <a:off x="-159804" y="5661248"/>
            <a:ext cx="9153147" cy="404663"/>
          </a:xfrm>
        </p:spPr>
        <p:txBody>
          <a:bodyPr>
            <a:normAutofit fontScale="90000"/>
          </a:bodyPr>
          <a:lstStyle/>
          <a:p>
            <a:r>
              <a:rPr lang="tr-TR" sz="3200" b="1" i="1" dirty="0" smtClean="0">
                <a:solidFill>
                  <a:srgbClr val="C00000"/>
                </a:solidFill>
              </a:rPr>
              <a:t>OKUMA ÇALIŞMALARI</a:t>
            </a:r>
            <a:endParaRPr lang="tr-TR" sz="3200" b="1" i="1" dirty="0">
              <a:solidFill>
                <a:srgbClr val="C00000"/>
              </a:solidFill>
            </a:endParaRPr>
          </a:p>
        </p:txBody>
      </p:sp>
      <p:sp>
        <p:nvSpPr>
          <p:cNvPr id="10" name="Başlık 1"/>
          <p:cNvSpPr txBox="1">
            <a:spLocks/>
          </p:cNvSpPr>
          <p:nvPr/>
        </p:nvSpPr>
        <p:spPr bwMode="auto">
          <a:xfrm>
            <a:off x="-39556" y="5037944"/>
            <a:ext cx="9153147" cy="40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75000" lnSpcReduction="200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tr-TR" sz="3200" b="1" i="1" dirty="0" smtClean="0">
                <a:solidFill>
                  <a:srgbClr val="C00000"/>
                </a:solidFill>
              </a:rPr>
              <a:t>‘’</a:t>
            </a:r>
            <a:r>
              <a:rPr lang="tr-TR" sz="3200" b="1" i="1" dirty="0">
                <a:solidFill>
                  <a:srgbClr val="C00000"/>
                </a:solidFill>
              </a:rPr>
              <a:t>S</a:t>
            </a:r>
            <a:r>
              <a:rPr lang="tr-TR" sz="3200" b="1" i="1" dirty="0" smtClean="0">
                <a:solidFill>
                  <a:srgbClr val="C00000"/>
                </a:solidFill>
              </a:rPr>
              <a:t>’’SESİ ETKİNLİKLERİ</a:t>
            </a:r>
            <a:endParaRPr lang="tr-TR" sz="32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28418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3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9" dur="3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6" dur="3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3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0500"/>
                            </p:stCondLst>
                            <p:childTnLst>
                              <p:par>
                                <p:cTn id="3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119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2400"/>
                            </p:stCondLst>
                            <p:childTnLst>
                              <p:par>
                                <p:cTn id="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2900"/>
                            </p:stCondLst>
                            <p:childTnLst>
                              <p:par>
                                <p:cTn id="3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8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1700"/>
                            </p:stCondLst>
                            <p:childTnLst>
                              <p:par>
                                <p:cTn id="4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119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63600"/>
                            </p:stCondLst>
                            <p:childTnLst>
                              <p:par>
                                <p:cTn id="4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64100"/>
                            </p:stCondLst>
                            <p:childTnLst>
                              <p:par>
                                <p:cTn id="4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8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‘S’ SESİ ETKİNLİKLERİ  OKUMA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88634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-16425" y="181209"/>
            <a:ext cx="9144000" cy="620688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</a:pPr>
            <a:r>
              <a:rPr lang="tr-TR" dirty="0" smtClean="0">
                <a:effectLst/>
                <a:latin typeface="ALFABET98" panose="00000400000000000000" pitchFamily="2" charset="0"/>
                <a:ea typeface="Calibri"/>
                <a:cs typeface="Times New Roman"/>
              </a:rPr>
              <a:t>Sat</a:t>
            </a:r>
            <a:endParaRPr lang="tr-TR" dirty="0">
              <a:latin typeface="ALFABET98" panose="00000400000000000000" pitchFamily="2" charset="0"/>
              <a:ea typeface="Calibri"/>
              <a:cs typeface="Times New Roman"/>
            </a:endParaRPr>
          </a:p>
        </p:txBody>
      </p:sp>
      <p:sp>
        <p:nvSpPr>
          <p:cNvPr id="3" name="Başlık 1"/>
          <p:cNvSpPr txBox="1">
            <a:spLocks/>
          </p:cNvSpPr>
          <p:nvPr/>
        </p:nvSpPr>
        <p:spPr>
          <a:xfrm>
            <a:off x="34756" y="801897"/>
            <a:ext cx="9144000" cy="6206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5000"/>
              </a:lnSpc>
            </a:pPr>
            <a:r>
              <a:rPr lang="tr-TR" dirty="0" smtClean="0">
                <a:latin typeface="ALFABET98" panose="00000400000000000000" pitchFamily="2" charset="0"/>
                <a:ea typeface="Calibri"/>
                <a:cs typeface="Times New Roman"/>
              </a:rPr>
              <a:t>Se</a:t>
            </a:r>
            <a:r>
              <a:rPr lang="tr-TR" dirty="0" smtClean="0">
                <a:solidFill>
                  <a:srgbClr val="FF0000"/>
                </a:solidFill>
                <a:latin typeface="ALFABET98" panose="00000400000000000000" pitchFamily="2" charset="0"/>
                <a:ea typeface="Calibri"/>
                <a:cs typeface="Times New Roman"/>
              </a:rPr>
              <a:t>lim</a:t>
            </a:r>
            <a:r>
              <a:rPr lang="tr-TR" dirty="0" smtClean="0">
                <a:latin typeface="ALFABET98" panose="00000400000000000000" pitchFamily="2" charset="0"/>
                <a:ea typeface="Calibri"/>
                <a:cs typeface="Times New Roman"/>
              </a:rPr>
              <a:t> sat</a:t>
            </a:r>
            <a:endParaRPr lang="tr-TR" dirty="0">
              <a:latin typeface="ALFABET98" panose="00000400000000000000" pitchFamily="2" charset="0"/>
              <a:ea typeface="Calibri"/>
              <a:cs typeface="Times New Roman"/>
            </a:endParaRPr>
          </a:p>
        </p:txBody>
      </p:sp>
      <p:sp>
        <p:nvSpPr>
          <p:cNvPr id="4" name="Başlık 1"/>
          <p:cNvSpPr txBox="1">
            <a:spLocks/>
          </p:cNvSpPr>
          <p:nvPr/>
        </p:nvSpPr>
        <p:spPr>
          <a:xfrm>
            <a:off x="-19948" y="1422585"/>
            <a:ext cx="9144000" cy="6206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5000"/>
              </a:lnSpc>
            </a:pPr>
            <a:r>
              <a:rPr lang="tr-TR" dirty="0" smtClean="0">
                <a:latin typeface="ALFABET98" panose="00000400000000000000" pitchFamily="2" charset="0"/>
                <a:ea typeface="Calibri"/>
                <a:cs typeface="Times New Roman"/>
              </a:rPr>
              <a:t>Se</a:t>
            </a:r>
            <a:r>
              <a:rPr lang="tr-TR" dirty="0" smtClean="0">
                <a:solidFill>
                  <a:srgbClr val="FF0000"/>
                </a:solidFill>
                <a:latin typeface="ALFABET98" panose="00000400000000000000" pitchFamily="2" charset="0"/>
                <a:ea typeface="Calibri"/>
                <a:cs typeface="Times New Roman"/>
              </a:rPr>
              <a:t>lim</a:t>
            </a:r>
            <a:r>
              <a:rPr lang="tr-TR" dirty="0" smtClean="0">
                <a:latin typeface="ALFABET98" panose="00000400000000000000" pitchFamily="2" charset="0"/>
                <a:ea typeface="Calibri"/>
                <a:cs typeface="Times New Roman"/>
              </a:rPr>
              <a:t> tost </a:t>
            </a:r>
            <a:r>
              <a:rPr lang="tr-TR" dirty="0" smtClean="0">
                <a:solidFill>
                  <a:srgbClr val="FF0000"/>
                </a:solidFill>
                <a:latin typeface="ALFABET98" panose="00000400000000000000" pitchFamily="2" charset="0"/>
                <a:ea typeface="Calibri"/>
                <a:cs typeface="Times New Roman"/>
              </a:rPr>
              <a:t>sat.</a:t>
            </a:r>
            <a:endParaRPr lang="tr-TR" dirty="0">
              <a:latin typeface="ALFABET98" panose="00000400000000000000" pitchFamily="2" charset="0"/>
              <a:ea typeface="Calibri"/>
              <a:cs typeface="Times New Roman"/>
            </a:endParaRPr>
          </a:p>
        </p:txBody>
      </p:sp>
      <p:sp>
        <p:nvSpPr>
          <p:cNvPr id="5" name="Başlık 1"/>
          <p:cNvSpPr txBox="1">
            <a:spLocks/>
          </p:cNvSpPr>
          <p:nvPr/>
        </p:nvSpPr>
        <p:spPr>
          <a:xfrm>
            <a:off x="-9241" y="2027673"/>
            <a:ext cx="9144000" cy="6206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5000"/>
              </a:lnSpc>
            </a:pPr>
            <a:r>
              <a:rPr lang="tr-TR" dirty="0" smtClean="0">
                <a:latin typeface="ALFABET98" panose="00000400000000000000" pitchFamily="2" charset="0"/>
                <a:ea typeface="Calibri"/>
                <a:cs typeface="Times New Roman"/>
              </a:rPr>
              <a:t>Se</a:t>
            </a:r>
            <a:r>
              <a:rPr lang="tr-TR" dirty="0" smtClean="0">
                <a:solidFill>
                  <a:srgbClr val="FF0000"/>
                </a:solidFill>
                <a:latin typeface="ALFABET98" panose="00000400000000000000" pitchFamily="2" charset="0"/>
                <a:ea typeface="Calibri"/>
                <a:cs typeface="Times New Roman"/>
              </a:rPr>
              <a:t>lim</a:t>
            </a:r>
            <a:r>
              <a:rPr lang="tr-TR" dirty="0" smtClean="0">
                <a:latin typeface="ALFABET98" panose="00000400000000000000" pitchFamily="2" charset="0"/>
                <a:ea typeface="Calibri"/>
                <a:cs typeface="Times New Roman"/>
              </a:rPr>
              <a:t> kan</a:t>
            </a:r>
            <a:r>
              <a:rPr lang="tr-TR" dirty="0" smtClean="0">
                <a:solidFill>
                  <a:srgbClr val="FF0000"/>
                </a:solidFill>
                <a:latin typeface="ALFABET98" panose="00000400000000000000" pitchFamily="2" charset="0"/>
                <a:ea typeface="Calibri"/>
                <a:cs typeface="Times New Roman"/>
              </a:rPr>
              <a:t>tin</a:t>
            </a:r>
            <a:r>
              <a:rPr lang="tr-TR" dirty="0" smtClean="0">
                <a:solidFill>
                  <a:srgbClr val="00B050"/>
                </a:solidFill>
                <a:latin typeface="ALFABET98" panose="00000400000000000000" pitchFamily="2" charset="0"/>
                <a:ea typeface="Calibri"/>
                <a:cs typeface="Times New Roman"/>
              </a:rPr>
              <a:t>de</a:t>
            </a:r>
            <a:r>
              <a:rPr lang="tr-TR" dirty="0" smtClean="0">
                <a:latin typeface="ALFABET98" panose="00000400000000000000" pitchFamily="2" charset="0"/>
                <a:ea typeface="Calibri"/>
                <a:cs typeface="Times New Roman"/>
              </a:rPr>
              <a:t> tost </a:t>
            </a:r>
            <a:r>
              <a:rPr lang="tr-TR" dirty="0" smtClean="0">
                <a:solidFill>
                  <a:srgbClr val="FF0000"/>
                </a:solidFill>
                <a:latin typeface="ALFABET98" panose="00000400000000000000" pitchFamily="2" charset="0"/>
                <a:ea typeface="Calibri"/>
                <a:cs typeface="Times New Roman"/>
              </a:rPr>
              <a:t>sat.</a:t>
            </a:r>
            <a:endParaRPr lang="tr-TR" dirty="0">
              <a:latin typeface="ALFABET98" panose="00000400000000000000" pitchFamily="2" charset="0"/>
              <a:ea typeface="Calibri"/>
              <a:cs typeface="Times New Roman"/>
            </a:endParaRPr>
          </a:p>
        </p:txBody>
      </p:sp>
      <p:sp>
        <p:nvSpPr>
          <p:cNvPr id="6" name="Başlık 1"/>
          <p:cNvSpPr txBox="1">
            <a:spLocks/>
          </p:cNvSpPr>
          <p:nvPr/>
        </p:nvSpPr>
        <p:spPr>
          <a:xfrm>
            <a:off x="34756" y="2648361"/>
            <a:ext cx="9144000" cy="6206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5000"/>
              </a:lnSpc>
            </a:pPr>
            <a:r>
              <a:rPr lang="tr-TR" dirty="0" smtClean="0">
                <a:latin typeface="ALFABET98" panose="00000400000000000000" pitchFamily="2" charset="0"/>
                <a:ea typeface="Calibri"/>
                <a:cs typeface="Times New Roman"/>
              </a:rPr>
              <a:t>Se</a:t>
            </a:r>
            <a:r>
              <a:rPr lang="tr-TR" dirty="0" smtClean="0">
                <a:solidFill>
                  <a:srgbClr val="FF0000"/>
                </a:solidFill>
                <a:latin typeface="ALFABET98" panose="00000400000000000000" pitchFamily="2" charset="0"/>
                <a:ea typeface="Calibri"/>
                <a:cs typeface="Times New Roman"/>
              </a:rPr>
              <a:t>lim </a:t>
            </a:r>
            <a:r>
              <a:rPr lang="tr-TR" dirty="0" smtClean="0">
                <a:latin typeface="ALFABET98" panose="00000400000000000000" pitchFamily="2" charset="0"/>
                <a:ea typeface="Calibri"/>
                <a:cs typeface="Times New Roman"/>
              </a:rPr>
              <a:t>kan</a:t>
            </a:r>
            <a:r>
              <a:rPr lang="tr-TR" dirty="0" smtClean="0">
                <a:solidFill>
                  <a:srgbClr val="FF0000"/>
                </a:solidFill>
                <a:latin typeface="ALFABET98" panose="00000400000000000000" pitchFamily="2" charset="0"/>
                <a:ea typeface="Calibri"/>
                <a:cs typeface="Times New Roman"/>
              </a:rPr>
              <a:t>tin</a:t>
            </a:r>
            <a:r>
              <a:rPr lang="tr-TR" dirty="0" smtClean="0">
                <a:solidFill>
                  <a:srgbClr val="00B050"/>
                </a:solidFill>
                <a:latin typeface="ALFABET98" panose="00000400000000000000" pitchFamily="2" charset="0"/>
                <a:ea typeface="Calibri"/>
                <a:cs typeface="Times New Roman"/>
              </a:rPr>
              <a:t>de</a:t>
            </a:r>
            <a:r>
              <a:rPr lang="tr-TR" dirty="0" smtClean="0">
                <a:latin typeface="ALFABET98" panose="00000400000000000000" pitchFamily="2" charset="0"/>
                <a:ea typeface="Calibri"/>
                <a:cs typeface="Times New Roman"/>
              </a:rPr>
              <a:t> yu</a:t>
            </a:r>
            <a:r>
              <a:rPr lang="tr-TR" dirty="0" smtClean="0">
                <a:solidFill>
                  <a:srgbClr val="FF0000"/>
                </a:solidFill>
                <a:latin typeface="ALFABET98" panose="00000400000000000000" pitchFamily="2" charset="0"/>
                <a:ea typeface="Calibri"/>
                <a:cs typeface="Times New Roman"/>
              </a:rPr>
              <a:t>mur</a:t>
            </a:r>
            <a:r>
              <a:rPr lang="tr-TR" dirty="0" smtClean="0">
                <a:solidFill>
                  <a:srgbClr val="00B050"/>
                </a:solidFill>
                <a:latin typeface="ALFABET98" panose="00000400000000000000" pitchFamily="2" charset="0"/>
                <a:ea typeface="Calibri"/>
                <a:cs typeface="Times New Roman"/>
              </a:rPr>
              <a:t>ta</a:t>
            </a:r>
            <a:r>
              <a:rPr lang="tr-TR" dirty="0" smtClean="0">
                <a:solidFill>
                  <a:srgbClr val="0070C0"/>
                </a:solidFill>
                <a:latin typeface="ALFABET98" panose="00000400000000000000" pitchFamily="2" charset="0"/>
                <a:ea typeface="Calibri"/>
                <a:cs typeface="Times New Roman"/>
              </a:rPr>
              <a:t>lı</a:t>
            </a:r>
            <a:r>
              <a:rPr lang="tr-TR" dirty="0" smtClean="0">
                <a:latin typeface="ALFABET98" panose="00000400000000000000" pitchFamily="2" charset="0"/>
                <a:ea typeface="Calibri"/>
                <a:cs typeface="Times New Roman"/>
              </a:rPr>
              <a:t> tost </a:t>
            </a:r>
            <a:r>
              <a:rPr lang="tr-TR" dirty="0" smtClean="0">
                <a:solidFill>
                  <a:srgbClr val="FF0000"/>
                </a:solidFill>
                <a:latin typeface="ALFABET98" panose="00000400000000000000" pitchFamily="2" charset="0"/>
                <a:ea typeface="Calibri"/>
                <a:cs typeface="Times New Roman"/>
              </a:rPr>
              <a:t>sat.</a:t>
            </a:r>
            <a:endParaRPr lang="tr-TR" dirty="0">
              <a:latin typeface="ALFABET98" panose="00000400000000000000" pitchFamily="2" charset="0"/>
              <a:ea typeface="Calibri"/>
              <a:cs typeface="Times New Roman"/>
            </a:endParaRP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-19948" y="3269049"/>
            <a:ext cx="9144000" cy="6206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5000"/>
              </a:lnSpc>
            </a:pPr>
            <a:r>
              <a:rPr lang="tr-TR" dirty="0" smtClean="0">
                <a:latin typeface="ALFABET98" panose="00000400000000000000" pitchFamily="2" charset="0"/>
                <a:ea typeface="Calibri"/>
                <a:cs typeface="Times New Roman"/>
              </a:rPr>
              <a:t>Se</a:t>
            </a:r>
            <a:r>
              <a:rPr lang="tr-TR" dirty="0" smtClean="0">
                <a:solidFill>
                  <a:srgbClr val="FF0000"/>
                </a:solidFill>
                <a:latin typeface="ALFABET98" panose="00000400000000000000" pitchFamily="2" charset="0"/>
                <a:ea typeface="Calibri"/>
                <a:cs typeface="Times New Roman"/>
              </a:rPr>
              <a:t>lim </a:t>
            </a:r>
            <a:r>
              <a:rPr lang="tr-TR" dirty="0" smtClean="0">
                <a:latin typeface="ALFABET98" panose="00000400000000000000" pitchFamily="2" charset="0"/>
                <a:ea typeface="Calibri"/>
                <a:cs typeface="Times New Roman"/>
              </a:rPr>
              <a:t>kan</a:t>
            </a:r>
            <a:r>
              <a:rPr lang="tr-TR" dirty="0" smtClean="0">
                <a:solidFill>
                  <a:srgbClr val="FF0000"/>
                </a:solidFill>
                <a:latin typeface="ALFABET98" panose="00000400000000000000" pitchFamily="2" charset="0"/>
                <a:ea typeface="Calibri"/>
                <a:cs typeface="Times New Roman"/>
              </a:rPr>
              <a:t>tin</a:t>
            </a:r>
            <a:r>
              <a:rPr lang="tr-TR" dirty="0" smtClean="0">
                <a:solidFill>
                  <a:srgbClr val="00B050"/>
                </a:solidFill>
                <a:latin typeface="ALFABET98" panose="00000400000000000000" pitchFamily="2" charset="0"/>
                <a:ea typeface="Calibri"/>
                <a:cs typeface="Times New Roman"/>
              </a:rPr>
              <a:t>de</a:t>
            </a:r>
            <a:r>
              <a:rPr lang="tr-TR" dirty="0" smtClean="0">
                <a:latin typeface="ALFABET98" panose="00000400000000000000" pitchFamily="2" charset="0"/>
                <a:ea typeface="Calibri"/>
                <a:cs typeface="Times New Roman"/>
              </a:rPr>
              <a:t> tost </a:t>
            </a:r>
            <a:r>
              <a:rPr lang="tr-TR" dirty="0" smtClean="0">
                <a:solidFill>
                  <a:srgbClr val="FF0000"/>
                </a:solidFill>
                <a:latin typeface="ALFABET98" panose="00000400000000000000" pitchFamily="2" charset="0"/>
                <a:ea typeface="Calibri"/>
                <a:cs typeface="Times New Roman"/>
              </a:rPr>
              <a:t>sat.</a:t>
            </a:r>
            <a:endParaRPr lang="tr-TR" dirty="0">
              <a:latin typeface="ALFABET98" panose="00000400000000000000" pitchFamily="2" charset="0"/>
              <a:ea typeface="Calibri"/>
              <a:cs typeface="Times New Roman"/>
            </a:endParaRPr>
          </a:p>
        </p:txBody>
      </p:sp>
      <p:sp>
        <p:nvSpPr>
          <p:cNvPr id="8" name="Başlık 1"/>
          <p:cNvSpPr txBox="1">
            <a:spLocks/>
          </p:cNvSpPr>
          <p:nvPr/>
        </p:nvSpPr>
        <p:spPr>
          <a:xfrm>
            <a:off x="66579" y="3889737"/>
            <a:ext cx="8897909" cy="6206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5000"/>
              </a:lnSpc>
            </a:pPr>
            <a:r>
              <a:rPr lang="tr-TR" dirty="0" smtClean="0">
                <a:latin typeface="ALFABET98" panose="00000400000000000000" pitchFamily="2" charset="0"/>
                <a:ea typeface="Calibri"/>
                <a:cs typeface="Times New Roman"/>
              </a:rPr>
              <a:t>Se</a:t>
            </a:r>
            <a:r>
              <a:rPr lang="tr-TR" dirty="0" smtClean="0">
                <a:solidFill>
                  <a:srgbClr val="FF0000"/>
                </a:solidFill>
                <a:latin typeface="ALFABET98" panose="00000400000000000000" pitchFamily="2" charset="0"/>
                <a:ea typeface="Calibri"/>
                <a:cs typeface="Times New Roman"/>
              </a:rPr>
              <a:t>lim</a:t>
            </a:r>
            <a:r>
              <a:rPr lang="tr-TR" dirty="0" smtClean="0">
                <a:latin typeface="ALFABET98" panose="00000400000000000000" pitchFamily="2" charset="0"/>
                <a:ea typeface="Calibri"/>
                <a:cs typeface="Times New Roman"/>
              </a:rPr>
              <a:t> tost </a:t>
            </a:r>
            <a:r>
              <a:rPr lang="tr-TR" dirty="0" smtClean="0">
                <a:solidFill>
                  <a:srgbClr val="FF0000"/>
                </a:solidFill>
                <a:latin typeface="ALFABET98" panose="00000400000000000000" pitchFamily="2" charset="0"/>
                <a:ea typeface="Calibri"/>
                <a:cs typeface="Times New Roman"/>
              </a:rPr>
              <a:t>sat.</a:t>
            </a:r>
            <a:endParaRPr lang="tr-TR" dirty="0">
              <a:latin typeface="ALFABET98" panose="00000400000000000000" pitchFamily="2" charset="0"/>
              <a:ea typeface="Calibri"/>
              <a:cs typeface="Times New Roman"/>
            </a:endParaRPr>
          </a:p>
        </p:txBody>
      </p:sp>
      <p:sp>
        <p:nvSpPr>
          <p:cNvPr id="9" name="Başlık 1"/>
          <p:cNvSpPr txBox="1">
            <a:spLocks/>
          </p:cNvSpPr>
          <p:nvPr/>
        </p:nvSpPr>
        <p:spPr>
          <a:xfrm>
            <a:off x="187156" y="4531028"/>
            <a:ext cx="9144000" cy="6206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5000"/>
              </a:lnSpc>
            </a:pPr>
            <a:r>
              <a:rPr lang="tr-TR" dirty="0" smtClean="0">
                <a:latin typeface="ALFABET98" panose="00000400000000000000" pitchFamily="2" charset="0"/>
                <a:ea typeface="Calibri"/>
                <a:cs typeface="Times New Roman"/>
              </a:rPr>
              <a:t>Se</a:t>
            </a:r>
            <a:r>
              <a:rPr lang="tr-TR" dirty="0" smtClean="0">
                <a:solidFill>
                  <a:srgbClr val="FF0000"/>
                </a:solidFill>
                <a:latin typeface="ALFABET98" panose="00000400000000000000" pitchFamily="2" charset="0"/>
                <a:ea typeface="Calibri"/>
                <a:cs typeface="Times New Roman"/>
              </a:rPr>
              <a:t>lim</a:t>
            </a:r>
            <a:r>
              <a:rPr lang="tr-TR" dirty="0" smtClean="0">
                <a:latin typeface="ALFABET98" panose="00000400000000000000" pitchFamily="2" charset="0"/>
                <a:ea typeface="Calibri"/>
                <a:cs typeface="Times New Roman"/>
              </a:rPr>
              <a:t> sat.</a:t>
            </a:r>
            <a:endParaRPr lang="tr-TR" dirty="0">
              <a:latin typeface="ALFABET98" panose="00000400000000000000" pitchFamily="2" charset="0"/>
              <a:ea typeface="Calibri"/>
              <a:cs typeface="Times New Roman"/>
            </a:endParaRPr>
          </a:p>
        </p:txBody>
      </p:sp>
      <p:sp>
        <p:nvSpPr>
          <p:cNvPr id="10" name="Başlık 1"/>
          <p:cNvSpPr txBox="1">
            <a:spLocks/>
          </p:cNvSpPr>
          <p:nvPr/>
        </p:nvSpPr>
        <p:spPr>
          <a:xfrm>
            <a:off x="153716" y="5445224"/>
            <a:ext cx="9144000" cy="6206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5000"/>
              </a:lnSpc>
            </a:pPr>
            <a:r>
              <a:rPr lang="tr-TR" dirty="0" smtClean="0">
                <a:latin typeface="ALFABET98" panose="00000400000000000000" pitchFamily="2" charset="0"/>
                <a:ea typeface="Calibri"/>
                <a:cs typeface="Times New Roman"/>
              </a:rPr>
              <a:t>Sat</a:t>
            </a:r>
            <a:endParaRPr lang="tr-TR" dirty="0">
              <a:latin typeface="ALFABET98" panose="00000400000000000000" pitchFamily="2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55536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6000" dirty="0">
                <a:latin typeface="TTKB Dik Temel Abece"/>
                <a:ea typeface="Calibri"/>
                <a:cs typeface="Times New Roman"/>
              </a:rPr>
              <a:t>Say</a:t>
            </a:r>
            <a:endParaRPr lang="tr-TR" sz="6000" dirty="0">
              <a:latin typeface="Calibri"/>
              <a:ea typeface="Calibri"/>
              <a:cs typeface="Times New Roman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6000" dirty="0">
                <a:latin typeface="TTKB Dik Temel Abece"/>
                <a:ea typeface="Calibri"/>
                <a:cs typeface="Times New Roman"/>
              </a:rPr>
              <a:t>İ</a:t>
            </a:r>
            <a:r>
              <a:rPr lang="tr-TR" sz="60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sa </a:t>
            </a:r>
            <a:r>
              <a:rPr lang="tr-TR" sz="6000" dirty="0">
                <a:latin typeface="TTKB Dik Temel Abece"/>
                <a:ea typeface="Calibri"/>
                <a:cs typeface="Times New Roman"/>
              </a:rPr>
              <a:t>say.</a:t>
            </a:r>
            <a:endParaRPr lang="tr-TR" sz="6000" dirty="0">
              <a:latin typeface="Calibri"/>
              <a:ea typeface="Calibri"/>
              <a:cs typeface="Times New Roman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6000" dirty="0">
                <a:latin typeface="TTKB Dik Temel Abece"/>
                <a:ea typeface="Calibri"/>
                <a:cs typeface="Times New Roman"/>
              </a:rPr>
              <a:t>İ</a:t>
            </a:r>
            <a:r>
              <a:rPr lang="tr-TR" sz="60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sa</a:t>
            </a:r>
            <a:r>
              <a:rPr lang="tr-TR" sz="6000" dirty="0">
                <a:latin typeface="TTKB Dik Temel Abece"/>
                <a:ea typeface="Calibri"/>
                <a:cs typeface="Times New Roman"/>
              </a:rPr>
              <a:t> dok</a:t>
            </a:r>
            <a:r>
              <a:rPr lang="tr-TR" sz="60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sa</a:t>
            </a:r>
            <a:r>
              <a:rPr lang="tr-TR" sz="6000" dirty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na</a:t>
            </a:r>
            <a:r>
              <a:rPr lang="tr-TR" sz="6000" dirty="0">
                <a:latin typeface="TTKB Dik Temel Abece"/>
                <a:ea typeface="Calibri"/>
                <a:cs typeface="Times New Roman"/>
              </a:rPr>
              <a:t> ka</a:t>
            </a:r>
            <a:r>
              <a:rPr lang="tr-TR" sz="60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dar</a:t>
            </a:r>
            <a:r>
              <a:rPr lang="tr-TR" sz="6000" dirty="0">
                <a:latin typeface="TTKB Dik Temel Abece"/>
                <a:ea typeface="Calibri"/>
                <a:cs typeface="Times New Roman"/>
              </a:rPr>
              <a:t> say.</a:t>
            </a:r>
            <a:endParaRPr lang="tr-TR" sz="6000" dirty="0">
              <a:latin typeface="Calibri"/>
              <a:ea typeface="Calibri"/>
              <a:cs typeface="Times New Roman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6000" dirty="0">
                <a:latin typeface="TTKB Dik Temel Abece"/>
                <a:ea typeface="Calibri"/>
                <a:cs typeface="Times New Roman"/>
              </a:rPr>
              <a:t>İ</a:t>
            </a:r>
            <a:r>
              <a:rPr lang="tr-TR" sz="60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sa</a:t>
            </a:r>
            <a:r>
              <a:rPr lang="tr-TR" sz="6000" dirty="0">
                <a:latin typeface="TTKB Dik Temel Abece"/>
                <a:ea typeface="Calibri"/>
                <a:cs typeface="Times New Roman"/>
              </a:rPr>
              <a:t> dok</a:t>
            </a:r>
            <a:r>
              <a:rPr lang="tr-TR" sz="60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sa</a:t>
            </a:r>
            <a:r>
              <a:rPr lang="tr-TR" sz="6000" dirty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na</a:t>
            </a:r>
            <a:r>
              <a:rPr lang="tr-TR" sz="6000" dirty="0">
                <a:latin typeface="TTKB Dik Temel Abece"/>
                <a:ea typeface="Calibri"/>
                <a:cs typeface="Times New Roman"/>
              </a:rPr>
              <a:t> ka</a:t>
            </a:r>
            <a:r>
              <a:rPr lang="tr-TR" sz="60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dar</a:t>
            </a:r>
            <a:r>
              <a:rPr lang="tr-TR" sz="6000" dirty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6000" dirty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5’er</a:t>
            </a:r>
            <a:r>
              <a:rPr lang="tr-TR" sz="6000" dirty="0">
                <a:latin typeface="TTKB Dik Temel Abece"/>
                <a:ea typeface="Calibri"/>
                <a:cs typeface="Times New Roman"/>
              </a:rPr>
              <a:t> say.</a:t>
            </a:r>
            <a:endParaRPr lang="tr-TR" sz="6000" dirty="0">
              <a:latin typeface="Calibri"/>
              <a:ea typeface="Calibri"/>
              <a:cs typeface="Times New Roman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6000" dirty="0">
                <a:latin typeface="TTKB Dik Temel Abece"/>
                <a:ea typeface="Calibri"/>
                <a:cs typeface="Times New Roman"/>
              </a:rPr>
              <a:t>İ</a:t>
            </a:r>
            <a:r>
              <a:rPr lang="tr-TR" sz="60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sa</a:t>
            </a:r>
            <a:r>
              <a:rPr lang="tr-TR" sz="6000" dirty="0">
                <a:latin typeface="TTKB Dik Temel Abece"/>
                <a:ea typeface="Calibri"/>
                <a:cs typeface="Times New Roman"/>
              </a:rPr>
              <a:t> dok</a:t>
            </a:r>
            <a:r>
              <a:rPr lang="tr-TR" sz="60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sa</a:t>
            </a:r>
            <a:r>
              <a:rPr lang="tr-TR" sz="6000" dirty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na</a:t>
            </a:r>
            <a:r>
              <a:rPr lang="tr-TR" sz="6000" dirty="0">
                <a:latin typeface="TTKB Dik Temel Abece"/>
                <a:ea typeface="Calibri"/>
                <a:cs typeface="Times New Roman"/>
              </a:rPr>
              <a:t> ka</a:t>
            </a:r>
            <a:r>
              <a:rPr lang="tr-TR" sz="60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dar</a:t>
            </a:r>
            <a:r>
              <a:rPr lang="tr-TR" sz="6000" dirty="0">
                <a:latin typeface="TTKB Dik Temel Abece"/>
                <a:ea typeface="Calibri"/>
                <a:cs typeface="Times New Roman"/>
              </a:rPr>
              <a:t> say.</a:t>
            </a:r>
            <a:endParaRPr lang="tr-TR" sz="6000" dirty="0">
              <a:latin typeface="Calibri"/>
              <a:ea typeface="Calibri"/>
              <a:cs typeface="Times New Roman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6000" dirty="0">
                <a:latin typeface="TTKB Dik Temel Abece"/>
                <a:ea typeface="Calibri"/>
                <a:cs typeface="Times New Roman"/>
              </a:rPr>
              <a:t>İ</a:t>
            </a:r>
            <a:r>
              <a:rPr lang="tr-TR" sz="60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sa</a:t>
            </a:r>
            <a:r>
              <a:rPr lang="tr-TR" sz="6000" dirty="0">
                <a:latin typeface="TTKB Dik Temel Abece"/>
                <a:ea typeface="Calibri"/>
                <a:cs typeface="Times New Roman"/>
              </a:rPr>
              <a:t> say.</a:t>
            </a:r>
            <a:endParaRPr lang="tr-TR" sz="6000" dirty="0">
              <a:latin typeface="Calibri"/>
              <a:ea typeface="Calibri"/>
              <a:cs typeface="Times New Roman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6000" dirty="0">
                <a:latin typeface="TTKB Dik Temel Abece"/>
                <a:ea typeface="Calibri"/>
                <a:cs typeface="Times New Roman"/>
              </a:rPr>
              <a:t>Say</a:t>
            </a:r>
            <a:endParaRPr lang="tr-TR" sz="60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82235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txBody>
          <a:bodyPr>
            <a:noAutofit/>
          </a:bodyPr>
          <a:lstStyle/>
          <a:p>
            <a:pPr marL="0" indent="0" algn="ctr">
              <a:spcBef>
                <a:spcPts val="500"/>
              </a:spcBef>
              <a:spcAft>
                <a:spcPts val="0"/>
              </a:spcAft>
              <a:buNone/>
            </a:pPr>
            <a:r>
              <a:rPr lang="tr-TR" sz="4400" dirty="0">
                <a:latin typeface="TTKB Dik Temel Abece"/>
                <a:ea typeface="Calibri"/>
                <a:cs typeface="Times New Roman"/>
              </a:rPr>
              <a:t>Al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dı</a:t>
            </a:r>
            <a:endParaRPr lang="tr-TR" sz="4400" dirty="0">
              <a:ea typeface="Calibri"/>
              <a:cs typeface="Times New Roman"/>
            </a:endParaRPr>
          </a:p>
          <a:p>
            <a:pPr marL="0" indent="0" algn="ctr">
              <a:spcBef>
                <a:spcPts val="500"/>
              </a:spcBef>
              <a:spcAft>
                <a:spcPts val="0"/>
              </a:spcAft>
              <a:buNone/>
            </a:pPr>
            <a:r>
              <a:rPr lang="tr-TR" sz="4800" dirty="0">
                <a:latin typeface="TTKB Dik Temel Abece"/>
                <a:ea typeface="Calibri"/>
                <a:cs typeface="Times New Roman"/>
              </a:rPr>
              <a:t>Os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man</a:t>
            </a:r>
            <a:r>
              <a:rPr lang="tr-TR" sz="4800" dirty="0">
                <a:latin typeface="TTKB Dik Temel Abece"/>
                <a:ea typeface="Calibri"/>
                <a:cs typeface="Times New Roman"/>
              </a:rPr>
              <a:t> al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dı.</a:t>
            </a:r>
            <a:endParaRPr lang="tr-TR" sz="4800" dirty="0">
              <a:ea typeface="Calibri"/>
              <a:cs typeface="Times New Roman"/>
            </a:endParaRPr>
          </a:p>
          <a:p>
            <a:pPr marL="0" indent="0" algn="ctr">
              <a:spcBef>
                <a:spcPts val="500"/>
              </a:spcBef>
              <a:spcAft>
                <a:spcPts val="0"/>
              </a:spcAft>
              <a:buNone/>
            </a:pPr>
            <a:r>
              <a:rPr lang="tr-TR" sz="4800" dirty="0">
                <a:latin typeface="TTKB Dik Temel Abece"/>
                <a:ea typeface="Calibri"/>
                <a:cs typeface="Times New Roman"/>
              </a:rPr>
              <a:t>Os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man</a:t>
            </a:r>
            <a:r>
              <a:rPr lang="tr-TR" sz="4800" dirty="0">
                <a:latin typeface="TTKB Dik Temel Abece"/>
                <a:ea typeface="Calibri"/>
                <a:cs typeface="Times New Roman"/>
              </a:rPr>
              <a:t> si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mit</a:t>
            </a:r>
            <a:r>
              <a:rPr lang="tr-TR" sz="4800" dirty="0">
                <a:latin typeface="TTKB Dik Temel Abece"/>
                <a:ea typeface="Calibri"/>
                <a:cs typeface="Times New Roman"/>
              </a:rPr>
              <a:t> al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dı.</a:t>
            </a:r>
            <a:endParaRPr lang="tr-TR" sz="4800" dirty="0">
              <a:ea typeface="Calibri"/>
              <a:cs typeface="Times New Roman"/>
            </a:endParaRPr>
          </a:p>
          <a:p>
            <a:pPr marL="0" indent="0" algn="ctr">
              <a:spcBef>
                <a:spcPts val="500"/>
              </a:spcBef>
              <a:spcAft>
                <a:spcPts val="0"/>
              </a:spcAft>
              <a:buNone/>
            </a:pPr>
            <a:r>
              <a:rPr lang="tr-TR" sz="4800" dirty="0">
                <a:latin typeface="TTKB Dik Temel Abece"/>
                <a:ea typeface="Calibri"/>
                <a:cs typeface="Times New Roman"/>
              </a:rPr>
              <a:t>Os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man</a:t>
            </a:r>
            <a:r>
              <a:rPr lang="tr-TR" sz="4800" dirty="0">
                <a:latin typeface="TTKB Dik Temel Abece"/>
                <a:ea typeface="Calibri"/>
                <a:cs typeface="Times New Roman"/>
              </a:rPr>
              <a:t> su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sam</a:t>
            </a:r>
            <a:r>
              <a:rPr lang="tr-TR" sz="4800" dirty="0">
                <a:latin typeface="TTKB Dik Temel Abece"/>
                <a:ea typeface="Calibri"/>
                <a:cs typeface="Times New Roman"/>
              </a:rPr>
              <a:t>lı simit al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dı.</a:t>
            </a:r>
            <a:endParaRPr lang="tr-TR" sz="4800" dirty="0">
              <a:ea typeface="Calibri"/>
              <a:cs typeface="Times New Roman"/>
            </a:endParaRPr>
          </a:p>
          <a:p>
            <a:pPr marL="0" indent="0" algn="ctr">
              <a:spcBef>
                <a:spcPts val="500"/>
              </a:spcBef>
              <a:spcAft>
                <a:spcPts val="0"/>
              </a:spcAft>
              <a:buNone/>
            </a:pPr>
            <a:r>
              <a:rPr lang="tr-TR" sz="4800" dirty="0">
                <a:latin typeface="TTKB Dik Temel Abece"/>
                <a:ea typeface="Calibri"/>
                <a:cs typeface="Times New Roman"/>
              </a:rPr>
              <a:t>Os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man</a:t>
            </a:r>
            <a:r>
              <a:rPr lang="tr-TR" sz="4800" dirty="0">
                <a:latin typeface="TTKB Dik Temel Abece"/>
                <a:ea typeface="Calibri"/>
                <a:cs typeface="Times New Roman"/>
              </a:rPr>
              <a:t> dört su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sam</a:t>
            </a:r>
            <a:r>
              <a:rPr lang="tr-TR" sz="4800" dirty="0">
                <a:latin typeface="TTKB Dik Temel Abece"/>
                <a:ea typeface="Calibri"/>
                <a:cs typeface="Times New Roman"/>
              </a:rPr>
              <a:t>lı si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mit</a:t>
            </a:r>
            <a:r>
              <a:rPr lang="tr-TR" sz="4800" dirty="0">
                <a:latin typeface="TTKB Dik Temel Abece"/>
                <a:ea typeface="Calibri"/>
                <a:cs typeface="Times New Roman"/>
              </a:rPr>
              <a:t> al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dı.</a:t>
            </a:r>
            <a:endParaRPr lang="tr-TR" sz="4800" dirty="0">
              <a:ea typeface="Calibri"/>
              <a:cs typeface="Times New Roman"/>
            </a:endParaRPr>
          </a:p>
          <a:p>
            <a:pPr marL="0" indent="0" algn="ctr">
              <a:spcBef>
                <a:spcPts val="500"/>
              </a:spcBef>
              <a:spcAft>
                <a:spcPts val="0"/>
              </a:spcAft>
              <a:buNone/>
            </a:pPr>
            <a:r>
              <a:rPr lang="tr-TR" sz="4800" dirty="0">
                <a:latin typeface="TTKB Dik Temel Abece"/>
                <a:ea typeface="Calibri"/>
                <a:cs typeface="Times New Roman"/>
              </a:rPr>
              <a:t>Os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man</a:t>
            </a:r>
            <a:r>
              <a:rPr lang="tr-TR" sz="4800" dirty="0">
                <a:latin typeface="TTKB Dik Temel Abece"/>
                <a:ea typeface="Calibri"/>
                <a:cs typeface="Times New Roman"/>
              </a:rPr>
              <a:t> su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sam</a:t>
            </a:r>
            <a:r>
              <a:rPr lang="tr-TR" sz="4800" dirty="0">
                <a:latin typeface="TTKB Dik Temel Abece"/>
                <a:ea typeface="Calibri"/>
                <a:cs typeface="Times New Roman"/>
              </a:rPr>
              <a:t>lı si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mit</a:t>
            </a:r>
            <a:r>
              <a:rPr lang="tr-TR" sz="4800" dirty="0">
                <a:latin typeface="TTKB Dik Temel Abece"/>
                <a:ea typeface="Calibri"/>
                <a:cs typeface="Times New Roman"/>
              </a:rPr>
              <a:t> a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ldı.</a:t>
            </a:r>
            <a:endParaRPr lang="tr-TR" sz="4800" dirty="0">
              <a:ea typeface="Calibri"/>
              <a:cs typeface="Times New Roman"/>
            </a:endParaRPr>
          </a:p>
          <a:p>
            <a:pPr marL="0" indent="0" algn="ctr">
              <a:spcBef>
                <a:spcPts val="500"/>
              </a:spcBef>
              <a:spcAft>
                <a:spcPts val="0"/>
              </a:spcAft>
              <a:buNone/>
            </a:pPr>
            <a:r>
              <a:rPr lang="tr-TR" sz="4800" dirty="0">
                <a:latin typeface="TTKB Dik Temel Abece"/>
                <a:ea typeface="Calibri"/>
                <a:cs typeface="Times New Roman"/>
              </a:rPr>
              <a:t>Os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man</a:t>
            </a:r>
            <a:r>
              <a:rPr lang="tr-TR" sz="4800" dirty="0">
                <a:latin typeface="TTKB Dik Temel Abece"/>
                <a:ea typeface="Calibri"/>
                <a:cs typeface="Times New Roman"/>
              </a:rPr>
              <a:t> si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mit</a:t>
            </a:r>
            <a:r>
              <a:rPr lang="tr-TR" sz="4800" dirty="0">
                <a:latin typeface="TTKB Dik Temel Abece"/>
                <a:ea typeface="Calibri"/>
                <a:cs typeface="Times New Roman"/>
              </a:rPr>
              <a:t> al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dı.</a:t>
            </a:r>
            <a:endParaRPr lang="tr-TR" sz="4800" dirty="0">
              <a:ea typeface="Calibri"/>
              <a:cs typeface="Times New Roman"/>
            </a:endParaRPr>
          </a:p>
          <a:p>
            <a:pPr marL="0" indent="0" algn="ctr">
              <a:spcBef>
                <a:spcPts val="500"/>
              </a:spcBef>
              <a:spcAft>
                <a:spcPts val="0"/>
              </a:spcAft>
              <a:buNone/>
            </a:pPr>
            <a:r>
              <a:rPr lang="tr-TR" sz="4800" dirty="0">
                <a:latin typeface="TTKB Dik Temel Abece"/>
                <a:ea typeface="Calibri"/>
                <a:cs typeface="Times New Roman"/>
              </a:rPr>
              <a:t>Os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man</a:t>
            </a:r>
            <a:r>
              <a:rPr lang="tr-TR" sz="4800" dirty="0">
                <a:latin typeface="TTKB Dik Temel Abece"/>
                <a:ea typeface="Calibri"/>
                <a:cs typeface="Times New Roman"/>
              </a:rPr>
              <a:t> al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dı.</a:t>
            </a:r>
            <a:endParaRPr lang="tr-TR" sz="4800" dirty="0">
              <a:ea typeface="Calibri"/>
              <a:cs typeface="Times New Roman"/>
            </a:endParaRPr>
          </a:p>
          <a:p>
            <a:pPr marL="0" indent="0" algn="ctr">
              <a:spcBef>
                <a:spcPts val="500"/>
              </a:spcBef>
              <a:spcAft>
                <a:spcPts val="0"/>
              </a:spcAft>
              <a:buNone/>
            </a:pPr>
            <a:r>
              <a:rPr lang="tr-TR" sz="4400" dirty="0">
                <a:latin typeface="TTKB Dik Temel Abece"/>
                <a:ea typeface="Calibri"/>
                <a:cs typeface="Times New Roman"/>
              </a:rPr>
              <a:t>Al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dı</a:t>
            </a:r>
            <a:endParaRPr lang="tr-TR" sz="4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94940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txBody>
          <a:bodyPr>
            <a:noAutofit/>
          </a:bodyPr>
          <a:lstStyle/>
          <a:p>
            <a:pPr marL="0" indent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tr-TR" sz="4400" dirty="0">
                <a:latin typeface="TTKB Dik Temel Abece"/>
                <a:ea typeface="Calibri"/>
                <a:cs typeface="Times New Roman"/>
              </a:rPr>
              <a:t>O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ku</a:t>
            </a:r>
            <a:r>
              <a:rPr lang="tr-TR" sz="4400" dirty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du</a:t>
            </a:r>
            <a:endParaRPr lang="tr-TR" sz="4400" dirty="0">
              <a:ea typeface="Calibri"/>
              <a:cs typeface="Times New Roman"/>
            </a:endParaRPr>
          </a:p>
          <a:p>
            <a:pPr marL="0" indent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tr-TR" sz="4800" dirty="0">
                <a:latin typeface="TTKB Dik Temel Abece"/>
                <a:ea typeface="Calibri"/>
                <a:cs typeface="Times New Roman"/>
              </a:rPr>
              <a:t>Se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ma</a:t>
            </a:r>
            <a:r>
              <a:rPr lang="tr-TR" sz="4800" dirty="0">
                <a:latin typeface="TTKB Dik Temel Abece"/>
                <a:ea typeface="Calibri"/>
                <a:cs typeface="Times New Roman"/>
              </a:rPr>
              <a:t> o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ku</a:t>
            </a:r>
            <a:r>
              <a:rPr lang="tr-TR" sz="4800" dirty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du.</a:t>
            </a:r>
            <a:endParaRPr lang="tr-TR" sz="4800" dirty="0">
              <a:ea typeface="Calibri"/>
              <a:cs typeface="Times New Roman"/>
            </a:endParaRPr>
          </a:p>
          <a:p>
            <a:pPr marL="0" indent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tr-TR" sz="4800" dirty="0">
                <a:latin typeface="TTKB Dik Temel Abece"/>
                <a:ea typeface="Calibri"/>
                <a:cs typeface="Times New Roman"/>
              </a:rPr>
              <a:t>Se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ma</a:t>
            </a:r>
            <a:r>
              <a:rPr lang="tr-TR" sz="4800" dirty="0">
                <a:latin typeface="TTKB Dik Temel Abece"/>
                <a:ea typeface="Calibri"/>
                <a:cs typeface="Times New Roman"/>
              </a:rPr>
              <a:t> ma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sal</a:t>
            </a:r>
            <a:r>
              <a:rPr lang="tr-TR" sz="4800" dirty="0">
                <a:latin typeface="TTKB Dik Temel Abece"/>
                <a:ea typeface="Calibri"/>
                <a:cs typeface="Times New Roman"/>
              </a:rPr>
              <a:t> o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ku</a:t>
            </a:r>
            <a:r>
              <a:rPr lang="tr-TR" sz="4800" dirty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du.</a:t>
            </a:r>
            <a:endParaRPr lang="tr-TR" sz="4800" dirty="0">
              <a:ea typeface="Calibri"/>
              <a:cs typeface="Times New Roman"/>
            </a:endParaRPr>
          </a:p>
          <a:p>
            <a:pPr marL="0" indent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tr-TR" sz="4800" dirty="0">
                <a:latin typeface="TTKB Dik Temel Abece"/>
                <a:ea typeface="Calibri"/>
                <a:cs typeface="Times New Roman"/>
              </a:rPr>
              <a:t>Se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ma </a:t>
            </a:r>
            <a:r>
              <a:rPr lang="tr-TR" sz="4800" dirty="0">
                <a:latin typeface="TTKB Dik Temel Abece"/>
                <a:ea typeface="Calibri"/>
                <a:cs typeface="Times New Roman"/>
              </a:rPr>
              <a:t>ses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li</a:t>
            </a:r>
            <a:r>
              <a:rPr lang="tr-TR" sz="4800" dirty="0">
                <a:latin typeface="TTKB Dik Temel Abece"/>
                <a:ea typeface="Calibri"/>
                <a:cs typeface="Times New Roman"/>
              </a:rPr>
              <a:t> ma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sal</a:t>
            </a:r>
            <a:r>
              <a:rPr lang="tr-TR" sz="4800" dirty="0">
                <a:latin typeface="TTKB Dik Temel Abece"/>
                <a:ea typeface="Calibri"/>
                <a:cs typeface="Times New Roman"/>
              </a:rPr>
              <a:t> o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ku</a:t>
            </a:r>
            <a:r>
              <a:rPr lang="tr-TR" sz="4800" dirty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du.</a:t>
            </a:r>
            <a:endParaRPr lang="tr-TR" sz="4800" dirty="0">
              <a:ea typeface="Calibri"/>
              <a:cs typeface="Times New Roman"/>
            </a:endParaRPr>
          </a:p>
          <a:p>
            <a:pPr marL="0" indent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tr-TR" sz="4800" dirty="0">
                <a:latin typeface="TTKB Dik Temel Abece"/>
                <a:ea typeface="Calibri"/>
                <a:cs typeface="Times New Roman"/>
              </a:rPr>
              <a:t>Se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ma</a:t>
            </a:r>
            <a:r>
              <a:rPr lang="tr-TR" sz="4800" dirty="0">
                <a:latin typeface="TTKB Dik Temel Abece"/>
                <a:ea typeface="Calibri"/>
                <a:cs typeface="Times New Roman"/>
              </a:rPr>
              <a:t> ses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li</a:t>
            </a:r>
            <a:r>
              <a:rPr lang="tr-TR" sz="4800" dirty="0">
                <a:latin typeface="TTKB Dik Temel Abece"/>
                <a:ea typeface="Calibri"/>
                <a:cs typeface="Times New Roman"/>
              </a:rPr>
              <a:t> o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la</a:t>
            </a:r>
            <a:r>
              <a:rPr lang="tr-TR" sz="4800" dirty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rak</a:t>
            </a:r>
            <a:r>
              <a:rPr lang="tr-TR" sz="4800" dirty="0">
                <a:latin typeface="TTKB Dik Temel Abece"/>
                <a:ea typeface="Calibri"/>
                <a:cs typeface="Times New Roman"/>
              </a:rPr>
              <a:t> ma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sal</a:t>
            </a:r>
            <a:r>
              <a:rPr lang="tr-TR" sz="4800" dirty="0">
                <a:latin typeface="TTKB Dik Temel Abece"/>
                <a:ea typeface="Calibri"/>
                <a:cs typeface="Times New Roman"/>
              </a:rPr>
              <a:t> o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ku</a:t>
            </a:r>
            <a:r>
              <a:rPr lang="tr-TR" sz="4800" dirty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du.</a:t>
            </a:r>
            <a:endParaRPr lang="tr-TR" sz="4800" dirty="0">
              <a:ea typeface="Calibri"/>
              <a:cs typeface="Times New Roman"/>
            </a:endParaRPr>
          </a:p>
          <a:p>
            <a:pPr marL="0" indent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tr-TR" sz="4800" dirty="0">
                <a:latin typeface="TTKB Dik Temel Abece"/>
                <a:ea typeface="Calibri"/>
                <a:cs typeface="Times New Roman"/>
              </a:rPr>
              <a:t>Se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ma </a:t>
            </a:r>
            <a:r>
              <a:rPr lang="tr-TR" sz="4800" dirty="0">
                <a:latin typeface="TTKB Dik Temel Abece"/>
                <a:ea typeface="Calibri"/>
                <a:cs typeface="Times New Roman"/>
              </a:rPr>
              <a:t>ses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li</a:t>
            </a:r>
            <a:r>
              <a:rPr lang="tr-TR" sz="4800" dirty="0">
                <a:latin typeface="TTKB Dik Temel Abece"/>
                <a:ea typeface="Calibri"/>
                <a:cs typeface="Times New Roman"/>
              </a:rPr>
              <a:t> ma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sal</a:t>
            </a:r>
            <a:r>
              <a:rPr lang="tr-TR" sz="4800" dirty="0">
                <a:latin typeface="TTKB Dik Temel Abece"/>
                <a:ea typeface="Calibri"/>
                <a:cs typeface="Times New Roman"/>
              </a:rPr>
              <a:t> o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ku</a:t>
            </a:r>
            <a:r>
              <a:rPr lang="tr-TR" sz="4800" dirty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du.</a:t>
            </a:r>
            <a:endParaRPr lang="tr-TR" sz="4800" dirty="0">
              <a:ea typeface="Calibri"/>
              <a:cs typeface="Times New Roman"/>
            </a:endParaRPr>
          </a:p>
          <a:p>
            <a:pPr marL="0" indent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tr-TR" sz="4800" dirty="0">
                <a:latin typeface="TTKB Dik Temel Abece"/>
                <a:ea typeface="Calibri"/>
                <a:cs typeface="Times New Roman"/>
              </a:rPr>
              <a:t>Se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ma</a:t>
            </a:r>
            <a:r>
              <a:rPr lang="tr-TR" sz="4800" dirty="0">
                <a:latin typeface="TTKB Dik Temel Abece"/>
                <a:ea typeface="Calibri"/>
                <a:cs typeface="Times New Roman"/>
              </a:rPr>
              <a:t> ma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sal</a:t>
            </a:r>
            <a:r>
              <a:rPr lang="tr-TR" sz="4800" dirty="0">
                <a:latin typeface="TTKB Dik Temel Abece"/>
                <a:ea typeface="Calibri"/>
                <a:cs typeface="Times New Roman"/>
              </a:rPr>
              <a:t> o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ku</a:t>
            </a:r>
            <a:r>
              <a:rPr lang="tr-TR" sz="4800" dirty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du.</a:t>
            </a:r>
            <a:endParaRPr lang="tr-TR" sz="4800" dirty="0">
              <a:ea typeface="Calibri"/>
              <a:cs typeface="Times New Roman"/>
            </a:endParaRPr>
          </a:p>
          <a:p>
            <a:pPr marL="0" indent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tr-TR" sz="4800" dirty="0">
                <a:latin typeface="TTKB Dik Temel Abece"/>
                <a:ea typeface="Calibri"/>
                <a:cs typeface="Times New Roman"/>
              </a:rPr>
              <a:t>Se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ma</a:t>
            </a:r>
            <a:r>
              <a:rPr lang="tr-TR" sz="4800" dirty="0">
                <a:latin typeface="TTKB Dik Temel Abece"/>
                <a:ea typeface="Calibri"/>
                <a:cs typeface="Times New Roman"/>
              </a:rPr>
              <a:t> o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ku</a:t>
            </a:r>
            <a:r>
              <a:rPr lang="tr-TR" sz="4800" dirty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du.</a:t>
            </a:r>
            <a:endParaRPr lang="tr-TR" sz="4800" dirty="0">
              <a:ea typeface="Calibri"/>
              <a:cs typeface="Times New Roman"/>
            </a:endParaRPr>
          </a:p>
          <a:p>
            <a:pPr marL="0" indent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tr-TR" sz="4800" dirty="0">
                <a:latin typeface="TTKB Dik Temel Abece"/>
                <a:ea typeface="Calibri"/>
                <a:cs typeface="Times New Roman"/>
              </a:rPr>
              <a:t>O</a:t>
            </a:r>
            <a:r>
              <a:rPr lang="tr-TR" sz="48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ku</a:t>
            </a:r>
            <a:r>
              <a:rPr lang="tr-TR" sz="4800" dirty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du</a:t>
            </a:r>
            <a:endParaRPr lang="tr-TR" sz="48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22015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txBody>
          <a:bodyPr>
            <a:noAutofit/>
          </a:bodyPr>
          <a:lstStyle/>
          <a:p>
            <a:pPr marL="0" indent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tr-TR" sz="4400" dirty="0">
                <a:latin typeface="TTKB Dik Temel Abece"/>
                <a:ea typeface="Calibri"/>
                <a:cs typeface="Times New Roman"/>
              </a:rPr>
              <a:t>En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sar </a:t>
            </a:r>
          </a:p>
          <a:p>
            <a:pPr marL="0" indent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tr-TR" sz="4400" dirty="0">
                <a:latin typeface="TTKB Dik Temel Abece"/>
                <a:ea typeface="Calibri"/>
                <a:cs typeface="Times New Roman"/>
              </a:rPr>
              <a:t>En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sar 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o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tur</a:t>
            </a:r>
          </a:p>
          <a:p>
            <a:pPr marL="0" indent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tr-TR" sz="4400" dirty="0">
                <a:latin typeface="TTKB Dik Temel Abece"/>
                <a:ea typeface="Calibri"/>
                <a:cs typeface="Times New Roman"/>
              </a:rPr>
              <a:t>En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sar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sı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ra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da 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o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tur</a:t>
            </a:r>
          </a:p>
          <a:p>
            <a:pPr marL="0" indent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tr-TR" sz="4400" dirty="0">
                <a:latin typeface="TTKB Dik Temel Abece"/>
                <a:ea typeface="Calibri"/>
                <a:cs typeface="Times New Roman"/>
              </a:rPr>
              <a:t>En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sar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sı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ra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da 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dik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kat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li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o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tur</a:t>
            </a:r>
          </a:p>
          <a:p>
            <a:pPr marL="0" indent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tr-TR" sz="4400" dirty="0">
                <a:latin typeface="TTKB Dik Temel Abece"/>
                <a:ea typeface="Calibri"/>
                <a:cs typeface="Times New Roman"/>
              </a:rPr>
              <a:t>En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sar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ön 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sı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ra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da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dik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kat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li o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tur</a:t>
            </a:r>
          </a:p>
          <a:p>
            <a:pPr marL="0" indent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tr-TR" sz="4400" dirty="0">
                <a:latin typeface="TTKB Dik Temel Abece"/>
                <a:ea typeface="Calibri"/>
                <a:cs typeface="Times New Roman"/>
              </a:rPr>
              <a:t>En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sar 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sı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ra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da 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dik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kat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li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o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tur</a:t>
            </a:r>
          </a:p>
          <a:p>
            <a:pPr marL="0" indent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tr-TR" sz="4400" dirty="0">
                <a:latin typeface="TTKB Dik Temel Abece"/>
                <a:ea typeface="Calibri"/>
                <a:cs typeface="Times New Roman"/>
              </a:rPr>
              <a:t>En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sar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sı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ra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da 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o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tur</a:t>
            </a:r>
          </a:p>
          <a:p>
            <a:pPr marL="0" indent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tr-TR" sz="4400" dirty="0">
                <a:latin typeface="TTKB Dik Temel Abece"/>
                <a:ea typeface="Calibri"/>
                <a:cs typeface="Times New Roman"/>
              </a:rPr>
              <a:t>En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sar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o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tur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.</a:t>
            </a:r>
          </a:p>
          <a:p>
            <a:pPr marL="0" indent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tr-TR" sz="4400" dirty="0">
                <a:latin typeface="TTKB Dik Temel Abece"/>
                <a:ea typeface="Calibri"/>
                <a:cs typeface="Times New Roman"/>
              </a:rPr>
              <a:t>En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sar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1362402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txBody>
          <a:bodyPr>
            <a:noAutofit/>
          </a:bodyPr>
          <a:lstStyle/>
          <a:p>
            <a:pPr marL="0" indent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tr-TR" sz="4400" dirty="0">
                <a:latin typeface="TTKB Dik Temel Abece"/>
                <a:ea typeface="Calibri"/>
                <a:cs typeface="Times New Roman"/>
              </a:rPr>
              <a:t>İlk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nur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.</a:t>
            </a:r>
          </a:p>
          <a:p>
            <a:pPr marL="0" indent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tr-TR" sz="4400" dirty="0">
                <a:latin typeface="TTKB Dik Temel Abece"/>
                <a:ea typeface="Calibri"/>
                <a:cs typeface="Times New Roman"/>
              </a:rPr>
              <a:t>İlk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nur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sor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ma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.</a:t>
            </a:r>
          </a:p>
          <a:p>
            <a:pPr marL="0" indent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tr-TR" sz="4400" dirty="0">
                <a:latin typeface="TTKB Dik Temel Abece"/>
                <a:ea typeface="Calibri"/>
                <a:cs typeface="Times New Roman"/>
              </a:rPr>
              <a:t>İlk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nur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so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ru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sor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ma</a:t>
            </a:r>
          </a:p>
          <a:p>
            <a:pPr marL="0" indent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tr-TR" sz="4400" dirty="0">
                <a:latin typeface="TTKB Dik Temel Abece"/>
                <a:ea typeface="Calibri"/>
                <a:cs typeface="Times New Roman"/>
              </a:rPr>
              <a:t>İlk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nur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En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sa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r’a 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so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ru 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sor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ma.</a:t>
            </a:r>
          </a:p>
          <a:p>
            <a:pPr marL="0" indent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tr-TR" sz="4400" dirty="0">
                <a:latin typeface="TTKB Dik Temel Abece"/>
                <a:ea typeface="Calibri"/>
                <a:cs typeface="Times New Roman"/>
              </a:rPr>
              <a:t>İlk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nur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, ar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tık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En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sa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r’a 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so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ru 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sor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ma</a:t>
            </a:r>
          </a:p>
          <a:p>
            <a:pPr marL="0" indent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tr-TR" sz="4400" dirty="0">
                <a:latin typeface="TTKB Dik Temel Abece"/>
                <a:ea typeface="Calibri"/>
                <a:cs typeface="Times New Roman"/>
              </a:rPr>
              <a:t>İlk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nur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En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sa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r’a 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so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ru 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sor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ma.</a:t>
            </a:r>
          </a:p>
          <a:p>
            <a:pPr marL="0" indent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tr-TR" sz="4400" dirty="0">
                <a:latin typeface="TTKB Dik Temel Abece"/>
                <a:ea typeface="Calibri"/>
                <a:cs typeface="Times New Roman"/>
              </a:rPr>
              <a:t>İlk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nur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so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ru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sor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ma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.</a:t>
            </a:r>
          </a:p>
          <a:p>
            <a:pPr marL="0" indent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tr-TR" sz="4400" dirty="0">
                <a:latin typeface="TTKB Dik Temel Abece"/>
                <a:ea typeface="Calibri"/>
                <a:cs typeface="Times New Roman"/>
              </a:rPr>
              <a:t>İlk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nur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sor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ma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.</a:t>
            </a:r>
          </a:p>
          <a:p>
            <a:pPr marL="0" indent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tr-TR" sz="4400" dirty="0">
                <a:latin typeface="TTKB Dik Temel Abece"/>
                <a:ea typeface="Calibri"/>
                <a:cs typeface="Times New Roman"/>
              </a:rPr>
              <a:t>İlk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nur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. </a:t>
            </a:r>
          </a:p>
        </p:txBody>
      </p:sp>
    </p:spTree>
    <p:extLst>
      <p:ext uri="{BB962C8B-B14F-4D97-AF65-F5344CB8AC3E}">
        <p14:creationId xmlns="" xmlns:p14="http://schemas.microsoft.com/office/powerpoint/2010/main" val="1796601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txBody>
          <a:bodyPr>
            <a:noAutofit/>
          </a:bodyPr>
          <a:lstStyle/>
          <a:p>
            <a:pPr marL="0" indent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tr-TR" sz="4400" dirty="0" smtClean="0">
                <a:latin typeface="TTKB Dik Temel Abece"/>
                <a:ea typeface="Calibri"/>
                <a:cs typeface="Times New Roman"/>
              </a:rPr>
              <a:t>Teşekkürler.</a:t>
            </a:r>
          </a:p>
          <a:p>
            <a:pPr marL="0" indent="0" algn="ctr">
              <a:spcBef>
                <a:spcPts val="400"/>
              </a:spcBef>
              <a:spcAft>
                <a:spcPts val="0"/>
              </a:spcAft>
              <a:buNone/>
            </a:pPr>
            <a:endParaRPr lang="tr-TR" sz="4400" dirty="0">
              <a:latin typeface="TTKB Dik Temel Abece"/>
              <a:ea typeface="Calibri"/>
              <a:cs typeface="Times New Roman"/>
            </a:endParaRPr>
          </a:p>
          <a:p>
            <a:pPr marL="0" indent="0" algn="ctr">
              <a:spcBef>
                <a:spcPts val="400"/>
              </a:spcBef>
              <a:spcAft>
                <a:spcPts val="0"/>
              </a:spcAft>
              <a:buNone/>
            </a:pPr>
            <a:endParaRPr lang="tr-TR" sz="4400" dirty="0" smtClean="0">
              <a:latin typeface="TTKB Dik Temel Abece"/>
              <a:ea typeface="Calibri"/>
              <a:cs typeface="Times New Roman"/>
            </a:endParaRPr>
          </a:p>
          <a:p>
            <a:pPr marL="0" indent="0" algn="ctr">
              <a:spcBef>
                <a:spcPts val="400"/>
              </a:spcBef>
              <a:spcAft>
                <a:spcPts val="0"/>
              </a:spcAft>
              <a:buNone/>
            </a:pPr>
            <a:endParaRPr lang="tr-TR" sz="4400" dirty="0" smtClean="0">
              <a:latin typeface="TTKB Dik Temel Abece"/>
              <a:ea typeface="Calibri"/>
              <a:cs typeface="Times New Roman"/>
            </a:endParaRPr>
          </a:p>
          <a:p>
            <a:pPr marL="0" indent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tr-TR" sz="4400" dirty="0" smtClean="0">
                <a:latin typeface="TTKB Dik Temel Abece"/>
                <a:ea typeface="Calibri"/>
                <a:cs typeface="Times New Roman"/>
              </a:rPr>
              <a:t>Başarılar benim tatlı afacanlarıma…</a:t>
            </a:r>
          </a:p>
          <a:p>
            <a:pPr marL="0" indent="0" algn="ctr">
              <a:spcBef>
                <a:spcPts val="400"/>
              </a:spcBef>
              <a:spcAft>
                <a:spcPts val="0"/>
              </a:spcAft>
              <a:buNone/>
            </a:pPr>
            <a:endParaRPr lang="tr-TR" sz="4400" dirty="0">
              <a:latin typeface="TTKB Dik Temel Abece"/>
              <a:ea typeface="Calibri"/>
              <a:cs typeface="Times New Roman"/>
            </a:endParaRPr>
          </a:p>
          <a:p>
            <a:pPr marL="0" indent="0" algn="ctr">
              <a:spcBef>
                <a:spcPts val="400"/>
              </a:spcBef>
              <a:spcAft>
                <a:spcPts val="0"/>
              </a:spcAft>
              <a:buNone/>
            </a:pPr>
            <a:endParaRPr lang="tr-TR" sz="4400" dirty="0" smtClean="0">
              <a:latin typeface="TTKB Dik Temel Abece"/>
              <a:ea typeface="Calibri"/>
              <a:cs typeface="Times New Roman"/>
            </a:endParaRPr>
          </a:p>
          <a:p>
            <a:pPr marL="0" indent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tr-TR" sz="4400" dirty="0" smtClean="0">
                <a:latin typeface="TTKB Dik Temel Abece"/>
                <a:ea typeface="Calibri"/>
                <a:cs typeface="Times New Roman"/>
              </a:rPr>
              <a:t>Yaşar Cesur</a:t>
            </a:r>
          </a:p>
          <a:p>
            <a:pPr marL="0" indent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tr-TR" sz="4400" smtClean="0">
                <a:latin typeface="TTKB Dik Temel Abece"/>
                <a:ea typeface="Calibri"/>
                <a:cs typeface="Times New Roman"/>
              </a:rPr>
              <a:t>Sınıf Öğretmeni</a:t>
            </a:r>
            <a:endParaRPr lang="tr-TR" sz="4400" dirty="0">
              <a:latin typeface="TTKB Dik Temel Abece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2933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kuma-anlama 2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</TotalTime>
  <Words>211</Words>
  <PresentationFormat>Ekran Gösterisi (4:3)</PresentationFormat>
  <Paragraphs>67</Paragraphs>
  <Slides>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Slayt Başlıkları</vt:lpstr>
      </vt:variant>
      <vt:variant>
        <vt:i4>9</vt:i4>
      </vt:variant>
    </vt:vector>
  </HeadingPairs>
  <TitlesOfParts>
    <vt:vector size="11" baseType="lpstr">
      <vt:lpstr>Ofis Teması</vt:lpstr>
      <vt:lpstr>Okuma-anlama 2</vt:lpstr>
      <vt:lpstr>OKUMA ÇALIŞMALARI</vt:lpstr>
      <vt:lpstr>‘S’ SESİ ETKİNLİKLERİ  OKUMA</vt:lpstr>
      <vt:lpstr>Sat</vt:lpstr>
      <vt:lpstr>Slayt 4</vt:lpstr>
      <vt:lpstr>Slayt 5</vt:lpstr>
      <vt:lpstr>Slayt 6</vt:lpstr>
      <vt:lpstr>Slayt 7</vt:lpstr>
      <vt:lpstr>Slayt 8</vt:lpstr>
      <vt:lpstr>Slayt 9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2019-12-07T09:37:03Z</dcterms:created>
  <dcterms:modified xsi:type="dcterms:W3CDTF">2019-12-09T06:52:31Z</dcterms:modified>
  <cp:category>https://www.sorubak.com</cp:category>
</cp:coreProperties>
</file>