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62" r:id="rId4"/>
    <p:sldId id="256" r:id="rId5"/>
    <p:sldId id="260" r:id="rId6"/>
    <p:sldId id="261" r:id="rId7"/>
    <p:sldId id="263" r:id="rId8"/>
    <p:sldId id="257" r:id="rId9"/>
    <p:sldId id="258" r:id="rId10"/>
    <p:sldId id="259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3697B-2D23-4D4F-8463-C47958602B66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CBF663-7418-4D4E-B0D1-84AC89CF13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08224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588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83736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95461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tıklayın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>
              <a:solidFill>
                <a:srgbClr val="575F6D"/>
              </a:solidFill>
            </a:endParaRPr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18683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0415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EC4D032-ED46-4AD9-90F3-16A04361359D}" type="datetimeFigureOut">
              <a:rPr lang="tr-TR" smtClean="0">
                <a:solidFill>
                  <a:srgbClr val="FFF39D"/>
                </a:solidFill>
              </a:rPr>
              <a:pPr/>
              <a:t>09.12.2019</a:t>
            </a:fld>
            <a:endParaRPr lang="tr-TR">
              <a:solidFill>
                <a:srgbClr val="FFF39D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>
              <a:solidFill>
                <a:srgbClr val="FFF39D"/>
              </a:solidFill>
            </a:endParaRPr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61454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575F6D"/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2030351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575F6D"/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</p:spTree>
    <p:extLst>
      <p:ext uri="{BB962C8B-B14F-4D97-AF65-F5344CB8AC3E}">
        <p14:creationId xmlns="" xmlns:p14="http://schemas.microsoft.com/office/powerpoint/2010/main" val="1991479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048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575F6D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75523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4196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712266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/>
              <a:t>Resim eklemek için simgeye tıklayın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5638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575F6D"/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659163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/>
              <a:t>Asıl başlık stili için tıklayın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srgbClr val="575F6D"/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204299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151FAE0-936A-4269-A09F-CDD7019E599E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374237A-DCD9-457E-B999-8B7C48E1745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028491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7B76DA3-8B80-40DD-A62A-99C7CF889E70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EE6E945-A7D6-44E9-97D1-A1A2629F14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567787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E5D4A91-36FE-491D-83AA-B170040031FB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FDAD63-4DAB-4356-BBF1-32E692F55C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159427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EB2C366-095E-4FD1-AF9C-C4AC47CB676A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C46DB58-0501-4324-93F8-7F8CA11177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127264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E3E995-40A4-4908-B6A2-0894AA9B3E6F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5E725AC-421A-4B71-A6F5-06C310AA36A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92988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1B9D6DA-3120-48D7-AB93-0E15FE5DB0F7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8524664-6456-42BB-A197-9256BD86E3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963756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D17B58F-A6D9-4227-805F-6F33B798ED9A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5F3634-83F6-49B4-8DFD-C057D557B54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33064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661323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A22ADF6-9BB7-4C86-A57D-F62A2C2D8349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B1D92A2-BE08-44D3-B557-31CF5E04B22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630073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D0BA69C-C52D-42F3-922F-A745DD939E59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C85701A-75B6-4832-AB0E-942CCFC76F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382704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6948022-820C-4B81-A304-5241DC384349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B3FAD4-7C2F-41E3-80EF-91A6678FD6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94753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F179F36-5453-4D19-89C7-475207DAF5F8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EF4A09-4EA4-4C0E-9F21-D885C1D930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49130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14346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6434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55101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89244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91370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79183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C376F-DCCF-484B-A6B8-D516AF7C4315}" type="datetimeFigureOut">
              <a:rPr lang="tr-TR" smtClean="0"/>
              <a:pPr/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5C41A-36D2-46A2-82CD-764663A9CE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69567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EC4D032-ED46-4AD9-90F3-16A04361359D}" type="datetimeFigureOut">
              <a:rPr lang="tr-TR" smtClean="0">
                <a:solidFill>
                  <a:srgbClr val="575F6D"/>
                </a:solidFill>
              </a:rPr>
              <a:pPr/>
              <a:t>09.12.2019</a:t>
            </a:fld>
            <a:endParaRPr lang="tr-TR">
              <a:solidFill>
                <a:srgbClr val="575F6D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>
              <a:solidFill>
                <a:srgbClr val="575F6D"/>
              </a:solidFill>
            </a:endParaRPr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3397DA9-B2AB-4DD3-A5ED-221BF67A1A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1219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2051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F3F522D6-A90C-41BA-AC6B-4746F6FE3F7A}" type="datetime1">
              <a:rPr lang="tr-TR"/>
              <a:pPr>
                <a:defRPr/>
              </a:pPr>
              <a:t>09.12.2019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52C19B9B-6744-4F14-AF8E-B7216C0C62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195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alka 2"/>
          <p:cNvSpPr/>
          <p:nvPr/>
        </p:nvSpPr>
        <p:spPr bwMode="auto">
          <a:xfrm>
            <a:off x="971550" y="90488"/>
            <a:ext cx="6985000" cy="6669087"/>
          </a:xfrm>
          <a:prstGeom prst="donut">
            <a:avLst>
              <a:gd name="adj" fmla="val 16923"/>
            </a:avLst>
          </a:prstGeom>
          <a:solidFill>
            <a:schemeClr val="accent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17411" name="Picture 10" descr="C:\Users\user\Pictures\avatar21024140dv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1368425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1" descr="C:\Users\user\Pictures\bayrak058grmr0yc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88913"/>
            <a:ext cx="1584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 bwMode="auto">
          <a:xfrm rot="16200000">
            <a:off x="1298007" y="-105502"/>
            <a:ext cx="6278172" cy="7004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prstTxWarp prst="textCirclePour">
              <a:avLst>
                <a:gd name="adj1" fmla="val 11021530"/>
                <a:gd name="adj2" fmla="val 71242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1050" b="1" dirty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tr-TR" sz="1050" b="1" dirty="0" smtClean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Ayşe Atıl İlkokulu   </a:t>
            </a:r>
            <a:endParaRPr lang="tr-TR" sz="1050" b="1" dirty="0">
              <a:ln w="12700">
                <a:solidFill>
                  <a:srgbClr val="DBF5F9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3132138" y="2290763"/>
            <a:ext cx="2663825" cy="2217737"/>
          </a:xfrm>
          <a:prstGeom prst="star5">
            <a:avLst>
              <a:gd name="adj" fmla="val 21839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tr-TR" sz="2800" b="1" spc="5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Nokta Yıldız 4"/>
          <p:cNvSpPr/>
          <p:nvPr/>
        </p:nvSpPr>
        <p:spPr>
          <a:xfrm>
            <a:off x="3532188" y="2643188"/>
            <a:ext cx="1863725" cy="1577975"/>
          </a:xfrm>
          <a:prstGeom prst="star5">
            <a:avLst>
              <a:gd name="adj" fmla="val 30700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tr-TR" sz="5400" b="1" i="1" dirty="0" smtClean="0">
                <a:solidFill>
                  <a:srgbClr val="D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1/D</a:t>
            </a:r>
            <a:endParaRPr lang="tr-TR" sz="6000" b="1" i="1" dirty="0">
              <a:solidFill>
                <a:srgbClr val="D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 bwMode="auto">
          <a:xfrm rot="16200000">
            <a:off x="2474724" y="1311435"/>
            <a:ext cx="4013870" cy="4248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prstTxWarp prst="textCirclePour">
              <a:avLst>
                <a:gd name="adj1" fmla="val 11068059"/>
                <a:gd name="adj2" fmla="val 6441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1050" b="1" dirty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Yıldızlar Sınıfı   </a:t>
            </a:r>
          </a:p>
        </p:txBody>
      </p:sp>
      <p:sp>
        <p:nvSpPr>
          <p:cNvPr id="9" name="Başlık 1"/>
          <p:cNvSpPr>
            <a:spLocks noGrp="1"/>
          </p:cNvSpPr>
          <p:nvPr>
            <p:ph type="ctrTitle"/>
          </p:nvPr>
        </p:nvSpPr>
        <p:spPr>
          <a:xfrm>
            <a:off x="-159804" y="5661248"/>
            <a:ext cx="9153147" cy="404663"/>
          </a:xfrm>
        </p:spPr>
        <p:txBody>
          <a:bodyPr>
            <a:normAutofit fontScale="90000"/>
          </a:bodyPr>
          <a:lstStyle/>
          <a:p>
            <a:r>
              <a:rPr lang="tr-TR" sz="3200" b="1" i="1" dirty="0" smtClean="0">
                <a:solidFill>
                  <a:srgbClr val="C00000"/>
                </a:solidFill>
              </a:rPr>
              <a:t>OKUMA ÇALIŞMALARI</a:t>
            </a:r>
            <a:endParaRPr lang="tr-TR" sz="3200" b="1" i="1" dirty="0">
              <a:solidFill>
                <a:srgbClr val="C00000"/>
              </a:solidFill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 bwMode="auto">
          <a:xfrm>
            <a:off x="-39556" y="5037944"/>
            <a:ext cx="9153147" cy="40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5000" lnSpcReduction="2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r-TR" sz="3200" b="1" i="1" dirty="0" smtClean="0">
                <a:solidFill>
                  <a:srgbClr val="C00000"/>
                </a:solidFill>
              </a:rPr>
              <a:t>‘’</a:t>
            </a:r>
            <a:r>
              <a:rPr lang="tr-TR" sz="3200" b="1" i="1" dirty="0">
                <a:solidFill>
                  <a:srgbClr val="C00000"/>
                </a:solidFill>
              </a:rPr>
              <a:t>S</a:t>
            </a:r>
            <a:r>
              <a:rPr lang="tr-TR" sz="3200" b="1" i="1" dirty="0" smtClean="0">
                <a:solidFill>
                  <a:srgbClr val="C00000"/>
                </a:solidFill>
              </a:rPr>
              <a:t>’’SESİ ETKİNLİKLERİ</a:t>
            </a:r>
            <a:endParaRPr lang="tr-TR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291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6" dur="3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1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4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29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8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700"/>
                            </p:stCondLst>
                            <p:childTnLst>
                              <p:par>
                                <p:cTn id="4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1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36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41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8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39552" y="2636912"/>
            <a:ext cx="7772400" cy="1470025"/>
          </a:xfrm>
        </p:spPr>
        <p:txBody>
          <a:bodyPr/>
          <a:lstStyle/>
          <a:p>
            <a:r>
              <a:rPr lang="tr-TR" dirty="0" smtClean="0"/>
              <a:t>S’ SESİ KELİMELER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0779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95169903"/>
              </p:ext>
            </p:extLst>
          </p:nvPr>
        </p:nvGraphicFramePr>
        <p:xfrm>
          <a:off x="691952" y="2533005"/>
          <a:ext cx="792088" cy="946404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as</a:t>
                      </a:r>
                      <a:endParaRPr lang="tr-TR" sz="3200" dirty="0"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7" name="Dirsek Bağlayıcısı 6"/>
          <p:cNvCxnSpPr/>
          <p:nvPr/>
        </p:nvCxnSpPr>
        <p:spPr>
          <a:xfrm flipV="1">
            <a:off x="1410125" y="1338971"/>
            <a:ext cx="1872208" cy="1656184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Tablo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6900089"/>
              </p:ext>
            </p:extLst>
          </p:nvPr>
        </p:nvGraphicFramePr>
        <p:xfrm>
          <a:off x="3419872" y="953292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ker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2" name="Sağ Ok 21"/>
          <p:cNvSpPr/>
          <p:nvPr/>
        </p:nvSpPr>
        <p:spPr>
          <a:xfrm>
            <a:off x="4283968" y="1295772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3" name="Tablo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91324068"/>
              </p:ext>
            </p:extLst>
          </p:nvPr>
        </p:nvGraphicFramePr>
        <p:xfrm>
          <a:off x="5724128" y="1040883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as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ker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24" name="Dirsek Bağlayıcısı 23"/>
          <p:cNvCxnSpPr/>
          <p:nvPr/>
        </p:nvCxnSpPr>
        <p:spPr>
          <a:xfrm flipV="1">
            <a:off x="1484040" y="1777735"/>
            <a:ext cx="1719808" cy="1213042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Tablo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93120898"/>
              </p:ext>
            </p:extLst>
          </p:nvPr>
        </p:nvGraphicFramePr>
        <p:xfrm>
          <a:off x="3347864" y="1443023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kı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8" name="Sağ Ok 27"/>
          <p:cNvSpPr/>
          <p:nvPr/>
        </p:nvSpPr>
        <p:spPr>
          <a:xfrm>
            <a:off x="4261373" y="1748391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9" name="Tablo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52029893"/>
              </p:ext>
            </p:extLst>
          </p:nvPr>
        </p:nvGraphicFramePr>
        <p:xfrm>
          <a:off x="5701533" y="1493502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as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kı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31" name="Dirsek Bağlayıcısı 30"/>
          <p:cNvCxnSpPr/>
          <p:nvPr/>
        </p:nvCxnSpPr>
        <p:spPr>
          <a:xfrm flipV="1">
            <a:off x="1462692" y="2112698"/>
            <a:ext cx="1719808" cy="893217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Tablo 3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11370615"/>
              </p:ext>
            </p:extLst>
          </p:nvPr>
        </p:nvGraphicFramePr>
        <p:xfrm>
          <a:off x="3347864" y="1797230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3" name="Sağ Ok 32"/>
          <p:cNvSpPr/>
          <p:nvPr/>
        </p:nvSpPr>
        <p:spPr>
          <a:xfrm>
            <a:off x="4300201" y="2197266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34" name="Tablo 3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875835"/>
              </p:ext>
            </p:extLst>
          </p:nvPr>
        </p:nvGraphicFramePr>
        <p:xfrm>
          <a:off x="5668353" y="1928370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as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39" name="Dirsek Bağlayıcısı 38"/>
          <p:cNvCxnSpPr/>
          <p:nvPr/>
        </p:nvCxnSpPr>
        <p:spPr>
          <a:xfrm flipV="1">
            <a:off x="1480886" y="2634398"/>
            <a:ext cx="1801447" cy="356379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Tablo 3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2083202"/>
              </p:ext>
            </p:extLst>
          </p:nvPr>
        </p:nvGraphicFramePr>
        <p:xfrm>
          <a:off x="3320386" y="2380415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1" name="Sağ Ok 40"/>
          <p:cNvSpPr/>
          <p:nvPr/>
        </p:nvSpPr>
        <p:spPr>
          <a:xfrm>
            <a:off x="4341765" y="2701298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42" name="Tablo 4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61878681"/>
              </p:ext>
            </p:extLst>
          </p:nvPr>
        </p:nvGraphicFramePr>
        <p:xfrm>
          <a:off x="5781925" y="2446409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As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lı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47" name="Düz Ok Bağlayıcısı 46"/>
          <p:cNvCxnSpPr/>
          <p:nvPr/>
        </p:nvCxnSpPr>
        <p:spPr>
          <a:xfrm flipV="1">
            <a:off x="1589521" y="3109245"/>
            <a:ext cx="1584176" cy="16417"/>
          </a:xfrm>
          <a:prstGeom prst="straightConnector1">
            <a:avLst/>
          </a:prstGeom>
          <a:ln w="31750" cmpd="dbl">
            <a:solidFill>
              <a:srgbClr val="002060">
                <a:alpha val="78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Tablo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12657471"/>
              </p:ext>
            </p:extLst>
          </p:nvPr>
        </p:nvGraphicFramePr>
        <p:xfrm>
          <a:off x="3203848" y="2701298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ya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7" name="Sağ Ok 56"/>
          <p:cNvSpPr/>
          <p:nvPr/>
        </p:nvSpPr>
        <p:spPr>
          <a:xfrm>
            <a:off x="4342540" y="3099555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58" name="Tablo 5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4800572"/>
              </p:ext>
            </p:extLst>
          </p:nvPr>
        </p:nvGraphicFramePr>
        <p:xfrm>
          <a:off x="5868144" y="2854953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As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ya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59" name="Dirsek Bağlayıcısı 58"/>
          <p:cNvCxnSpPr/>
          <p:nvPr/>
        </p:nvCxnSpPr>
        <p:spPr>
          <a:xfrm>
            <a:off x="1524231" y="3227950"/>
            <a:ext cx="1801447" cy="429838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Tablo 6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4263164"/>
              </p:ext>
            </p:extLst>
          </p:nvPr>
        </p:nvGraphicFramePr>
        <p:xfrm>
          <a:off x="3356248" y="3286123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tım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2" name="Sağ Ok 61"/>
          <p:cNvSpPr/>
          <p:nvPr/>
        </p:nvSpPr>
        <p:spPr>
          <a:xfrm>
            <a:off x="4494940" y="3684380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63" name="Tablo 6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04146194"/>
              </p:ext>
            </p:extLst>
          </p:nvPr>
        </p:nvGraphicFramePr>
        <p:xfrm>
          <a:off x="5895203" y="3439778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as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tım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64" name="Dirsek Bağlayıcısı 63"/>
          <p:cNvCxnSpPr/>
          <p:nvPr/>
        </p:nvCxnSpPr>
        <p:spPr>
          <a:xfrm>
            <a:off x="1462692" y="3227950"/>
            <a:ext cx="1928275" cy="1036997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Tablo 6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42541050"/>
              </p:ext>
            </p:extLst>
          </p:nvPr>
        </p:nvGraphicFramePr>
        <p:xfrm>
          <a:off x="3421538" y="3881286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lan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6" name="Sağ Ok 65"/>
          <p:cNvSpPr/>
          <p:nvPr/>
        </p:nvSpPr>
        <p:spPr>
          <a:xfrm>
            <a:off x="4560230" y="4279543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67" name="Tablo 6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71770264"/>
              </p:ext>
            </p:extLst>
          </p:nvPr>
        </p:nvGraphicFramePr>
        <p:xfrm>
          <a:off x="5960493" y="4034941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as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lan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69" name="Dirsek Bağlayıcısı 68"/>
          <p:cNvCxnSpPr/>
          <p:nvPr/>
        </p:nvCxnSpPr>
        <p:spPr>
          <a:xfrm>
            <a:off x="1462692" y="3227950"/>
            <a:ext cx="1915909" cy="1526644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Tablo 6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88071448"/>
              </p:ext>
            </p:extLst>
          </p:nvPr>
        </p:nvGraphicFramePr>
        <p:xfrm>
          <a:off x="3409171" y="4382929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tar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1" name="Sağ Ok 70"/>
          <p:cNvSpPr/>
          <p:nvPr/>
        </p:nvSpPr>
        <p:spPr>
          <a:xfrm>
            <a:off x="4547863" y="4781186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2" name="Tablo 7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19786837"/>
              </p:ext>
            </p:extLst>
          </p:nvPr>
        </p:nvGraphicFramePr>
        <p:xfrm>
          <a:off x="5948126" y="4536584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as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tar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8031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 animBg="1"/>
      <p:bldP spid="33" grpId="0" animBg="1"/>
      <p:bldP spid="41" grpId="0" animBg="1"/>
      <p:bldP spid="57" grpId="0" animBg="1"/>
      <p:bldP spid="62" grpId="0" animBg="1"/>
      <p:bldP spid="66" grpId="0" animBg="1"/>
      <p:bldP spid="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36483575"/>
              </p:ext>
            </p:extLst>
          </p:nvPr>
        </p:nvGraphicFramePr>
        <p:xfrm>
          <a:off x="691952" y="2533005"/>
          <a:ext cx="792088" cy="946404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smtClean="0"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es</a:t>
                      </a:r>
                      <a:endParaRPr lang="tr-TR" sz="3200" dirty="0"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7" name="Dirsek Bağlayıcısı 6"/>
          <p:cNvCxnSpPr/>
          <p:nvPr/>
        </p:nvCxnSpPr>
        <p:spPr>
          <a:xfrm flipV="1">
            <a:off x="1410125" y="1338971"/>
            <a:ext cx="1872208" cy="1656184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Tablo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91824388"/>
              </p:ext>
            </p:extLst>
          </p:nvPr>
        </p:nvGraphicFramePr>
        <p:xfrm>
          <a:off x="3372774" y="990591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ki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2" name="Sağ Ok 21"/>
          <p:cNvSpPr/>
          <p:nvPr/>
        </p:nvSpPr>
        <p:spPr>
          <a:xfrm>
            <a:off x="4283968" y="1295772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3" name="Tablo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82000255"/>
              </p:ext>
            </p:extLst>
          </p:nvPr>
        </p:nvGraphicFramePr>
        <p:xfrm>
          <a:off x="5724128" y="1040883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es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ki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24" name="Dirsek Bağlayıcısı 23"/>
          <p:cNvCxnSpPr/>
          <p:nvPr/>
        </p:nvCxnSpPr>
        <p:spPr>
          <a:xfrm flipV="1">
            <a:off x="1484040" y="1777735"/>
            <a:ext cx="1719808" cy="1213042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Tablo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55480965"/>
              </p:ext>
            </p:extLst>
          </p:nvPr>
        </p:nvGraphicFramePr>
        <p:xfrm>
          <a:off x="3452873" y="1443210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mer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8" name="Sağ Ok 27"/>
          <p:cNvSpPr/>
          <p:nvPr/>
        </p:nvSpPr>
        <p:spPr>
          <a:xfrm>
            <a:off x="4261373" y="1748391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9" name="Tablo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07676336"/>
              </p:ext>
            </p:extLst>
          </p:nvPr>
        </p:nvGraphicFramePr>
        <p:xfrm>
          <a:off x="5856374" y="1502336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es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mer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31" name="Dirsek Bağlayıcısı 30"/>
          <p:cNvCxnSpPr/>
          <p:nvPr/>
        </p:nvCxnSpPr>
        <p:spPr>
          <a:xfrm flipV="1">
            <a:off x="1462692" y="2112698"/>
            <a:ext cx="1719808" cy="893217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Tablo 3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91664809"/>
              </p:ext>
            </p:extLst>
          </p:nvPr>
        </p:nvGraphicFramePr>
        <p:xfrm>
          <a:off x="3347864" y="1797230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ra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3" name="Sağ Ok 32"/>
          <p:cNvSpPr/>
          <p:nvPr/>
        </p:nvSpPr>
        <p:spPr>
          <a:xfrm>
            <a:off x="4300201" y="2197266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34" name="Tablo 3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1808870"/>
              </p:ext>
            </p:extLst>
          </p:nvPr>
        </p:nvGraphicFramePr>
        <p:xfrm>
          <a:off x="5668353" y="1928370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Es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ra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39" name="Dirsek Bağlayıcısı 38"/>
          <p:cNvCxnSpPr/>
          <p:nvPr/>
        </p:nvCxnSpPr>
        <p:spPr>
          <a:xfrm flipV="1">
            <a:off x="1480886" y="2634398"/>
            <a:ext cx="1801447" cy="356379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Tablo 3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15723979"/>
              </p:ext>
            </p:extLst>
          </p:nvPr>
        </p:nvGraphicFramePr>
        <p:xfrm>
          <a:off x="3316047" y="2262560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ma</a:t>
                      </a:r>
                      <a:endParaRPr lang="tr-TR" sz="40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1" name="Sağ Ok 40"/>
          <p:cNvSpPr/>
          <p:nvPr/>
        </p:nvSpPr>
        <p:spPr>
          <a:xfrm>
            <a:off x="4341765" y="2701298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42" name="Tablo 4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65741461"/>
              </p:ext>
            </p:extLst>
          </p:nvPr>
        </p:nvGraphicFramePr>
        <p:xfrm>
          <a:off x="5781925" y="2446409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Es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ma</a:t>
                      </a: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47" name="Düz Ok Bağlayıcısı 46"/>
          <p:cNvCxnSpPr/>
          <p:nvPr/>
        </p:nvCxnSpPr>
        <p:spPr>
          <a:xfrm flipV="1">
            <a:off x="1589521" y="3109245"/>
            <a:ext cx="1584176" cy="16417"/>
          </a:xfrm>
          <a:prstGeom prst="straightConnector1">
            <a:avLst/>
          </a:prstGeom>
          <a:ln w="31750" cmpd="dbl">
            <a:solidFill>
              <a:srgbClr val="002060">
                <a:alpha val="78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Tablo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76860456"/>
              </p:ext>
            </p:extLst>
          </p:nvPr>
        </p:nvGraphicFramePr>
        <p:xfrm>
          <a:off x="3203848" y="2701298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lak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7" name="Sağ Ok 56"/>
          <p:cNvSpPr/>
          <p:nvPr/>
        </p:nvSpPr>
        <p:spPr>
          <a:xfrm>
            <a:off x="4342540" y="3099555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58" name="Tablo 5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3600575"/>
              </p:ext>
            </p:extLst>
          </p:nvPr>
        </p:nvGraphicFramePr>
        <p:xfrm>
          <a:off x="5868144" y="2854953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ıs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lak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59" name="Dirsek Bağlayıcısı 58"/>
          <p:cNvCxnSpPr/>
          <p:nvPr/>
        </p:nvCxnSpPr>
        <p:spPr>
          <a:xfrm>
            <a:off x="1524231" y="3227950"/>
            <a:ext cx="1801447" cy="429838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Tablo 6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30826584"/>
              </p:ext>
            </p:extLst>
          </p:nvPr>
        </p:nvGraphicFramePr>
        <p:xfrm>
          <a:off x="3390967" y="3380910"/>
          <a:ext cx="87040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870406"/>
              </a:tblGrid>
              <a:tr h="5484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lık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2" name="Sağ Ok 61"/>
          <p:cNvSpPr/>
          <p:nvPr/>
        </p:nvSpPr>
        <p:spPr>
          <a:xfrm>
            <a:off x="4494940" y="3684380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63" name="Tablo 6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3171598"/>
              </p:ext>
            </p:extLst>
          </p:nvPr>
        </p:nvGraphicFramePr>
        <p:xfrm>
          <a:off x="5895203" y="3439778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ıs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lık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64" name="Dirsek Bağlayıcısı 63"/>
          <p:cNvCxnSpPr/>
          <p:nvPr/>
        </p:nvCxnSpPr>
        <p:spPr>
          <a:xfrm>
            <a:off x="1462692" y="3227950"/>
            <a:ext cx="1928275" cy="1036997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Tablo 6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46690427"/>
              </p:ext>
            </p:extLst>
          </p:nvPr>
        </p:nvGraphicFramePr>
        <p:xfrm>
          <a:off x="3421538" y="3881286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tek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6" name="Sağ Ok 65"/>
          <p:cNvSpPr/>
          <p:nvPr/>
        </p:nvSpPr>
        <p:spPr>
          <a:xfrm>
            <a:off x="4560230" y="4279543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67" name="Tablo 6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7574845"/>
              </p:ext>
            </p:extLst>
          </p:nvPr>
        </p:nvGraphicFramePr>
        <p:xfrm>
          <a:off x="5960493" y="4034941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is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tek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69" name="Dirsek Bağlayıcısı 68"/>
          <p:cNvCxnSpPr/>
          <p:nvPr/>
        </p:nvCxnSpPr>
        <p:spPr>
          <a:xfrm>
            <a:off x="1462692" y="3227950"/>
            <a:ext cx="1915909" cy="1526644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Tablo 6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731950"/>
              </p:ext>
            </p:extLst>
          </p:nvPr>
        </p:nvGraphicFramePr>
        <p:xfrm>
          <a:off x="3409171" y="4382929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met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1" name="Sağ Ok 70"/>
          <p:cNvSpPr/>
          <p:nvPr/>
        </p:nvSpPr>
        <p:spPr>
          <a:xfrm>
            <a:off x="4547863" y="4781186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2" name="Tablo 7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2181370"/>
              </p:ext>
            </p:extLst>
          </p:nvPr>
        </p:nvGraphicFramePr>
        <p:xfrm>
          <a:off x="5948126" y="4536584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İs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met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5" name="Tablo 3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30569101"/>
              </p:ext>
            </p:extLst>
          </p:nvPr>
        </p:nvGraphicFramePr>
        <p:xfrm>
          <a:off x="911299" y="2532713"/>
          <a:ext cx="498826" cy="946404"/>
        </p:xfrm>
        <a:graphic>
          <a:graphicData uri="http://schemas.openxmlformats.org/drawingml/2006/table">
            <a:tbl>
              <a:tblPr firstRow="1" firstCol="1" bandRow="1"/>
              <a:tblGrid>
                <a:gridCol w="49882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smtClean="0"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ıs</a:t>
                      </a:r>
                      <a:endParaRPr lang="tr-TR" sz="3200" dirty="0"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6" name="Tablo 3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00124770"/>
              </p:ext>
            </p:extLst>
          </p:nvPr>
        </p:nvGraphicFramePr>
        <p:xfrm>
          <a:off x="688798" y="2559306"/>
          <a:ext cx="792088" cy="946404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smtClean="0"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is</a:t>
                      </a:r>
                      <a:endParaRPr lang="tr-TR" sz="3200" dirty="0"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5157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0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16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2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2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0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 animBg="1"/>
      <p:bldP spid="33" grpId="0" animBg="1"/>
      <p:bldP spid="41" grpId="0" animBg="1"/>
      <p:bldP spid="57" grpId="0" animBg="1"/>
      <p:bldP spid="62" grpId="0" animBg="1"/>
      <p:bldP spid="66" grpId="0" animBg="1"/>
      <p:bldP spid="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084877"/>
              </p:ext>
            </p:extLst>
          </p:nvPr>
        </p:nvGraphicFramePr>
        <p:xfrm>
          <a:off x="691952" y="2533005"/>
          <a:ext cx="792088" cy="946404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 smtClean="0"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sa</a:t>
                      </a:r>
                      <a:endParaRPr lang="tr-TR" sz="3200" dirty="0"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7" name="Dirsek Bağlayıcısı 6"/>
          <p:cNvCxnSpPr/>
          <p:nvPr/>
        </p:nvCxnSpPr>
        <p:spPr>
          <a:xfrm flipV="1">
            <a:off x="1410125" y="1338971"/>
            <a:ext cx="1872208" cy="1656184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Tablo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50849240"/>
              </p:ext>
            </p:extLst>
          </p:nvPr>
        </p:nvGraphicFramePr>
        <p:xfrm>
          <a:off x="3419872" y="953292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mi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2" name="Sağ Ok 21"/>
          <p:cNvSpPr/>
          <p:nvPr/>
        </p:nvSpPr>
        <p:spPr>
          <a:xfrm>
            <a:off x="4283968" y="1295772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3" name="Tablo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0455396"/>
              </p:ext>
            </p:extLst>
          </p:nvPr>
        </p:nvGraphicFramePr>
        <p:xfrm>
          <a:off x="5724128" y="1040883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mi</a:t>
                      </a: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24" name="Dirsek Bağlayıcısı 23"/>
          <p:cNvCxnSpPr/>
          <p:nvPr/>
        </p:nvCxnSpPr>
        <p:spPr>
          <a:xfrm flipV="1">
            <a:off x="1484040" y="1777735"/>
            <a:ext cx="1719808" cy="1213042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Tablo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9301336"/>
              </p:ext>
            </p:extLst>
          </p:nvPr>
        </p:nvGraphicFramePr>
        <p:xfrm>
          <a:off x="3347864" y="1443023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di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8" name="Sağ Ok 27"/>
          <p:cNvSpPr/>
          <p:nvPr/>
        </p:nvSpPr>
        <p:spPr>
          <a:xfrm>
            <a:off x="4261373" y="1748391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9" name="Tablo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32296262"/>
              </p:ext>
            </p:extLst>
          </p:nvPr>
        </p:nvGraphicFramePr>
        <p:xfrm>
          <a:off x="5701533" y="1493502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di</a:t>
                      </a: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31" name="Dirsek Bağlayıcısı 30"/>
          <p:cNvCxnSpPr/>
          <p:nvPr/>
        </p:nvCxnSpPr>
        <p:spPr>
          <a:xfrm flipV="1">
            <a:off x="1462692" y="2112698"/>
            <a:ext cx="1719808" cy="893217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Tablo 3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08984876"/>
              </p:ext>
            </p:extLst>
          </p:nvPr>
        </p:nvGraphicFramePr>
        <p:xfrm>
          <a:off x="3347864" y="1797230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ra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3" name="Sağ Ok 32"/>
          <p:cNvSpPr/>
          <p:nvPr/>
        </p:nvSpPr>
        <p:spPr>
          <a:xfrm>
            <a:off x="4300201" y="2197266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34" name="Tablo 3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98561163"/>
              </p:ext>
            </p:extLst>
          </p:nvPr>
        </p:nvGraphicFramePr>
        <p:xfrm>
          <a:off x="5668353" y="1928370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39" name="Dirsek Bağlayıcısı 38"/>
          <p:cNvCxnSpPr/>
          <p:nvPr/>
        </p:nvCxnSpPr>
        <p:spPr>
          <a:xfrm flipV="1">
            <a:off x="1480886" y="2634398"/>
            <a:ext cx="1801447" cy="356379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Tablo 3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14922291"/>
              </p:ext>
            </p:extLst>
          </p:nvPr>
        </p:nvGraphicFramePr>
        <p:xfrm>
          <a:off x="3320386" y="2380415"/>
          <a:ext cx="792088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ba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1" name="Sağ Ok 40"/>
          <p:cNvSpPr/>
          <p:nvPr/>
        </p:nvSpPr>
        <p:spPr>
          <a:xfrm>
            <a:off x="4341765" y="2701298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42" name="Tablo 4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02198094"/>
              </p:ext>
            </p:extLst>
          </p:nvPr>
        </p:nvGraphicFramePr>
        <p:xfrm>
          <a:off x="5781925" y="2446409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 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47" name="Düz Ok Bağlayıcısı 46"/>
          <p:cNvCxnSpPr/>
          <p:nvPr/>
        </p:nvCxnSpPr>
        <p:spPr>
          <a:xfrm flipV="1">
            <a:off x="1589521" y="3109245"/>
            <a:ext cx="1584176" cy="16417"/>
          </a:xfrm>
          <a:prstGeom prst="straightConnector1">
            <a:avLst/>
          </a:prstGeom>
          <a:ln w="31750" cmpd="dbl">
            <a:solidFill>
              <a:srgbClr val="002060">
                <a:alpha val="78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Tablo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9013451"/>
              </p:ext>
            </p:extLst>
          </p:nvPr>
        </p:nvGraphicFramePr>
        <p:xfrm>
          <a:off x="3218415" y="2867158"/>
          <a:ext cx="1057525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5533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7" name="Sağ Ok 56"/>
          <p:cNvSpPr/>
          <p:nvPr/>
        </p:nvSpPr>
        <p:spPr>
          <a:xfrm>
            <a:off x="4342540" y="3099555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58" name="Tablo 5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75321220"/>
              </p:ext>
            </p:extLst>
          </p:nvPr>
        </p:nvGraphicFramePr>
        <p:xfrm>
          <a:off x="5916015" y="2922769"/>
          <a:ext cx="960242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960242"/>
              </a:tblGrid>
              <a:tr h="520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lı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59" name="Dirsek Bağlayıcısı 58"/>
          <p:cNvCxnSpPr/>
          <p:nvPr/>
        </p:nvCxnSpPr>
        <p:spPr>
          <a:xfrm>
            <a:off x="1524231" y="3227950"/>
            <a:ext cx="1801447" cy="429838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Tablo 6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25719621"/>
              </p:ext>
            </p:extLst>
          </p:nvPr>
        </p:nvGraphicFramePr>
        <p:xfrm>
          <a:off x="3356248" y="3286123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rı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2" name="Sağ Ok 61"/>
          <p:cNvSpPr/>
          <p:nvPr/>
        </p:nvSpPr>
        <p:spPr>
          <a:xfrm>
            <a:off x="4494940" y="3684380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63" name="Tablo 6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77572284"/>
              </p:ext>
            </p:extLst>
          </p:nvPr>
        </p:nvGraphicFramePr>
        <p:xfrm>
          <a:off x="5895203" y="3439778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rı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64" name="Dirsek Bağlayıcısı 63"/>
          <p:cNvCxnSpPr/>
          <p:nvPr/>
        </p:nvCxnSpPr>
        <p:spPr>
          <a:xfrm>
            <a:off x="1462692" y="3227950"/>
            <a:ext cx="1928275" cy="1036997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Tablo 6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3858861"/>
              </p:ext>
            </p:extLst>
          </p:nvPr>
        </p:nvGraphicFramePr>
        <p:xfrm>
          <a:off x="3421538" y="3881286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err="1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yı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6" name="Sağ Ok 65"/>
          <p:cNvSpPr/>
          <p:nvPr/>
        </p:nvSpPr>
        <p:spPr>
          <a:xfrm>
            <a:off x="4560230" y="4279543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67" name="Tablo 6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61852797"/>
              </p:ext>
            </p:extLst>
          </p:nvPr>
        </p:nvGraphicFramePr>
        <p:xfrm>
          <a:off x="5960493" y="4034941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yı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69" name="Dirsek Bağlayıcısı 68"/>
          <p:cNvCxnSpPr/>
          <p:nvPr/>
        </p:nvCxnSpPr>
        <p:spPr>
          <a:xfrm>
            <a:off x="1462692" y="3227950"/>
            <a:ext cx="1915909" cy="1526644"/>
          </a:xfrm>
          <a:prstGeom prst="bentConnector3">
            <a:avLst>
              <a:gd name="adj1" fmla="val 50000"/>
            </a:avLst>
          </a:prstGeom>
          <a:ln w="25400" cmpd="dbl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Tablo 6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63685251"/>
              </p:ext>
            </p:extLst>
          </p:nvPr>
        </p:nvGraphicFramePr>
        <p:xfrm>
          <a:off x="3412137" y="4509442"/>
          <a:ext cx="1057525" cy="664646"/>
        </p:xfrm>
        <a:graphic>
          <a:graphicData uri="http://schemas.openxmlformats.org/drawingml/2006/table">
            <a:tbl>
              <a:tblPr firstRow="1" firstCol="1" bandRow="1"/>
              <a:tblGrid>
                <a:gridCol w="1057525"/>
              </a:tblGrid>
              <a:tr h="664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de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1" name="Sağ Ok 70"/>
          <p:cNvSpPr/>
          <p:nvPr/>
        </p:nvSpPr>
        <p:spPr>
          <a:xfrm>
            <a:off x="4547863" y="4781186"/>
            <a:ext cx="1368152" cy="12115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2" name="Tablo 7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22877693"/>
              </p:ext>
            </p:extLst>
          </p:nvPr>
        </p:nvGraphicFramePr>
        <p:xfrm>
          <a:off x="5948126" y="4536584"/>
          <a:ext cx="1224136" cy="630936"/>
        </p:xfrm>
        <a:graphic>
          <a:graphicData uri="http://schemas.openxmlformats.org/drawingml/2006/table">
            <a:tbl>
              <a:tblPr firstRow="1" firstCol="1" bandRow="1"/>
              <a:tblGrid>
                <a:gridCol w="1224136"/>
              </a:tblGrid>
              <a:tr h="285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 smtClean="0">
                          <a:solidFill>
                            <a:schemeClr val="tx1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3600" b="1" dirty="0" smtClean="0">
                          <a:solidFill>
                            <a:srgbClr val="FF0000"/>
                          </a:solidFill>
                          <a:effectLst/>
                          <a:latin typeface="ALFABET98" panose="00000400000000000000" pitchFamily="2" charset="0"/>
                          <a:ea typeface="Calibri"/>
                          <a:cs typeface="Times New Roman"/>
                        </a:rPr>
                        <a:t>de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LFABET98" panose="000004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9968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 animBg="1"/>
      <p:bldP spid="33" grpId="0" animBg="1"/>
      <p:bldP spid="41" grpId="0" animBg="1"/>
      <p:bldP spid="57" grpId="0" animBg="1"/>
      <p:bldP spid="62" grpId="0" animBg="1"/>
      <p:bldP spid="66" grpId="0" animBg="1"/>
      <p:bldP spid="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 tIns="0">
            <a:no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tr-TR" sz="4000" b="1" dirty="0">
                <a:latin typeface="TTKB Dik Temel Abece"/>
                <a:ea typeface="Calibri"/>
                <a:cs typeface="Times New Roman"/>
              </a:rPr>
              <a:t>yas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tık</a:t>
            </a:r>
            <a:endParaRPr lang="tr-TR" sz="4000" dirty="0">
              <a:latin typeface="Calibri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tr-TR" sz="4000" b="1" dirty="0">
                <a:latin typeface="TTKB Dik Temel Abece"/>
                <a:ea typeface="Calibri"/>
                <a:cs typeface="Times New Roman"/>
              </a:rPr>
              <a:t>sek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sen</a:t>
            </a:r>
            <a:endParaRPr lang="tr-TR" sz="4000" dirty="0">
              <a:latin typeface="Calibri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tr-TR" sz="4000" b="1" dirty="0">
                <a:latin typeface="TTKB Dik Temel Abece"/>
                <a:ea typeface="Calibri"/>
                <a:cs typeface="Times New Roman"/>
              </a:rPr>
              <a:t>kor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san</a:t>
            </a:r>
            <a:endParaRPr lang="tr-TR" sz="4000" dirty="0">
              <a:latin typeface="Calibri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tr-TR" sz="4000" b="1" dirty="0">
                <a:latin typeface="TTKB Dik Temel Abece"/>
                <a:ea typeface="Calibri"/>
                <a:cs typeface="Times New Roman"/>
              </a:rPr>
              <a:t>san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dık</a:t>
            </a:r>
            <a:endParaRPr lang="tr-TR" sz="4000" dirty="0">
              <a:latin typeface="Calibri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tr-TR" sz="4000" b="1" dirty="0">
                <a:latin typeface="TTKB Dik Temel Abece"/>
                <a:ea typeface="Calibri"/>
                <a:cs typeface="Times New Roman"/>
              </a:rPr>
              <a:t>sür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mek</a:t>
            </a:r>
            <a:endParaRPr lang="tr-TR" sz="4000" dirty="0">
              <a:latin typeface="Calibri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tr-TR" sz="4000" b="1" dirty="0">
                <a:latin typeface="TTKB Dik Temel Abece"/>
                <a:ea typeface="Calibri"/>
                <a:cs typeface="Times New Roman"/>
              </a:rPr>
              <a:t>dü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rüst</a:t>
            </a:r>
            <a:endParaRPr lang="tr-TR" sz="4000" dirty="0">
              <a:latin typeface="Calibri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tr-TR" sz="4000" b="1" dirty="0">
                <a:latin typeface="TTKB Dik Temel Abece"/>
                <a:ea typeface="Calibri"/>
                <a:cs typeface="Times New Roman"/>
              </a:rPr>
              <a:t>ter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mos</a:t>
            </a:r>
            <a:endParaRPr lang="tr-TR" sz="4000" dirty="0">
              <a:latin typeface="Calibri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tr-TR" sz="4000" b="1" dirty="0">
                <a:latin typeface="TTKB Dik Temel Abece"/>
                <a:ea typeface="Calibri"/>
                <a:cs typeface="Times New Roman"/>
              </a:rPr>
              <a:t>kus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mak</a:t>
            </a:r>
            <a:endParaRPr lang="tr-TR" sz="4000" dirty="0">
              <a:latin typeface="Calibri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tr-TR" sz="4000" b="1" dirty="0" smtClean="0"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4000" b="1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na</a:t>
            </a:r>
            <a:r>
              <a:rPr lang="tr-TR" sz="4000" b="1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yi</a:t>
            </a:r>
            <a:endParaRPr lang="tr-TR" sz="40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247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07504" y="0"/>
            <a:ext cx="8856984" cy="6858000"/>
          </a:xfrm>
        </p:spPr>
        <p:txBody>
          <a:bodyPr>
            <a:noAutofit/>
          </a:bodyPr>
          <a:lstStyle/>
          <a:p>
            <a:pPr marL="0" lvl="0" indent="0" algn="ctr">
              <a:lnSpc>
                <a:spcPct val="115000"/>
              </a:lnSpc>
              <a:buClr>
                <a:srgbClr val="FE8637"/>
              </a:buClr>
              <a:buNone/>
            </a:pPr>
            <a:r>
              <a:rPr lang="tr-TR" sz="40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kas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ket</a:t>
            </a:r>
            <a:endParaRPr lang="tr-TR" sz="4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Clr>
                <a:srgbClr val="FE8637"/>
              </a:buClr>
              <a:buNone/>
            </a:pPr>
            <a:r>
              <a:rPr lang="tr-TR" sz="40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Nes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rin</a:t>
            </a:r>
            <a:endParaRPr lang="tr-TR" sz="4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Clr>
                <a:srgbClr val="FE8637"/>
              </a:buClr>
              <a:buNone/>
            </a:pPr>
            <a:r>
              <a:rPr lang="tr-TR" sz="40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</a:t>
            </a:r>
            <a:r>
              <a:rPr lang="tr-TR" sz="40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ye</a:t>
            </a:r>
            <a:endParaRPr lang="tr-TR" sz="4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Clr>
                <a:srgbClr val="FE8637"/>
              </a:buClr>
              <a:buNone/>
            </a:pPr>
            <a:r>
              <a:rPr lang="tr-TR" sz="40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la</a:t>
            </a:r>
            <a:r>
              <a:rPr lang="tr-TR" sz="40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ta</a:t>
            </a:r>
            <a:endParaRPr lang="tr-TR" sz="4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Clr>
                <a:srgbClr val="FE8637"/>
              </a:buClr>
              <a:buNone/>
            </a:pPr>
            <a:r>
              <a:rPr lang="tr-TR" sz="40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sor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mak</a:t>
            </a:r>
            <a:endParaRPr lang="tr-TR" sz="4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Clr>
                <a:srgbClr val="FE8637"/>
              </a:buClr>
              <a:buNone/>
            </a:pPr>
            <a:r>
              <a:rPr lang="tr-TR" sz="40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ter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40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ne</a:t>
            </a:r>
            <a:endParaRPr lang="tr-TR" sz="4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Clr>
                <a:srgbClr val="FE8637"/>
              </a:buClr>
              <a:buNone/>
            </a:pPr>
            <a:r>
              <a:rPr lang="tr-TR" sz="40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kon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ser</a:t>
            </a:r>
            <a:endParaRPr lang="tr-TR" sz="4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Clr>
                <a:srgbClr val="FE8637"/>
              </a:buClr>
              <a:buNone/>
            </a:pPr>
            <a:r>
              <a:rPr lang="tr-TR" sz="40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soy</a:t>
            </a:r>
            <a:r>
              <a:rPr lang="tr-TR" sz="40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mak</a:t>
            </a:r>
            <a:endParaRPr lang="tr-TR" sz="4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Clr>
                <a:srgbClr val="FE8637"/>
              </a:buClr>
              <a:buNone/>
            </a:pPr>
            <a:r>
              <a:rPr lang="tr-TR" sz="4000" b="1" dirty="0" smtClean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dok</a:t>
            </a:r>
            <a:r>
              <a:rPr lang="tr-TR" sz="4000" b="1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san</a:t>
            </a:r>
            <a:endParaRPr lang="tr-TR" sz="4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706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07504" y="0"/>
            <a:ext cx="8856984" cy="6858000"/>
          </a:xfrm>
        </p:spPr>
        <p:txBody>
          <a:bodyPr>
            <a:noAutofit/>
          </a:bodyPr>
          <a:lstStyle/>
          <a:p>
            <a:pPr marL="0" lvl="0" indent="0" algn="ctr">
              <a:buClr>
                <a:srgbClr val="FE8637"/>
              </a:buClr>
              <a:buNone/>
            </a:pPr>
            <a:r>
              <a:rPr lang="tr-TR" sz="44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des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tan</a:t>
            </a:r>
            <a:endParaRPr lang="tr-TR" sz="4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tr-TR" sz="44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tu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rist</a:t>
            </a:r>
            <a:endParaRPr lang="tr-TR" sz="4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tr-TR" sz="44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las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tik</a:t>
            </a:r>
            <a:endParaRPr lang="tr-TR" sz="4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tr-TR" sz="44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Os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man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lı</a:t>
            </a:r>
            <a:endParaRPr lang="tr-TR" sz="4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tr-TR" sz="44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rım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sak</a:t>
            </a:r>
            <a:endParaRPr lang="tr-TR" sz="4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tr-TR" sz="44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in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san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lık</a:t>
            </a:r>
            <a:endParaRPr lang="tr-TR" sz="4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tr-TR" sz="44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Ak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sa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ray</a:t>
            </a:r>
            <a:endParaRPr lang="tr-TR" sz="4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tr-TR" sz="4400" b="1" dirty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sar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sın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tı</a:t>
            </a:r>
            <a:endParaRPr lang="tr-TR" sz="4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 algn="ctr">
              <a:buClr>
                <a:srgbClr val="FE8637"/>
              </a:buClr>
              <a:buNone/>
            </a:pPr>
            <a:r>
              <a:rPr lang="tr-TR" sz="4400" b="1" dirty="0" smtClean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san</a:t>
            </a:r>
            <a:r>
              <a:rPr lang="tr-TR" sz="4400" b="1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dal</a:t>
            </a:r>
            <a:r>
              <a:rPr lang="tr-TR" sz="4400" b="1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ye</a:t>
            </a:r>
            <a:endParaRPr lang="tr-TR" sz="4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745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kuma-anlama 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99</Words>
  <PresentationFormat>Ekran Gösterisi (4:3)</PresentationFormat>
  <Paragraphs>86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8</vt:i4>
      </vt:variant>
    </vt:vector>
  </HeadingPairs>
  <TitlesOfParts>
    <vt:vector size="11" baseType="lpstr">
      <vt:lpstr>Ofis Teması</vt:lpstr>
      <vt:lpstr>Cumba</vt:lpstr>
      <vt:lpstr>Okuma-anlama 2</vt:lpstr>
      <vt:lpstr>OKUMA ÇALIŞMALARI</vt:lpstr>
      <vt:lpstr>S’ SESİ KELİMELER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2019-12-07T12:52:41Z</dcterms:created>
  <dcterms:modified xsi:type="dcterms:W3CDTF">2019-12-09T06:51:27Z</dcterms:modified>
  <cp:category>https://www.sorubak.com</cp:category>
</cp:coreProperties>
</file>