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81" r:id="rId20"/>
    <p:sldId id="280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94" y="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02.11.2019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e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el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ke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395536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ka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ki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e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en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an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in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ne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na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ni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5220072" y="404664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ol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al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ok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on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lo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187624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ko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n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smtClean="0">
                <a:latin typeface="Kayra Aydin" pitchFamily="34" charset="0"/>
              </a:rPr>
              <a:t>no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e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m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em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i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m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im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o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m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2267744" y="4581128"/>
            <a:ext cx="3816424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om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m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me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m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2339752" y="4581128"/>
            <a:ext cx="3744416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ma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il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m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2952328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mi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683568" y="980728"/>
            <a:ext cx="2808312" cy="21602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b="1" dirty="0" smtClean="0"/>
              <a:t>m</a:t>
            </a:r>
            <a:endParaRPr lang="tr-TR" sz="15000" b="1" dirty="0"/>
          </a:p>
        </p:txBody>
      </p:sp>
      <p:sp>
        <p:nvSpPr>
          <p:cNvPr id="4" name="3 Oval"/>
          <p:cNvSpPr/>
          <p:nvPr/>
        </p:nvSpPr>
        <p:spPr>
          <a:xfrm>
            <a:off x="5076056" y="908720"/>
            <a:ext cx="2952328" cy="230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o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843808" y="2996952"/>
            <a:ext cx="19442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4860032" y="3356992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Yuvarlatılmış Dikdörtgen"/>
          <p:cNvSpPr/>
          <p:nvPr/>
        </p:nvSpPr>
        <p:spPr>
          <a:xfrm>
            <a:off x="3131840" y="4581128"/>
            <a:ext cx="3816424" cy="22768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mo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le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la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l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li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1043608" y="620688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ek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ak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539552" y="692696"/>
            <a:ext cx="3672408" cy="201622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i</a:t>
            </a:r>
            <a:endParaRPr lang="tr-TR" sz="15000" dirty="0">
              <a:latin typeface="Kayra Aydin" pitchFamily="34" charset="0"/>
            </a:endParaRPr>
          </a:p>
        </p:txBody>
      </p:sp>
      <p:sp>
        <p:nvSpPr>
          <p:cNvPr id="3" name="2 Oval"/>
          <p:cNvSpPr/>
          <p:nvPr/>
        </p:nvSpPr>
        <p:spPr>
          <a:xfrm>
            <a:off x="4716016" y="332656"/>
            <a:ext cx="3456384" cy="2376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smtClean="0">
                <a:latin typeface="Kayra Aydin" pitchFamily="34" charset="0"/>
              </a:rPr>
              <a:t>k</a:t>
            </a:r>
            <a:endParaRPr lang="tr-TR" sz="15000" dirty="0">
              <a:latin typeface="Kayra Aydin" pitchFamily="34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843808" y="2708920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H="1">
            <a:off x="4211960" y="2780928"/>
            <a:ext cx="194421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Oval"/>
          <p:cNvSpPr/>
          <p:nvPr/>
        </p:nvSpPr>
        <p:spPr>
          <a:xfrm>
            <a:off x="1259632" y="4365104"/>
            <a:ext cx="5904656" cy="223224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0" dirty="0" err="1" smtClean="0">
                <a:latin typeface="Kayra Aydin" pitchFamily="34" charset="0"/>
              </a:rPr>
              <a:t>ik</a:t>
            </a:r>
            <a:endParaRPr lang="tr-TR" sz="15000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93</Words>
  <PresentationFormat>Ekran Gösterisi (4:3)</PresentationFormat>
  <Paragraphs>93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2019-10-23T19:22:01Z</dcterms:created>
  <dcterms:modified xsi:type="dcterms:W3CDTF">2019-11-02T08:24:10Z</dcterms:modified>
  <cp:category>https://www.sorubak.com</cp:category>
</cp:coreProperties>
</file>