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70" r:id="rId5"/>
    <p:sldId id="258" r:id="rId6"/>
    <p:sldId id="259" r:id="rId7"/>
    <p:sldId id="261" r:id="rId8"/>
    <p:sldId id="260" r:id="rId9"/>
    <p:sldId id="262" r:id="rId10"/>
    <p:sldId id="263" r:id="rId11"/>
    <p:sldId id="264" r:id="rId12"/>
    <p:sldId id="266" r:id="rId13"/>
    <p:sldId id="271" r:id="rId14"/>
    <p:sldId id="267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4271-944C-4F7A-81A6-42D122AFC337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370B-14D2-4714-A956-9EE51A6D67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1B39-0AE8-4EFE-A078-5A8FABFB8744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A787D-B8EB-48EE-A844-9152340F907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D4913-6B0A-4166-ADC3-CA1FABA6D78B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555A8-53AC-4A52-A071-A9EEAB6322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96989-1F98-4395-997F-CED9A49334E5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62DCD-F8C9-471B-ADAB-0579DAED65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321F-A9AF-4EFF-8E55-99899A921668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59FD-AD97-460A-A1BD-4CA9EB1122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BC8EC-FC7E-42CB-9123-2F912A917CAF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5823-BC92-436C-B214-1D8F7C22C2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8D64-F169-447E-943B-D2D870AF5E30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3C548-125B-4C61-86E2-E3B6B289B4C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6FB9F-8469-469A-92DD-39BC69A40804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2526-B95C-4B4A-B4DF-EE5B9C389AA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D248A-1E44-4F1D-ACC2-6FDD7C6BDBFB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B845-337D-4861-933A-43AF92E3E81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57B9-280F-4D10-9EAD-BE188027D2D3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B62AF-4B20-4C0D-AB57-6B1A801276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BC486-BB1C-4523-B742-82C714474E0F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3ADB-F5F5-445D-907E-FB2E68E8EB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5F77D3-4BF5-4417-BED9-6D628D08D0A2}" type="datetimeFigureOut">
              <a:rPr lang="tr-TR"/>
              <a:pPr>
                <a:defRPr/>
              </a:pPr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081067-BBC8-4973-87F9-E39228D7C6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071688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214563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643188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88" y="2071688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3314" name="Picture 2" descr="kale resm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4000500"/>
            <a:ext cx="3857625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le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357813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el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357688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3929063"/>
            <a:ext cx="28622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ki</a:t>
            </a: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572125" y="2214563"/>
            <a:ext cx="92868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71475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ki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28612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4000500"/>
            <a:ext cx="35052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ek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9000" smtClean="0">
                <a:latin typeface="Kayra Aydin" pitchFamily="34" charset="0"/>
              </a:rPr>
              <a:t>l</a:t>
            </a:r>
            <a:r>
              <a:rPr lang="tr-TR" sz="11100" smtClean="0">
                <a:latin typeface="TTKB Dik Temel Abece"/>
              </a:rPr>
              <a:t>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357688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50031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5700"/>
            <a:ext cx="3238500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214313" y="2214563"/>
            <a:ext cx="10715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500063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071938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71487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3887788"/>
            <a:ext cx="3557588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42862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il</a:t>
            </a: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1143000" y="2214563"/>
            <a:ext cx="128587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786063" y="2214563"/>
            <a:ext cx="1643062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357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000500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887788"/>
            <a:ext cx="4057650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42862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İ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1071563" y="2214563"/>
            <a:ext cx="128587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>
                <a:latin typeface="TTKB Dik Temel Abece" pitchFamily="2" charset="-94"/>
                <a:ea typeface="+mj-ea"/>
                <a:cs typeface="+mj-cs"/>
              </a:rPr>
              <a:t>ki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5"/>
            <a:ext cx="3095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 Başlık"/>
          <p:cNvSpPr txBox="1">
            <a:spLocks/>
          </p:cNvSpPr>
          <p:nvPr/>
        </p:nvSpPr>
        <p:spPr>
          <a:xfrm>
            <a:off x="557212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el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7000875" y="2214563"/>
            <a:ext cx="185737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ele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2463800" y="928688"/>
            <a:ext cx="29845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b="1" i="1" dirty="0" smtClean="0"/>
              <a:t>https://www.sorubak.com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  <p:bldP spid="8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72063" y="2214563"/>
            <a:ext cx="1643062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63"/>
            <a:ext cx="121443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3786188" y="2214563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e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3929063"/>
            <a:ext cx="498633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le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714875" y="2214563"/>
            <a:ext cx="135731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3857625"/>
            <a:ext cx="43815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714750" y="2214563"/>
            <a:ext cx="135731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6389" name="AutoShape 2" descr="https://e-okul.meb.gov.tr/IlkOgretim/IOMResimGoster.asp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571500"/>
            <a:ext cx="2786063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500063"/>
            <a:ext cx="2628900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143250" y="2214563"/>
            <a:ext cx="192881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kal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714875" y="2214563"/>
            <a:ext cx="107156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214313" y="2214563"/>
            <a:ext cx="157162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İl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1285875" y="2214563"/>
            <a:ext cx="135731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929188" y="2214563"/>
            <a:ext cx="1643062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ek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143625" y="2214563"/>
            <a:ext cx="135731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357188" y="2214563"/>
            <a:ext cx="150018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A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1214438" y="2214563"/>
            <a:ext cx="135731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500313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3714750" y="2214563"/>
            <a:ext cx="92868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ke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643438" y="2214563"/>
            <a:ext cx="92868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3887788"/>
            <a:ext cx="4238625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1 Başlık"/>
          <p:cNvSpPr txBox="1">
            <a:spLocks/>
          </p:cNvSpPr>
          <p:nvPr/>
        </p:nvSpPr>
        <p:spPr>
          <a:xfrm>
            <a:off x="142875" y="2214563"/>
            <a:ext cx="164306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E</a:t>
            </a: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1071563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5786438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75" y="2214563"/>
            <a:ext cx="857250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İ</a:t>
            </a:r>
            <a:r>
              <a:rPr lang="tr-TR" sz="9000" smtClean="0">
                <a:latin typeface="Kayra Aydin" pitchFamily="34" charset="0"/>
              </a:rPr>
              <a:t>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1285875" y="2143125"/>
            <a:ext cx="100012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ki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3984625"/>
            <a:ext cx="2919413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4643438" y="2214563"/>
            <a:ext cx="92868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3429000" y="2214563"/>
            <a:ext cx="164306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6072188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li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3868738"/>
            <a:ext cx="257175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66</Words>
  <PresentationFormat>Ekran Gösterisi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Ka</vt:lpstr>
      <vt:lpstr>k</vt:lpstr>
      <vt:lpstr>le</vt:lpstr>
      <vt:lpstr>A</vt:lpstr>
      <vt:lpstr>kal</vt:lpstr>
      <vt:lpstr>ek</vt:lpstr>
      <vt:lpstr>ke</vt:lpstr>
      <vt:lpstr>İ </vt:lpstr>
      <vt:lpstr>li</vt:lpstr>
      <vt:lpstr>le</vt:lpstr>
      <vt:lpstr>el</vt:lpstr>
      <vt:lpstr>ke</vt:lpstr>
      <vt:lpstr>ki</vt:lpstr>
      <vt:lpstr>ek</vt:lpstr>
      <vt:lpstr>le</vt:lpstr>
      <vt:lpstr>a</vt:lpstr>
      <vt:lpstr>a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2018-09-19T15:01:15Z</dcterms:created>
  <dcterms:modified xsi:type="dcterms:W3CDTF">2019-10-17T12:55:16Z</dcterms:modified>
  <cp:category>https://www.sorubak.com</cp:category>
</cp:coreProperties>
</file>