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309" r:id="rId28"/>
    <p:sldId id="310" r:id="rId29"/>
    <p:sldId id="311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500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500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5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5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5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5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5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500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500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 advTm="500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 advTm="5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Tm="5000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al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6084168" y="1124744"/>
            <a:ext cx="29844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/>
              <a:t>https://www.sorubak.com</a:t>
            </a:r>
            <a:endParaRPr lang="tr-TR" dirty="0"/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eli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ele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ak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ek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err="1" smtClean="0">
                <a:solidFill>
                  <a:schemeClr val="bg1"/>
                </a:solidFill>
                <a:latin typeface="TTKB Dik Temel Abece" pitchFamily="2" charset="-94"/>
              </a:rPr>
              <a:t>ik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iki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kek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kel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kek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kal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el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lale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ile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iki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err="1" smtClean="0">
                <a:solidFill>
                  <a:schemeClr val="bg1"/>
                </a:solidFill>
                <a:latin typeface="TTKB Dik Temel Abece" pitchFamily="2" charset="-94"/>
              </a:rPr>
              <a:t>lila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Ali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Ela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lale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lak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err="1" smtClean="0">
                <a:solidFill>
                  <a:schemeClr val="bg1"/>
                </a:solidFill>
                <a:latin typeface="TTKB Dik Temel Abece" pitchFamily="2" charset="-94"/>
              </a:rPr>
              <a:t>lek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71472" y="3214686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err="1" smtClean="0">
                <a:solidFill>
                  <a:schemeClr val="bg1"/>
                </a:solidFill>
                <a:latin typeface="TTKB Dik Temel Abece" pitchFamily="2" charset="-94"/>
              </a:rPr>
              <a:t>lik</a:t>
            </a:r>
            <a:endParaRPr lang="tr-TR" sz="1100" dirty="0">
              <a:solidFill>
                <a:schemeClr val="bg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il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la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err="1" smtClean="0">
                <a:solidFill>
                  <a:schemeClr val="bg1"/>
                </a:solidFill>
                <a:latin typeface="TTKB Dik Temel Abece" pitchFamily="2" charset="-94"/>
              </a:rPr>
              <a:t>le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err="1" smtClean="0">
                <a:solidFill>
                  <a:schemeClr val="bg1"/>
                </a:solidFill>
                <a:latin typeface="TTKB Dik Temel Abece" pitchFamily="2" charset="-94"/>
              </a:rPr>
              <a:t>li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ala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ele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42910" y="3143248"/>
            <a:ext cx="7772400" cy="1112835"/>
          </a:xfrm>
        </p:spPr>
        <p:txBody>
          <a:bodyPr>
            <a:noAutofit/>
          </a:bodyPr>
          <a:lstStyle/>
          <a:p>
            <a:pPr algn="ctr"/>
            <a:r>
              <a:rPr lang="tr-TR" sz="11100" dirty="0" smtClean="0">
                <a:solidFill>
                  <a:schemeClr val="bg1"/>
                </a:solidFill>
                <a:latin typeface="TTKB Dik Temel Abece" pitchFamily="2" charset="-94"/>
              </a:rPr>
              <a:t>ile</a:t>
            </a:r>
            <a:endParaRPr lang="tr-TR" sz="11100" dirty="0">
              <a:solidFill>
                <a:schemeClr val="bg1"/>
              </a:solidFill>
              <a:latin typeface="TTKB Dik Temel Abece" pitchFamily="2" charset="-94"/>
            </a:endParaRPr>
          </a:p>
        </p:txBody>
      </p:sp>
    </p:spTree>
  </p:cSld>
  <p:clrMapOvr>
    <a:masterClrMapping/>
  </p:clrMapOvr>
  <p:transition spd="med" advTm="5000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</TotalTime>
  <Words>32</Words>
  <PresentationFormat>Ekran Gösterisi (4:3)</PresentationFormat>
  <Paragraphs>30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Akış</vt:lpstr>
      <vt:lpstr>al</vt:lpstr>
      <vt:lpstr>el</vt:lpstr>
      <vt:lpstr>il</vt:lpstr>
      <vt:lpstr>la</vt:lpstr>
      <vt:lpstr>le</vt:lpstr>
      <vt:lpstr>li</vt:lpstr>
      <vt:lpstr>ala</vt:lpstr>
      <vt:lpstr>ele</vt:lpstr>
      <vt:lpstr>ile</vt:lpstr>
      <vt:lpstr>eli</vt:lpstr>
      <vt:lpstr>ele</vt:lpstr>
      <vt:lpstr>ak</vt:lpstr>
      <vt:lpstr>ek</vt:lpstr>
      <vt:lpstr>ik</vt:lpstr>
      <vt:lpstr>iki</vt:lpstr>
      <vt:lpstr>kek</vt:lpstr>
      <vt:lpstr>kel</vt:lpstr>
      <vt:lpstr>kek</vt:lpstr>
      <vt:lpstr>kal</vt:lpstr>
      <vt:lpstr>lale</vt:lpstr>
      <vt:lpstr>ile</vt:lpstr>
      <vt:lpstr>iki</vt:lpstr>
      <vt:lpstr>lila</vt:lpstr>
      <vt:lpstr>Ali</vt:lpstr>
      <vt:lpstr>Ela</vt:lpstr>
      <vt:lpstr>lale</vt:lpstr>
      <vt:lpstr>lak</vt:lpstr>
      <vt:lpstr>lek</vt:lpstr>
      <vt:lpstr>lik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2012-01-18T08:13:08Z</dcterms:created>
  <dcterms:modified xsi:type="dcterms:W3CDTF">2019-10-17T13:18:12Z</dcterms:modified>
  <cp:category>https://www.sorubak.com</cp:category>
</cp:coreProperties>
</file>