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sldIdLst>
    <p:sldId id="265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C7A00-9B15-4A6A-950B-5173534E9E6B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EBC46-51FB-4CAD-A627-37EAD2F3A5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4068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42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8391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17777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151FAE0-936A-4269-A09F-CDD7019E599E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74237A-DCD9-457E-B999-8B7C48E174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65010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7B76DA3-8B80-40DD-A62A-99C7CF889E70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EE6E945-A7D6-44E9-97D1-A1A2629F14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32053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5D4A91-36FE-491D-83AA-B170040031FB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FDAD63-4DAB-4356-BBF1-32E692F55C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8539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B2C366-095E-4FD1-AF9C-C4AC47CB676A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46DB58-0501-4324-93F8-7F8CA11177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08113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3E995-40A4-4908-B6A2-0894AA9B3E6F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5E725AC-421A-4B71-A6F5-06C310AA36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5164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1B9D6DA-3120-48D7-AB93-0E15FE5DB0F7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8524664-6456-42BB-A197-9256BD86E3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963368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17B58F-A6D9-4227-805F-6F33B798ED9A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5F3634-83F6-49B4-8DFD-C057D557B5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30787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22ADF6-9BB7-4C86-A57D-F62A2C2D8349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1D92A2-BE08-44D3-B557-31CF5E04B2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6271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95469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D0BA69C-C52D-42F3-922F-A745DD939E59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C85701A-75B6-4832-AB0E-942CCFC76F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56563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948022-820C-4B81-A304-5241DC384349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B3FAD4-7C2F-41E3-80EF-91A6678FD6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826565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179F36-5453-4D19-89C7-475207DAF5F8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EF4A09-4EA4-4C0E-9F21-D885C1D930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7890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9264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09703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0068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82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2207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79193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61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351452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20109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5463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623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449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0481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0586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046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1056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4175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737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EA71-40B3-431A-95E2-A41C9D170FCF}" type="datetimeFigureOut">
              <a:rPr lang="tr-TR" smtClean="0"/>
              <a:pPr/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60735-0C88-47AE-B65C-B3CE6F667C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702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2051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F3F522D6-A90C-41BA-AC6B-4746F6FE3F7A}" type="datetime1">
              <a:rPr lang="tr-TR"/>
              <a:pPr>
                <a:defRPr/>
              </a:pPr>
              <a:t>08/12/2019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r>
              <a:rPr lang="tr-TR"/>
              <a:t>Yaşar Cesur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2C19B9B-6744-4F14-AF8E-B7216C0C628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070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>
                <a:tint val="80000"/>
                <a:satMod val="250000"/>
              </a:schemeClr>
            </a:gs>
            <a:gs pos="0">
              <a:schemeClr val="bg1">
                <a:tint val="90000"/>
                <a:shade val="90000"/>
                <a:satMod val="200000"/>
              </a:schemeClr>
            </a:gs>
            <a:gs pos="90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8F319-1CDC-4211-A945-8D14904A2D69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08/12/2019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BFA09-B98B-40D5-A20F-D2971894758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426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3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alka 2"/>
          <p:cNvSpPr/>
          <p:nvPr/>
        </p:nvSpPr>
        <p:spPr bwMode="auto">
          <a:xfrm>
            <a:off x="971550" y="90488"/>
            <a:ext cx="6985000" cy="6669087"/>
          </a:xfrm>
          <a:prstGeom prst="donut">
            <a:avLst>
              <a:gd name="adj" fmla="val 16923"/>
            </a:avLst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17411" name="Picture 10" descr="C:\Users\user\Pictures\avatar21024140dv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368425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1" descr="C:\Users\user\Pictures\bayrak058grmr0yc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88913"/>
            <a:ext cx="1584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 bwMode="auto">
          <a:xfrm rot="16200000">
            <a:off x="1298007" y="-105502"/>
            <a:ext cx="6278172" cy="7004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21530"/>
                <a:gd name="adj2" fmla="val 71242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tr-TR" sz="1050" b="1" dirty="0" smtClean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Ayşe Atıl İlkokulu   </a:t>
            </a:r>
            <a:endParaRPr lang="tr-TR" sz="1050" b="1" dirty="0">
              <a:ln w="12700">
                <a:solidFill>
                  <a:srgbClr val="DBF5F9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3132138" y="2290763"/>
            <a:ext cx="2663825" cy="2217737"/>
          </a:xfrm>
          <a:prstGeom prst="star5">
            <a:avLst>
              <a:gd name="adj" fmla="val 2183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tr-TR" sz="2800" b="1" spc="5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5-Nokta Yıldız 4"/>
          <p:cNvSpPr/>
          <p:nvPr/>
        </p:nvSpPr>
        <p:spPr>
          <a:xfrm>
            <a:off x="3532188" y="2643188"/>
            <a:ext cx="1863725" cy="1577975"/>
          </a:xfrm>
          <a:prstGeom prst="star5">
            <a:avLst>
              <a:gd name="adj" fmla="val 30700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r-TR" sz="5400" b="1" i="1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1/D</a:t>
            </a:r>
            <a:endParaRPr lang="tr-TR" sz="6000" b="1" i="1" dirty="0">
              <a:solidFill>
                <a:srgbClr val="D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 bwMode="auto">
          <a:xfrm rot="16200000">
            <a:off x="2474724" y="1311435"/>
            <a:ext cx="4013870" cy="4248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prstTxWarp prst="textCirclePour">
              <a:avLst>
                <a:gd name="adj1" fmla="val 11068059"/>
                <a:gd name="adj2" fmla="val 64413"/>
              </a:avLst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1050" b="1" dirty="0">
                <a:ln w="12700">
                  <a:solidFill>
                    <a:srgbClr val="DBF5F9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Yıldızlar Sınıfı   </a:t>
            </a:r>
          </a:p>
        </p:txBody>
      </p:sp>
      <p:sp>
        <p:nvSpPr>
          <p:cNvPr id="9" name="Başlık 1"/>
          <p:cNvSpPr>
            <a:spLocks noGrp="1"/>
          </p:cNvSpPr>
          <p:nvPr>
            <p:ph type="ctrTitle"/>
          </p:nvPr>
        </p:nvSpPr>
        <p:spPr>
          <a:xfrm>
            <a:off x="-159804" y="5661248"/>
            <a:ext cx="9153147" cy="404663"/>
          </a:xfrm>
        </p:spPr>
        <p:txBody>
          <a:bodyPr>
            <a:normAutofit fontScale="90000"/>
          </a:bodyPr>
          <a:lstStyle/>
          <a:p>
            <a:r>
              <a:rPr lang="tr-TR" sz="3200" b="1" i="1" dirty="0" smtClean="0">
                <a:solidFill>
                  <a:srgbClr val="C00000"/>
                </a:solidFill>
              </a:rPr>
              <a:t>OKUMA ÇALIŞMALARI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 bwMode="auto">
          <a:xfrm>
            <a:off x="-39556" y="5037944"/>
            <a:ext cx="9153147" cy="40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5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sz="3200" b="1" i="1" dirty="0" smtClean="0">
                <a:solidFill>
                  <a:srgbClr val="C00000"/>
                </a:solidFill>
              </a:rPr>
              <a:t>‘’D’’SESİ ETKİNLİKLERİ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96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6" dur="3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1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4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9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8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7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1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36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41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8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059832" y="0"/>
            <a:ext cx="4248472" cy="6858000"/>
          </a:xfrm>
        </p:spPr>
        <p:txBody>
          <a:bodyPr>
            <a:noAutofit/>
          </a:bodyPr>
          <a:lstStyle/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lar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rın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rın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da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rın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dan</a:t>
            </a:r>
          </a:p>
          <a:p>
            <a:pPr lvl="0"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dım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la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rın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dan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dır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 </a:t>
            </a:r>
            <a:endParaRPr lang="tr-TR" sz="52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27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user\Desktop\ppt\media\image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50" y="0"/>
            <a:ext cx="9141660" cy="6943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kinder30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4320480" cy="4331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Ömer Faruk Bostan - Erik dalı naziktir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>
                  <p14:trim end="63649.796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325072" y="6173616"/>
            <a:ext cx="609600" cy="609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51520" y="260648"/>
            <a:ext cx="8568952" cy="1296144"/>
          </a:xfrm>
          <a:prstGeom prst="ellipse">
            <a:avLst/>
          </a:prstGeom>
          <a:noFill/>
          <a:ln>
            <a:solidFill>
              <a:srgbClr val="CC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Lucida Handwriting" panose="03010101010101010101" pitchFamily="66" charset="0"/>
              </a:rPr>
              <a:t>BAŞARILAR BENİM ÇALIŞKAN AFACANLARIMA</a:t>
            </a:r>
            <a:endParaRPr lang="tr-TR" dirty="0">
              <a:solidFill>
                <a:srgbClr val="FF0000"/>
              </a:solidFill>
              <a:latin typeface="Lucida Handwriting" panose="030101010101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53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at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la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 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la,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la,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kı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yı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ya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la,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ka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ya 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at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la.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 at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la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</a:p>
          <a:p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Kay</a:t>
            </a:r>
            <a:r>
              <a:rPr lang="tr-TR" sz="3400" dirty="0" smtClean="0">
                <a:solidFill>
                  <a:srgbClr val="FF0000"/>
                </a:solidFill>
                <a:effectLst/>
                <a:latin typeface="ALFABET98" panose="00000400000000000000" pitchFamily="2" charset="0"/>
                <a:ea typeface="Times New Roman"/>
              </a:rPr>
              <a:t>ra</a:t>
            </a:r>
            <a:r>
              <a:rPr lang="tr-TR" sz="3400" dirty="0" smtClean="0">
                <a:solidFill>
                  <a:schemeClr val="tx1"/>
                </a:solidFill>
                <a:effectLst/>
                <a:latin typeface="ALFABET98" panose="00000400000000000000" pitchFamily="2" charset="0"/>
                <a:ea typeface="Times New Roman"/>
              </a:rPr>
              <a:t>.</a:t>
            </a:r>
            <a:endParaRPr lang="tr-TR" sz="3400" dirty="0">
              <a:solidFill>
                <a:schemeClr val="tx1"/>
              </a:solidFill>
              <a:effectLst/>
              <a:latin typeface="ALFABET98" panose="00000400000000000000" pitchFamily="2" charset="0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8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lan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ye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di 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lan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on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ye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di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lan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ka.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rın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on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ye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di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lan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ka.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on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ye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di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lan 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ka.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ye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di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lan 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lan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yı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ka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  <a:endParaRPr lang="tr-TR" sz="35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Ya</a:t>
            </a:r>
            <a:r>
              <a:rPr lang="tr-TR" sz="3500" dirty="0">
                <a:solidFill>
                  <a:srgbClr val="FF0000"/>
                </a:solidFill>
                <a:latin typeface="ALFABET98"/>
                <a:ea typeface="Times New Roman"/>
              </a:rPr>
              <a:t>lın</a:t>
            </a:r>
            <a:r>
              <a:rPr lang="tr-TR" sz="3500" dirty="0">
                <a:solidFill>
                  <a:schemeClr val="tx1"/>
                </a:solidFill>
                <a:latin typeface="ALFABET98"/>
                <a:ea typeface="Times New Roman"/>
              </a:rPr>
              <a:t> </a:t>
            </a:r>
            <a:endParaRPr lang="tr-TR" sz="35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515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dur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ma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 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yol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dur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ma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o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yol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da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ma.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o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ku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ru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yol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da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ma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o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yol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da 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ma.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yol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</a:t>
            </a:r>
            <a:r>
              <a:rPr lang="tr-TR" sz="4200" dirty="0" smtClean="0">
                <a:solidFill>
                  <a:schemeClr val="tx1"/>
                </a:solidFill>
                <a:latin typeface="ALFABET98"/>
                <a:ea typeface="Times New Roman"/>
              </a:rPr>
              <a:t>dur</a:t>
            </a:r>
            <a:r>
              <a:rPr lang="tr-TR" sz="4200" dirty="0" smtClean="0">
                <a:solidFill>
                  <a:srgbClr val="FF0000"/>
                </a:solidFill>
                <a:latin typeface="ALFABET98"/>
                <a:ea typeface="Times New Roman"/>
              </a:rPr>
              <a:t>ma.</a:t>
            </a:r>
            <a:endParaRPr lang="tr-TR" sz="4200" dirty="0">
              <a:solidFill>
                <a:srgbClr val="FF0000"/>
              </a:solidFill>
              <a:latin typeface="ALFABET98"/>
              <a:ea typeface="Times New Roman"/>
            </a:endParaRP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 dur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ma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A</a:t>
            </a:r>
            <a:r>
              <a:rPr lang="tr-TR" sz="4200" dirty="0">
                <a:solidFill>
                  <a:srgbClr val="FF0000"/>
                </a:solidFill>
                <a:latin typeface="ALFABET98"/>
                <a:ea typeface="Times New Roman"/>
              </a:rPr>
              <a:t>da</a:t>
            </a:r>
            <a:r>
              <a:rPr lang="tr-TR" sz="4200" dirty="0">
                <a:solidFill>
                  <a:schemeClr val="tx1"/>
                </a:solidFill>
                <a:latin typeface="ALFABET98"/>
                <a:ea typeface="Times New Roman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416750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dol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ko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 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dört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ko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dur.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yir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mi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dört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ko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dur. 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yir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mi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dört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 ko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li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yi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i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yi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dol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yir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mi 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dört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ko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dur.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dört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ko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dur.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ko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li 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dol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 dol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dur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  <a:p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Do</a:t>
            </a:r>
            <a:r>
              <a:rPr lang="tr-TR" sz="3400" dirty="0">
                <a:solidFill>
                  <a:srgbClr val="FF0000"/>
                </a:solidFill>
                <a:latin typeface="ALFABET98"/>
                <a:ea typeface="Times New Roman"/>
              </a:rPr>
              <a:t>ra</a:t>
            </a:r>
            <a:r>
              <a:rPr lang="tr-TR" sz="3400" dirty="0">
                <a:solidFill>
                  <a:schemeClr val="tx1"/>
                </a:solidFill>
                <a:latin typeface="ALFABET98"/>
                <a:ea typeface="Times New Roman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51691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Er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m’e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Er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m’e,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ton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ton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dem,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Er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m’e,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dem,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ni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me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dem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ne 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Ne</a:t>
            </a:r>
            <a:r>
              <a:rPr lang="tr-TR" sz="4400" b="1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b="1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b="1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di?</a:t>
            </a:r>
            <a:endParaRPr lang="tr-TR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 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dirty="0">
              <a:ea typeface="Calibri"/>
              <a:cs typeface="Times New Roman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0" y="627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 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i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ki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mi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ke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smtClean="0">
                <a:latin typeface="TTKB Dik Temel Abece"/>
                <a:ea typeface="Calibri"/>
                <a:cs typeface="Times New Roman"/>
              </a:rPr>
              <a:t> 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smtClean="0"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dirty="0">
              <a:ea typeface="Calibri"/>
              <a:cs typeface="Times New Roman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-23171" y="627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ke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mi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ke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i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ki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mi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ke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mi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nik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ke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ke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Ey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lül</a:t>
            </a:r>
            <a:r>
              <a:rPr lang="tr-TR" sz="4400" dirty="0" smtClean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4400" dirty="0" smtClean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El</a:t>
            </a:r>
            <a:r>
              <a:rPr lang="tr-TR" sz="44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4400" dirty="0" smtClean="0">
                <a:solidFill>
                  <a:srgbClr val="00B05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4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488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dut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20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ka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dut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dört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ka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dut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ka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ra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dut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dut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di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met</a:t>
            </a:r>
            <a:r>
              <a:rPr lang="tr-TR" sz="4400" dirty="0">
                <a:latin typeface="TTKB Dik Temel Abece"/>
                <a:ea typeface="Calibri"/>
                <a:cs typeface="Times New Roman"/>
              </a:rPr>
              <a:t> </a:t>
            </a: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di.</a:t>
            </a:r>
            <a:endParaRPr lang="tr-TR" sz="2000" dirty="0">
              <a:ea typeface="Calibri"/>
              <a:cs typeface="Times New Roman"/>
            </a:endParaRPr>
          </a:p>
          <a:p>
            <a:pPr>
              <a:spcBef>
                <a:spcPts val="600"/>
              </a:spcBef>
            </a:pPr>
            <a:r>
              <a:rPr lang="tr-TR" sz="4400" dirty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Ye</a:t>
            </a:r>
            <a:r>
              <a:rPr lang="tr-TR" sz="4400" dirty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</a:t>
            </a:r>
            <a:endParaRPr lang="tr-TR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086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 txBox="1">
            <a:spLocks/>
          </p:cNvSpPr>
          <p:nvPr/>
        </p:nvSpPr>
        <p:spPr>
          <a:xfrm>
            <a:off x="1547664" y="915"/>
            <a:ext cx="4320480" cy="685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 </a:t>
            </a:r>
            <a:endParaRPr lang="tr-TR" sz="5200" dirty="0" smtClean="0">
              <a:solidFill>
                <a:schemeClr val="tx1"/>
              </a:solidFill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 </a:t>
            </a:r>
            <a:endParaRPr lang="tr-TR" sz="5200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ler</a:t>
            </a: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</a:t>
            </a: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rin</a:t>
            </a:r>
          </a:p>
          <a:p>
            <a:pPr algn="just">
              <a:spcBef>
                <a:spcPts val="600"/>
              </a:spcBef>
            </a:pPr>
            <a:r>
              <a:rPr lang="tr-TR" sz="5200" dirty="0" err="1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err="1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5200" dirty="0" err="1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rin</a:t>
            </a:r>
            <a:r>
              <a:rPr lang="tr-TR" sz="5200" dirty="0" err="1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de</a:t>
            </a:r>
            <a:endParaRPr lang="tr-TR" sz="5200" dirty="0" smtClean="0">
              <a:solidFill>
                <a:srgbClr val="FF0000"/>
              </a:solidFill>
              <a:latin typeface="TTKB Dik Temel Abece"/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rin</a:t>
            </a:r>
            <a:r>
              <a:rPr lang="tr-TR" sz="5200" dirty="0" smtClean="0">
                <a:solidFill>
                  <a:schemeClr val="tx1"/>
                </a:solidFill>
                <a:latin typeface="TTKB Dik Temel Abece"/>
                <a:ea typeface="Calibri"/>
                <a:cs typeface="Times New Roman"/>
              </a:rPr>
              <a:t>den</a:t>
            </a:r>
          </a:p>
          <a:p>
            <a:pPr algn="just">
              <a:spcBef>
                <a:spcPts val="600"/>
              </a:spcBef>
            </a:pPr>
            <a:r>
              <a:rPr lang="tr-TR" sz="5200" dirty="0" smtClean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De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re</a:t>
            </a:r>
            <a:r>
              <a:rPr lang="tr-TR" sz="5200" dirty="0" smtClean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le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rin</a:t>
            </a:r>
            <a:r>
              <a:rPr lang="tr-TR" sz="5200" dirty="0" smtClean="0">
                <a:solidFill>
                  <a:prstClr val="black"/>
                </a:solidFill>
                <a:latin typeface="TTKB Dik Temel Abece"/>
                <a:ea typeface="Calibri"/>
                <a:cs typeface="Times New Roman"/>
              </a:rPr>
              <a:t>den</a:t>
            </a:r>
            <a:r>
              <a:rPr lang="tr-TR" sz="5200" dirty="0" smtClean="0">
                <a:solidFill>
                  <a:srgbClr val="FF0000"/>
                </a:solidFill>
                <a:latin typeface="TTKB Dik Temel Abece"/>
                <a:ea typeface="Calibri"/>
                <a:cs typeface="Times New Roman"/>
              </a:rPr>
              <a:t>dir</a:t>
            </a:r>
          </a:p>
          <a:p>
            <a:pPr algn="just">
              <a:spcBef>
                <a:spcPts val="600"/>
              </a:spcBef>
            </a:pPr>
            <a:endParaRPr lang="tr-TR" sz="5200" dirty="0" smtClean="0">
              <a:solidFill>
                <a:schemeClr val="tx1"/>
              </a:solidFill>
              <a:latin typeface="TTKB Dik Temel Abece"/>
              <a:ea typeface="Calibri"/>
              <a:cs typeface="Times New Roman"/>
            </a:endParaRPr>
          </a:p>
          <a:p>
            <a:pPr algn="just">
              <a:spcBef>
                <a:spcPts val="600"/>
              </a:spcBef>
            </a:pPr>
            <a:endParaRPr lang="tr-TR" sz="52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9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kuma-anlama 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Ödev Değerlendirme 03.10.19-2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390</Words>
  <PresentationFormat>Ekran Gösterisi (4:3)</PresentationFormat>
  <Paragraphs>109</Paragraphs>
  <Slides>11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11</vt:i4>
      </vt:variant>
    </vt:vector>
  </HeadingPairs>
  <TitlesOfParts>
    <vt:vector size="14" baseType="lpstr">
      <vt:lpstr>Ofis Teması</vt:lpstr>
      <vt:lpstr>Okuma-anlama 2</vt:lpstr>
      <vt:lpstr>Ödev Değerlendirme 03.10.19-2</vt:lpstr>
      <vt:lpstr>OKUMA ÇALIŞMALARI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2019-12-05T14:57:20Z</dcterms:created>
  <dcterms:modified xsi:type="dcterms:W3CDTF">2019-12-08T08:49:11Z</dcterms:modified>
  <cp:category>https://www.sorubak.com</cp:category>
</cp:coreProperties>
</file>