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324" r:id="rId2"/>
    <p:sldId id="342" r:id="rId3"/>
    <p:sldId id="347" r:id="rId4"/>
    <p:sldId id="348" r:id="rId5"/>
    <p:sldId id="349" r:id="rId6"/>
    <p:sldId id="336" r:id="rId7"/>
    <p:sldId id="343" r:id="rId8"/>
    <p:sldId id="350" r:id="rId9"/>
    <p:sldId id="344" r:id="rId10"/>
    <p:sldId id="359" r:id="rId11"/>
    <p:sldId id="360" r:id="rId12"/>
    <p:sldId id="361" r:id="rId13"/>
    <p:sldId id="346" r:id="rId14"/>
    <p:sldId id="358" r:id="rId15"/>
    <p:sldId id="352" r:id="rId16"/>
    <p:sldId id="357" r:id="rId17"/>
    <p:sldId id="366" r:id="rId18"/>
    <p:sldId id="367" r:id="rId19"/>
    <p:sldId id="351" r:id="rId20"/>
    <p:sldId id="364" r:id="rId21"/>
    <p:sldId id="356" r:id="rId22"/>
    <p:sldId id="353" r:id="rId23"/>
    <p:sldId id="363" r:id="rId24"/>
    <p:sldId id="355" r:id="rId25"/>
    <p:sldId id="337" r:id="rId26"/>
    <p:sldId id="365" r:id="rId2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002" y="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B99C7F-EDAB-4450-AF65-64439D08DE92}" type="datetimeFigureOut">
              <a:rPr lang="tr-TR" smtClean="0"/>
              <a:t>21/10/2019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B26C6D-DF41-4093-937A-3B0EDF18E3B5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DB26C6D-DF41-4093-937A-3B0EDF18E3B5}" type="slidenum">
              <a:rPr lang="tr-TR" smtClean="0"/>
              <a:t>26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AE5D-544C-4159-BCAA-1D18D6992298}" type="datetimeFigureOut">
              <a:rPr lang="tr-TR" smtClean="0"/>
              <a:pPr/>
              <a:t>21/10/2019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72ADB-E12D-4219-B2CD-A98DB14D08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49133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AE5D-544C-4159-BCAA-1D18D6992298}" type="datetimeFigureOut">
              <a:rPr lang="tr-TR" smtClean="0"/>
              <a:pPr/>
              <a:t>21/10/2019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72ADB-E12D-4219-B2CD-A98DB14D08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194524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AE5D-544C-4159-BCAA-1D18D6992298}" type="datetimeFigureOut">
              <a:rPr lang="tr-TR" smtClean="0"/>
              <a:pPr/>
              <a:t>21/10/2019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72ADB-E12D-4219-B2CD-A98DB14D08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948635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AE5D-544C-4159-BCAA-1D18D6992298}" type="datetimeFigureOut">
              <a:rPr lang="tr-TR" smtClean="0"/>
              <a:pPr/>
              <a:t>21/10/2019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72ADB-E12D-4219-B2CD-A98DB14D08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315387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AE5D-544C-4159-BCAA-1D18D6992298}" type="datetimeFigureOut">
              <a:rPr lang="tr-TR" smtClean="0"/>
              <a:pPr/>
              <a:t>21/10/2019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72ADB-E12D-4219-B2CD-A98DB14D08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287160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AE5D-544C-4159-BCAA-1D18D6992298}" type="datetimeFigureOut">
              <a:rPr lang="tr-TR" smtClean="0"/>
              <a:pPr/>
              <a:t>21/10/2019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72ADB-E12D-4219-B2CD-A98DB14D08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01995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AE5D-544C-4159-BCAA-1D18D6992298}" type="datetimeFigureOut">
              <a:rPr lang="tr-TR" smtClean="0"/>
              <a:pPr/>
              <a:t>21/10/2019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72ADB-E12D-4219-B2CD-A98DB14D08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259278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AE5D-544C-4159-BCAA-1D18D6992298}" type="datetimeFigureOut">
              <a:rPr lang="tr-TR" smtClean="0"/>
              <a:pPr/>
              <a:t>21/10/2019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72ADB-E12D-4219-B2CD-A98DB14D08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497102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AE5D-544C-4159-BCAA-1D18D6992298}" type="datetimeFigureOut">
              <a:rPr lang="tr-TR" smtClean="0"/>
              <a:pPr/>
              <a:t>21/10/2019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72ADB-E12D-4219-B2CD-A98DB14D08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54836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AE5D-544C-4159-BCAA-1D18D6992298}" type="datetimeFigureOut">
              <a:rPr lang="tr-TR" smtClean="0"/>
              <a:pPr/>
              <a:t>21/10/2019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72ADB-E12D-4219-B2CD-A98DB14D08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427521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AFAE5D-544C-4159-BCAA-1D18D6992298}" type="datetimeFigureOut">
              <a:rPr lang="tr-TR" smtClean="0"/>
              <a:pPr/>
              <a:t>21/10/2019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972ADB-E12D-4219-B2CD-A98DB14D08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935761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FAE5D-544C-4159-BCAA-1D18D6992298}" type="datetimeFigureOut">
              <a:rPr lang="tr-TR" smtClean="0"/>
              <a:pPr/>
              <a:t>21/10/2019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972ADB-E12D-4219-B2CD-A98DB14D089B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40044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1259632" y="1484784"/>
            <a:ext cx="676875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39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O </a:t>
            </a:r>
            <a:r>
              <a:rPr lang="tr-TR" sz="23900" dirty="0" err="1" smtClean="0">
                <a:solidFill>
                  <a:prstClr val="black"/>
                </a:solidFill>
                <a:latin typeface="Kayra Aydin" panose="020F0503040000020004" pitchFamily="34" charset="0"/>
              </a:rPr>
              <a:t>o</a:t>
            </a:r>
            <a:r>
              <a:rPr lang="tr-TR" sz="239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 </a:t>
            </a:r>
            <a:endParaRPr lang="tr-TR" sz="239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2690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1259632" y="2780928"/>
            <a:ext cx="676875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39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 </a:t>
            </a:r>
            <a:r>
              <a:rPr lang="tr-TR" sz="239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a</a:t>
            </a:r>
            <a:r>
              <a:rPr lang="tr-TR" sz="239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lo </a:t>
            </a:r>
            <a:endParaRPr lang="tr-TR" sz="239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407" y="-6602"/>
            <a:ext cx="3568824" cy="2947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442746" y="0"/>
            <a:ext cx="3679488" cy="21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87657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27143"/>
            <a:ext cx="3895515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327" y="1844824"/>
            <a:ext cx="9388476" cy="638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519030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210847" y="3140968"/>
            <a:ext cx="878497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80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An</a:t>
            </a:r>
            <a:r>
              <a:rPr lang="tr-TR" sz="8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ne</a:t>
            </a:r>
            <a:r>
              <a:rPr lang="tr-TR" sz="80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 on ki</a:t>
            </a:r>
            <a:r>
              <a:rPr lang="tr-TR" sz="8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lo</a:t>
            </a:r>
            <a:r>
              <a:rPr lang="tr-TR" sz="80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 na</a:t>
            </a:r>
            <a:r>
              <a:rPr lang="tr-TR" sz="8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ne</a:t>
            </a:r>
            <a:r>
              <a:rPr lang="tr-TR" sz="80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 al. </a:t>
            </a:r>
            <a:endParaRPr lang="tr-TR" sz="80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3677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1259632" y="1484784"/>
            <a:ext cx="676875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39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 </a:t>
            </a:r>
            <a:r>
              <a:rPr lang="tr-TR" sz="23900" dirty="0" err="1" smtClean="0">
                <a:solidFill>
                  <a:prstClr val="black"/>
                </a:solidFill>
                <a:latin typeface="Kayra Aydin" panose="020F0503040000020004" pitchFamily="34" charset="0"/>
              </a:rPr>
              <a:t>k</a:t>
            </a:r>
            <a:r>
              <a:rPr lang="tr-TR" sz="23900" dirty="0" err="1" smtClean="0">
                <a:solidFill>
                  <a:srgbClr val="FF0000"/>
                </a:solidFill>
                <a:latin typeface="Kayra Aydin" panose="020F0503040000020004" pitchFamily="34" charset="0"/>
              </a:rPr>
              <a:t>o</a:t>
            </a:r>
            <a:r>
              <a:rPr lang="tr-TR" sz="239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 </a:t>
            </a:r>
            <a:endParaRPr lang="tr-TR" sz="239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49504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etin kutusu 2"/>
          <p:cNvSpPr txBox="1"/>
          <p:nvPr/>
        </p:nvSpPr>
        <p:spPr>
          <a:xfrm>
            <a:off x="1403648" y="2420888"/>
            <a:ext cx="676875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39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 ko</a:t>
            </a:r>
            <a:r>
              <a:rPr lang="tr-TR" sz="239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n</a:t>
            </a:r>
            <a:r>
              <a:rPr lang="tr-TR" sz="239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 </a:t>
            </a:r>
            <a:endParaRPr lang="tr-TR" sz="239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4604" y="0"/>
            <a:ext cx="4178990" cy="2780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515903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48299" y="476672"/>
            <a:ext cx="3581400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87335" y="2492896"/>
            <a:ext cx="7608887" cy="638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96443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0728"/>
            <a:ext cx="8248650" cy="638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74521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100"/>
          <a:stretch/>
        </p:blipFill>
        <p:spPr bwMode="auto">
          <a:xfrm>
            <a:off x="2487975" y="54496"/>
            <a:ext cx="4351804" cy="2887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68560" y="2636912"/>
            <a:ext cx="10815638" cy="638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05812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6812" y="-922"/>
            <a:ext cx="4352925" cy="2889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6686" y="3488170"/>
            <a:ext cx="8961437" cy="213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07339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kola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160338"/>
            <a:ext cx="2520280" cy="252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2420888"/>
            <a:ext cx="9388476" cy="638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54158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11225" y="1556792"/>
            <a:ext cx="7321550" cy="638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07155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75656" y="0"/>
            <a:ext cx="5941632" cy="35649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3398116"/>
            <a:ext cx="9815513" cy="4425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0149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0125" y="2780928"/>
            <a:ext cx="8242300" cy="638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14313"/>
            <a:ext cx="3240360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1770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12576" y="2420888"/>
            <a:ext cx="10150476" cy="3829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35401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1259632" y="1484784"/>
            <a:ext cx="676875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39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 </a:t>
            </a:r>
            <a:r>
              <a:rPr lang="tr-TR" sz="23900" dirty="0" err="1" smtClean="0">
                <a:solidFill>
                  <a:srgbClr val="FF0000"/>
                </a:solidFill>
                <a:latin typeface="Kayra Aydin" panose="020F0503040000020004" pitchFamily="34" charset="0"/>
              </a:rPr>
              <a:t>n</a:t>
            </a:r>
            <a:r>
              <a:rPr lang="tr-TR" sz="23900" dirty="0" err="1" smtClean="0">
                <a:solidFill>
                  <a:prstClr val="black"/>
                </a:solidFill>
                <a:latin typeface="Kayra Aydin" panose="020F0503040000020004" pitchFamily="34" charset="0"/>
              </a:rPr>
              <a:t>o</a:t>
            </a:r>
            <a:r>
              <a:rPr lang="tr-TR" sz="239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 </a:t>
            </a:r>
            <a:endParaRPr lang="tr-TR" sz="239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8290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56323" y="2060848"/>
            <a:ext cx="10229850" cy="638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67744" y="0"/>
            <a:ext cx="4381716" cy="29692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17701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3525" y="476672"/>
            <a:ext cx="303847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6056" y="476672"/>
            <a:ext cx="303847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0488" y="1749425"/>
            <a:ext cx="8961437" cy="3359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8110301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609" t="12648" r="31607" b="18947"/>
          <a:stretch/>
        </p:blipFill>
        <p:spPr bwMode="auto">
          <a:xfrm>
            <a:off x="6594765" y="-1279"/>
            <a:ext cx="2244436" cy="4683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76954" y="2305827"/>
            <a:ext cx="8659689" cy="3904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82993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714184"/>
            <a:ext cx="2085975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Metin kutusu 5"/>
          <p:cNvSpPr txBox="1"/>
          <p:nvPr/>
        </p:nvSpPr>
        <p:spPr>
          <a:xfrm>
            <a:off x="179512" y="3042886"/>
            <a:ext cx="88924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5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İl</a:t>
            </a:r>
            <a:r>
              <a:rPr lang="tr-TR" sz="11500" dirty="0" smtClean="0">
                <a:latin typeface="Kayra Aydin" panose="020F0503040000020004" pitchFamily="34" charset="0"/>
              </a:rPr>
              <a:t>ke</a:t>
            </a:r>
            <a:r>
              <a:rPr lang="tr-TR" sz="115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       ol.</a:t>
            </a:r>
            <a:r>
              <a:rPr lang="tr-TR" sz="115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 </a:t>
            </a:r>
            <a:endParaRPr lang="tr-TR" sz="115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8458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3421" y="1844824"/>
            <a:ext cx="2526804" cy="2689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8288" y="2060848"/>
            <a:ext cx="9680576" cy="3078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4280118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59025" y="1988840"/>
            <a:ext cx="2895600" cy="2373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484363" y="2492896"/>
            <a:ext cx="10071100" cy="2566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265978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728192"/>
            <a:ext cx="7321550" cy="638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33" y="0"/>
            <a:ext cx="3456384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107678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43608" y="2492895"/>
            <a:ext cx="7321550" cy="638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619672" y="260648"/>
            <a:ext cx="5688632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39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 10 </a:t>
            </a:r>
            <a:endParaRPr lang="tr-TR" sz="239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2818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Metin kutusu 4"/>
          <p:cNvSpPr txBox="1"/>
          <p:nvPr/>
        </p:nvSpPr>
        <p:spPr>
          <a:xfrm>
            <a:off x="0" y="2636912"/>
            <a:ext cx="874846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O</a:t>
            </a:r>
            <a:r>
              <a:rPr lang="tr-TR" sz="8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kan</a:t>
            </a:r>
            <a:r>
              <a:rPr lang="tr-TR" sz="80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  on la</a:t>
            </a:r>
            <a:r>
              <a:rPr lang="tr-TR" sz="8000" dirty="0" smtClean="0">
                <a:solidFill>
                  <a:srgbClr val="FF0000"/>
                </a:solidFill>
                <a:latin typeface="Kayra Aydin" panose="020F0503040000020004" pitchFamily="34" charset="0"/>
              </a:rPr>
              <a:t>le</a:t>
            </a:r>
            <a:r>
              <a:rPr lang="tr-TR" sz="8000" dirty="0" smtClean="0">
                <a:solidFill>
                  <a:prstClr val="black"/>
                </a:solidFill>
                <a:latin typeface="Kayra Aydin" panose="020F0503040000020004" pitchFamily="34" charset="0"/>
              </a:rPr>
              <a:t> al. </a:t>
            </a:r>
            <a:endParaRPr lang="tr-TR" sz="80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41890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15616" y="764704"/>
            <a:ext cx="7321550" cy="638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49504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543</TotalTime>
  <Words>30</Words>
  <PresentationFormat>Ekran Gösterisi (4:3)</PresentationFormat>
  <Paragraphs>11</Paragraphs>
  <Slides>26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26</vt:i4>
      </vt:variant>
    </vt:vector>
  </HeadingPairs>
  <TitlesOfParts>
    <vt:vector size="27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2019-09-18T19:29:25Z</dcterms:created>
  <dcterms:modified xsi:type="dcterms:W3CDTF">2019-10-21T10:35:41Z</dcterms:modified>
  <cp:category>https://www.sorubak.com</cp:category>
</cp:coreProperties>
</file>