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</p:sldIdLst>
  <p:sldSz cx="6858000" cy="9906000" type="A4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312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94660"/>
  </p:normalViewPr>
  <p:slideViewPr>
    <p:cSldViewPr snapToGrid="0">
      <p:cViewPr>
        <p:scale>
          <a:sx n="106" d="100"/>
          <a:sy n="106" d="100"/>
        </p:scale>
        <p:origin x="-906" y="2208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tr-TR" smtClean="0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9FBE8-98EB-4A20-9ADF-49134B4403AE}" type="datetimeFigureOut">
              <a:rPr lang="tr-TR" smtClean="0"/>
              <a:pPr/>
              <a:t>16/09/2020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15906-49B9-4EB5-AA97-4DBA812847C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8659593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9FBE8-98EB-4A20-9ADF-49134B4403AE}" type="datetimeFigureOut">
              <a:rPr lang="tr-TR" smtClean="0"/>
              <a:pPr/>
              <a:t>16/09/2020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15906-49B9-4EB5-AA97-4DBA812847C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981657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9FBE8-98EB-4A20-9ADF-49134B4403AE}" type="datetimeFigureOut">
              <a:rPr lang="tr-TR" smtClean="0"/>
              <a:pPr/>
              <a:t>16/09/2020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15906-49B9-4EB5-AA97-4DBA812847C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1971177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9FBE8-98EB-4A20-9ADF-49134B4403AE}" type="datetimeFigureOut">
              <a:rPr lang="tr-TR" smtClean="0"/>
              <a:pPr/>
              <a:t>16/09/2020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15906-49B9-4EB5-AA97-4DBA812847C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7715055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9FBE8-98EB-4A20-9ADF-49134B4403AE}" type="datetimeFigureOut">
              <a:rPr lang="tr-TR" smtClean="0"/>
              <a:pPr/>
              <a:t>16/09/2020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15906-49B9-4EB5-AA97-4DBA812847C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7345344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9FBE8-98EB-4A20-9ADF-49134B4403AE}" type="datetimeFigureOut">
              <a:rPr lang="tr-TR" smtClean="0"/>
              <a:pPr/>
              <a:t>16/09/2020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15906-49B9-4EB5-AA97-4DBA812847C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0426660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9FBE8-98EB-4A20-9ADF-49134B4403AE}" type="datetimeFigureOut">
              <a:rPr lang="tr-TR" smtClean="0"/>
              <a:pPr/>
              <a:t>16/09/2020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15906-49B9-4EB5-AA97-4DBA812847C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1910276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9FBE8-98EB-4A20-9ADF-49134B4403AE}" type="datetimeFigureOut">
              <a:rPr lang="tr-TR" smtClean="0"/>
              <a:pPr/>
              <a:t>16/09/2020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15906-49B9-4EB5-AA97-4DBA812847C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9460113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9FBE8-98EB-4A20-9ADF-49134B4403AE}" type="datetimeFigureOut">
              <a:rPr lang="tr-TR" smtClean="0"/>
              <a:pPr/>
              <a:t>16/09/2020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15906-49B9-4EB5-AA97-4DBA812847C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1228771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9FBE8-98EB-4A20-9ADF-49134B4403AE}" type="datetimeFigureOut">
              <a:rPr lang="tr-TR" smtClean="0"/>
              <a:pPr/>
              <a:t>16/09/2020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15906-49B9-4EB5-AA97-4DBA812847C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5089464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9FBE8-98EB-4A20-9ADF-49134B4403AE}" type="datetimeFigureOut">
              <a:rPr lang="tr-TR" smtClean="0"/>
              <a:pPr/>
              <a:t>16/09/2020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15906-49B9-4EB5-AA97-4DBA812847C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3227508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F9FBE8-98EB-4A20-9ADF-49134B4403AE}" type="datetimeFigureOut">
              <a:rPr lang="tr-TR" smtClean="0"/>
              <a:pPr/>
              <a:t>16/09/2020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15906-49B9-4EB5-AA97-4DBA812847C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3783748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sorubak.com/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308298" y="5090739"/>
            <a:ext cx="6512227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1300" b="1" dirty="0"/>
              <a:t>2020/2021 EĞİTİM-ÖĞRETİM </a:t>
            </a:r>
            <a:r>
              <a:rPr lang="tr-TR" sz="1300" b="1" dirty="0" smtClean="0"/>
              <a:t>YILI IRMAK </a:t>
            </a:r>
            <a:r>
              <a:rPr lang="tr-TR" sz="1300" b="1" dirty="0"/>
              <a:t>ATATÜRK İLKOKULU</a:t>
            </a:r>
          </a:p>
          <a:p>
            <a:pPr algn="ctr"/>
            <a:r>
              <a:rPr lang="tr-TR" sz="1300" b="1" dirty="0" smtClean="0"/>
              <a:t>1-A </a:t>
            </a:r>
            <a:r>
              <a:rPr lang="tr-TR" sz="1300" b="1" dirty="0"/>
              <a:t>SINIFI İHTİYAÇ </a:t>
            </a:r>
            <a:r>
              <a:rPr lang="tr-TR" sz="1300" b="1" dirty="0" smtClean="0"/>
              <a:t>LİSTESİ</a:t>
            </a:r>
            <a:endParaRPr lang="tr-TR" sz="1300" dirty="0"/>
          </a:p>
          <a:p>
            <a:r>
              <a:rPr lang="tr-TR" sz="1300" dirty="0"/>
              <a:t>            Yeni Eğitim-Öğretim yılının hepimize hayırlı ve uğurlu olmasını diliyorum.</a:t>
            </a:r>
          </a:p>
          <a:p>
            <a:r>
              <a:rPr lang="tr-TR" sz="1300" dirty="0"/>
              <a:t>	</a:t>
            </a:r>
          </a:p>
          <a:p>
            <a:r>
              <a:rPr lang="tr-TR" sz="1300" dirty="0" smtClean="0"/>
              <a:t>• Ata Yayınları «AFACAN OKUMA YAZMA SETİ»</a:t>
            </a:r>
          </a:p>
          <a:p>
            <a:endParaRPr lang="tr-TR" sz="1300" dirty="0" smtClean="0"/>
          </a:p>
          <a:p>
            <a:r>
              <a:rPr lang="tr-TR" sz="1300" dirty="0" smtClean="0"/>
              <a:t>• Küçük </a:t>
            </a:r>
            <a:r>
              <a:rPr lang="tr-TR" sz="1300" dirty="0"/>
              <a:t>Boy Kareli defter [Matematik] – 60 </a:t>
            </a:r>
            <a:r>
              <a:rPr lang="tr-TR" sz="1300" dirty="0" smtClean="0"/>
              <a:t>yaprak</a:t>
            </a:r>
            <a:endParaRPr lang="tr-TR" sz="1300" dirty="0"/>
          </a:p>
          <a:p>
            <a:r>
              <a:rPr lang="tr-TR" sz="1300" dirty="0" smtClean="0"/>
              <a:t>• Küçük </a:t>
            </a:r>
            <a:r>
              <a:rPr lang="tr-TR" sz="1300" dirty="0"/>
              <a:t>Boy Kılavuz çizgili defter [ Okuma-Yazma </a:t>
            </a:r>
            <a:r>
              <a:rPr lang="tr-TR" sz="1300" dirty="0" smtClean="0"/>
              <a:t>]-40 yaprak (Düz </a:t>
            </a:r>
            <a:r>
              <a:rPr lang="tr-TR" sz="1300" dirty="0"/>
              <a:t>yazıya uygun</a:t>
            </a:r>
            <a:r>
              <a:rPr lang="tr-TR" sz="1300" dirty="0" smtClean="0"/>
              <a:t>)</a:t>
            </a:r>
            <a:endParaRPr lang="tr-TR" sz="1300" dirty="0"/>
          </a:p>
          <a:p>
            <a:r>
              <a:rPr lang="tr-TR" sz="1300" dirty="0" smtClean="0"/>
              <a:t>• Küçük </a:t>
            </a:r>
            <a:r>
              <a:rPr lang="tr-TR" sz="1300" dirty="0"/>
              <a:t>Boy Çizgili defter [ Türkçe]– 40 yaprak </a:t>
            </a:r>
          </a:p>
          <a:p>
            <a:r>
              <a:rPr lang="tr-TR" sz="1300" dirty="0" smtClean="0"/>
              <a:t>  (</a:t>
            </a:r>
            <a:r>
              <a:rPr lang="tr-TR" sz="1300" dirty="0"/>
              <a:t>Hayat Bilgisi, Müzik defterini okumaya geçtikten sonra aldıracağım.)</a:t>
            </a:r>
          </a:p>
          <a:p>
            <a:r>
              <a:rPr lang="tr-TR" sz="1300" dirty="0" smtClean="0"/>
              <a:t>• Küçük </a:t>
            </a:r>
            <a:r>
              <a:rPr lang="tr-TR" sz="1300" dirty="0"/>
              <a:t>boy resim defteri (Telli olursa koparıp asmak daha kolay olur</a:t>
            </a:r>
            <a:r>
              <a:rPr lang="tr-TR" sz="1300" dirty="0" smtClean="0"/>
              <a:t>)</a:t>
            </a:r>
          </a:p>
          <a:p>
            <a:endParaRPr lang="tr-TR" sz="1300" dirty="0"/>
          </a:p>
          <a:p>
            <a:r>
              <a:rPr lang="tr-TR" sz="1300" dirty="0" smtClean="0"/>
              <a:t>• 8 </a:t>
            </a:r>
            <a:r>
              <a:rPr lang="tr-TR" sz="1300" dirty="0"/>
              <a:t>adet Kurşun kalem ve 4 adet kırmızı kalem. (Kurşun kalem tercihen 2B yuvarlak ve yumuşak olmalı.) </a:t>
            </a:r>
            <a:endParaRPr lang="tr-TR" sz="1300" dirty="0" smtClean="0"/>
          </a:p>
          <a:p>
            <a:r>
              <a:rPr lang="tr-TR" sz="1300" dirty="0" smtClean="0"/>
              <a:t>• Silgi </a:t>
            </a:r>
            <a:r>
              <a:rPr lang="tr-TR" sz="1300" dirty="0"/>
              <a:t>(Yumuşak Mavi Sınav Silgisi), Kalemtıraş [Çöp Atma Hazneli], Makas (Ucu küt olmalı)</a:t>
            </a:r>
          </a:p>
          <a:p>
            <a:r>
              <a:rPr lang="tr-TR" sz="1300" dirty="0" smtClean="0"/>
              <a:t>• Kalemlik</a:t>
            </a:r>
            <a:r>
              <a:rPr lang="tr-TR" sz="1300" dirty="0"/>
              <a:t>, ataş, tahta kalemi (siyah, mavi, kırmızı 1’er adet)</a:t>
            </a:r>
          </a:p>
          <a:p>
            <a:r>
              <a:rPr lang="tr-TR" sz="1300" dirty="0" smtClean="0"/>
              <a:t>• 12’li </a:t>
            </a:r>
            <a:r>
              <a:rPr lang="tr-TR" sz="1300" dirty="0"/>
              <a:t>Pastel boya, 12’li Kuru boya, Oyun hamuru 3 Renk yeterlidir.</a:t>
            </a:r>
          </a:p>
          <a:p>
            <a:r>
              <a:rPr lang="tr-TR" sz="1300" dirty="0" smtClean="0"/>
              <a:t>• Yapıştırıcı </a:t>
            </a:r>
            <a:r>
              <a:rPr lang="tr-TR" sz="1300" dirty="0"/>
              <a:t>(</a:t>
            </a:r>
            <a:r>
              <a:rPr lang="tr-TR" sz="1300" dirty="0" err="1"/>
              <a:t>Prit</a:t>
            </a:r>
            <a:r>
              <a:rPr lang="tr-TR" sz="1300" dirty="0"/>
              <a:t> tarzı), Cetvel 30 cm, Abaküs</a:t>
            </a:r>
          </a:p>
          <a:p>
            <a:r>
              <a:rPr lang="tr-TR" sz="1300" dirty="0" smtClean="0"/>
              <a:t>• Çıtçıtlı </a:t>
            </a:r>
            <a:r>
              <a:rPr lang="tr-TR" sz="1300" dirty="0"/>
              <a:t>(zarf) </a:t>
            </a:r>
            <a:r>
              <a:rPr lang="tr-TR" sz="1300" dirty="0" smtClean="0"/>
              <a:t>dosya ( </a:t>
            </a:r>
            <a:r>
              <a:rPr lang="tr-TR" sz="1300" dirty="0"/>
              <a:t>Etkinliklerini ödevlerini koymak için)</a:t>
            </a:r>
          </a:p>
          <a:p>
            <a:r>
              <a:rPr lang="tr-TR" sz="1300" dirty="0" smtClean="0"/>
              <a:t>• Plastik </a:t>
            </a:r>
            <a:r>
              <a:rPr lang="tr-TR" sz="1300" dirty="0"/>
              <a:t>Mavi Klasör (1 Adet</a:t>
            </a:r>
            <a:r>
              <a:rPr lang="tr-TR" sz="1300" dirty="0" smtClean="0"/>
              <a:t>) (</a:t>
            </a:r>
            <a:r>
              <a:rPr lang="tr-TR" sz="1300" dirty="0"/>
              <a:t>Sınıf İçi Etkinlikler Konulacak)</a:t>
            </a:r>
          </a:p>
          <a:p>
            <a:r>
              <a:rPr lang="tr-TR" sz="1300" dirty="0" smtClean="0"/>
              <a:t>• 1 </a:t>
            </a:r>
            <a:r>
              <a:rPr lang="tr-TR" sz="1300" dirty="0"/>
              <a:t>Top A4 Fotokopi Kağıdı ( Ev Etkinliklerinde kullanılacaktır</a:t>
            </a:r>
            <a:r>
              <a:rPr lang="tr-TR" sz="1300" dirty="0" smtClean="0"/>
              <a:t>)</a:t>
            </a:r>
            <a:endParaRPr lang="tr-TR" sz="1300" dirty="0"/>
          </a:p>
          <a:p>
            <a:r>
              <a:rPr lang="tr-TR" sz="1300" dirty="0" smtClean="0"/>
              <a:t>• Kolonya </a:t>
            </a:r>
            <a:r>
              <a:rPr lang="tr-TR" sz="1300" dirty="0"/>
              <a:t>(Öğrencimizin kullanımına uygun küçük boy tercihen püskürtmeli), Maske.</a:t>
            </a:r>
          </a:p>
        </p:txBody>
      </p:sp>
      <p:sp>
        <p:nvSpPr>
          <p:cNvPr id="8" name="Dikdörtgen 7"/>
          <p:cNvSpPr/>
          <p:nvPr/>
        </p:nvSpPr>
        <p:spPr>
          <a:xfrm>
            <a:off x="308298" y="110507"/>
            <a:ext cx="6655633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1300" b="1" dirty="0"/>
              <a:t>2020/2021 EĞİTİM-ÖĞRETİM </a:t>
            </a:r>
            <a:r>
              <a:rPr lang="tr-TR" sz="1300" b="1" dirty="0" smtClean="0"/>
              <a:t>YILI IRMAK </a:t>
            </a:r>
            <a:r>
              <a:rPr lang="tr-TR" sz="1300" b="1" dirty="0"/>
              <a:t>ATATÜRK İLKOKULU</a:t>
            </a:r>
          </a:p>
          <a:p>
            <a:pPr algn="ctr"/>
            <a:r>
              <a:rPr lang="tr-TR" sz="1300" b="1" dirty="0" smtClean="0"/>
              <a:t>1-A </a:t>
            </a:r>
            <a:r>
              <a:rPr lang="tr-TR" sz="1300" b="1" dirty="0"/>
              <a:t>SINIFI İHTİYAÇ </a:t>
            </a:r>
            <a:r>
              <a:rPr lang="tr-TR" sz="1300" b="1" dirty="0" smtClean="0"/>
              <a:t>LİSTESİ</a:t>
            </a:r>
            <a:endParaRPr lang="tr-TR" sz="1300" dirty="0"/>
          </a:p>
          <a:p>
            <a:r>
              <a:rPr lang="tr-TR" sz="1300" dirty="0"/>
              <a:t>            Yeni Eğitim-Öğretim yılının hepimize hayırlı ve uğurlu olmasını diliyorum.</a:t>
            </a:r>
          </a:p>
          <a:p>
            <a:r>
              <a:rPr lang="tr-TR" sz="1300" dirty="0"/>
              <a:t>	</a:t>
            </a:r>
          </a:p>
          <a:p>
            <a:r>
              <a:rPr lang="tr-TR" sz="1300" dirty="0" smtClean="0"/>
              <a:t>• Ata Yayınları «AFACAN OKUMA YAZMA SETİ»</a:t>
            </a:r>
          </a:p>
          <a:p>
            <a:endParaRPr lang="tr-TR" sz="1300" dirty="0" smtClean="0"/>
          </a:p>
          <a:p>
            <a:r>
              <a:rPr lang="tr-TR" sz="1300" dirty="0" smtClean="0"/>
              <a:t>• Küçük </a:t>
            </a:r>
            <a:r>
              <a:rPr lang="tr-TR" sz="1300" dirty="0"/>
              <a:t>Boy Kareli defter [Matematik] – 60 </a:t>
            </a:r>
            <a:r>
              <a:rPr lang="tr-TR" sz="1300" dirty="0" smtClean="0"/>
              <a:t>yaprak</a:t>
            </a:r>
            <a:endParaRPr lang="tr-TR" sz="1300" dirty="0"/>
          </a:p>
          <a:p>
            <a:r>
              <a:rPr lang="tr-TR" sz="1300" dirty="0" smtClean="0"/>
              <a:t>• Küçük </a:t>
            </a:r>
            <a:r>
              <a:rPr lang="tr-TR" sz="1300" dirty="0"/>
              <a:t>Boy Kılavuz çizgili defter [ Okuma-Yazma </a:t>
            </a:r>
            <a:r>
              <a:rPr lang="tr-TR" sz="1300" dirty="0" smtClean="0"/>
              <a:t>]-40 yaprak (Düz </a:t>
            </a:r>
            <a:r>
              <a:rPr lang="tr-TR" sz="1300" dirty="0"/>
              <a:t>yazıya uygun</a:t>
            </a:r>
            <a:r>
              <a:rPr lang="tr-TR" sz="1300" dirty="0" smtClean="0"/>
              <a:t>)</a:t>
            </a:r>
            <a:endParaRPr lang="tr-TR" sz="1300" dirty="0"/>
          </a:p>
          <a:p>
            <a:r>
              <a:rPr lang="tr-TR" sz="1300" dirty="0" smtClean="0"/>
              <a:t>• Küçük </a:t>
            </a:r>
            <a:r>
              <a:rPr lang="tr-TR" sz="1300" dirty="0"/>
              <a:t>Boy Çizgili defter [ Türkçe]– 40 yaprak </a:t>
            </a:r>
          </a:p>
          <a:p>
            <a:r>
              <a:rPr lang="tr-TR" sz="1300" dirty="0" smtClean="0"/>
              <a:t>  (</a:t>
            </a:r>
            <a:r>
              <a:rPr lang="tr-TR" sz="1300" dirty="0"/>
              <a:t>Hayat Bilgisi, Müzik defterini okumaya geçtikten sonra aldıracağım.)</a:t>
            </a:r>
          </a:p>
          <a:p>
            <a:r>
              <a:rPr lang="tr-TR" sz="1300" dirty="0" smtClean="0"/>
              <a:t>• Küçük </a:t>
            </a:r>
            <a:r>
              <a:rPr lang="tr-TR" sz="1300" dirty="0"/>
              <a:t>boy resim defteri (Telli olursa koparıp asmak daha kolay olur</a:t>
            </a:r>
            <a:r>
              <a:rPr lang="tr-TR" sz="1300" dirty="0" smtClean="0"/>
              <a:t>)</a:t>
            </a:r>
          </a:p>
          <a:p>
            <a:endParaRPr lang="tr-TR" sz="1300" dirty="0"/>
          </a:p>
          <a:p>
            <a:r>
              <a:rPr lang="tr-TR" sz="1300" dirty="0" smtClean="0"/>
              <a:t>• 8 </a:t>
            </a:r>
            <a:r>
              <a:rPr lang="tr-TR" sz="1300" dirty="0"/>
              <a:t>adet Kurşun kalem ve 4 adet kırmızı kalem. (Kurşun kalem tercihen 2B yuvarlak ve yumuşak olmalı.) </a:t>
            </a:r>
            <a:endParaRPr lang="tr-TR" sz="1300" dirty="0" smtClean="0"/>
          </a:p>
          <a:p>
            <a:r>
              <a:rPr lang="tr-TR" sz="1300" dirty="0" smtClean="0"/>
              <a:t>• Silgi </a:t>
            </a:r>
            <a:r>
              <a:rPr lang="tr-TR" sz="1300" dirty="0"/>
              <a:t>(Yumuşak Mavi Sınav Silgisi), Kalemtıraş [Çöp Atma Hazneli], Makas (Ucu küt olmalı)</a:t>
            </a:r>
          </a:p>
          <a:p>
            <a:r>
              <a:rPr lang="tr-TR" sz="1300" dirty="0" smtClean="0"/>
              <a:t>• Kalemlik</a:t>
            </a:r>
            <a:r>
              <a:rPr lang="tr-TR" sz="1300" dirty="0"/>
              <a:t>, ataş, tahta kalemi (siyah, mavi, kırmızı 1’er adet)</a:t>
            </a:r>
          </a:p>
          <a:p>
            <a:r>
              <a:rPr lang="tr-TR" sz="1300" dirty="0" smtClean="0"/>
              <a:t>• 12’li </a:t>
            </a:r>
            <a:r>
              <a:rPr lang="tr-TR" sz="1300" dirty="0"/>
              <a:t>Pastel boya, 12’li Kuru boya, Oyun hamuru 3 Renk yeterlidir.</a:t>
            </a:r>
          </a:p>
          <a:p>
            <a:r>
              <a:rPr lang="tr-TR" sz="1300" dirty="0" smtClean="0"/>
              <a:t>• Yapıştırıcı </a:t>
            </a:r>
            <a:r>
              <a:rPr lang="tr-TR" sz="1300" dirty="0"/>
              <a:t>(</a:t>
            </a:r>
            <a:r>
              <a:rPr lang="tr-TR" sz="1300" dirty="0" err="1"/>
              <a:t>Prit</a:t>
            </a:r>
            <a:r>
              <a:rPr lang="tr-TR" sz="1300" dirty="0"/>
              <a:t> tarzı), Cetvel 30 cm, Abaküs</a:t>
            </a:r>
          </a:p>
          <a:p>
            <a:r>
              <a:rPr lang="tr-TR" sz="1300" dirty="0" smtClean="0"/>
              <a:t>• Çıtçıtlı </a:t>
            </a:r>
            <a:r>
              <a:rPr lang="tr-TR" sz="1300" dirty="0"/>
              <a:t>(zarf) </a:t>
            </a:r>
            <a:r>
              <a:rPr lang="tr-TR" sz="1300" dirty="0" smtClean="0"/>
              <a:t>dosya ( </a:t>
            </a:r>
            <a:r>
              <a:rPr lang="tr-TR" sz="1300" dirty="0"/>
              <a:t>Etkinliklerini ödevlerini koymak için)</a:t>
            </a:r>
          </a:p>
          <a:p>
            <a:r>
              <a:rPr lang="tr-TR" sz="1300" dirty="0" smtClean="0"/>
              <a:t>• Plastik </a:t>
            </a:r>
            <a:r>
              <a:rPr lang="tr-TR" sz="1300" dirty="0"/>
              <a:t>Mavi Klasör (1 Adet</a:t>
            </a:r>
            <a:r>
              <a:rPr lang="tr-TR" sz="1300" dirty="0" smtClean="0"/>
              <a:t>) (</a:t>
            </a:r>
            <a:r>
              <a:rPr lang="tr-TR" sz="1300" dirty="0"/>
              <a:t>Sınıf İçi Etkinlikler Konulacak)</a:t>
            </a:r>
          </a:p>
          <a:p>
            <a:r>
              <a:rPr lang="tr-TR" sz="1300" dirty="0" smtClean="0"/>
              <a:t>• 1 </a:t>
            </a:r>
            <a:r>
              <a:rPr lang="tr-TR" sz="1300" dirty="0"/>
              <a:t>Top A4 Fotokopi Kağıdı ( Ev Etkinliklerinde kullanılacaktır</a:t>
            </a:r>
            <a:r>
              <a:rPr lang="tr-TR" sz="1300" dirty="0" smtClean="0"/>
              <a:t>)</a:t>
            </a:r>
            <a:endParaRPr lang="tr-TR" sz="1300" dirty="0"/>
          </a:p>
          <a:p>
            <a:r>
              <a:rPr lang="tr-TR" sz="1300" dirty="0" smtClean="0"/>
              <a:t>• Kolonya </a:t>
            </a:r>
            <a:r>
              <a:rPr lang="tr-TR" sz="1300" dirty="0"/>
              <a:t>(Öğrencimizin kullanımına uygun küçük boy tercihen püskürtmeli), Maske.</a:t>
            </a:r>
          </a:p>
        </p:txBody>
      </p:sp>
    </p:spTree>
    <p:extLst>
      <p:ext uri="{BB962C8B-B14F-4D97-AF65-F5344CB8AC3E}">
        <p14:creationId xmlns="" xmlns:p14="http://schemas.microsoft.com/office/powerpoint/2010/main" val="1360489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214359" y="90161"/>
            <a:ext cx="656869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tr-TR" sz="1200" dirty="0"/>
          </a:p>
          <a:p>
            <a:r>
              <a:rPr lang="tr-TR" sz="1200" i="1" dirty="0"/>
              <a:t>NOT</a:t>
            </a:r>
            <a:r>
              <a:rPr lang="tr-TR" sz="1200" i="1" dirty="0" smtClean="0"/>
              <a:t>:</a:t>
            </a:r>
          </a:p>
          <a:p>
            <a:endParaRPr lang="tr-TR" sz="1200" dirty="0"/>
          </a:p>
          <a:p>
            <a:r>
              <a:rPr lang="tr-TR" sz="1200" dirty="0"/>
              <a:t>•Kitaplarını ve defterlerini şeffaf  kaplıkla kaplamanız öğrencimin kitabı daha çabuk bulmasına yarayacaktır. Böylece öğrencim okumadan da hangi kitabı istediğimi kolayca anlayacaktır.</a:t>
            </a:r>
          </a:p>
          <a:p>
            <a:endParaRPr lang="tr-TR" sz="1200" i="1" dirty="0"/>
          </a:p>
          <a:p>
            <a:r>
              <a:rPr lang="tr-TR" sz="1200" i="1" dirty="0" smtClean="0"/>
              <a:t>•Tüm </a:t>
            </a:r>
            <a:r>
              <a:rPr lang="tr-TR" sz="1200" i="1" dirty="0"/>
              <a:t>kitaplar şeffaf kaplık, defterler ise istenilen kapla kaplayıp etiketleyiniz</a:t>
            </a:r>
            <a:r>
              <a:rPr lang="tr-TR" sz="1200" i="1" dirty="0" smtClean="0"/>
              <a:t>.</a:t>
            </a:r>
          </a:p>
          <a:p>
            <a:endParaRPr lang="tr-TR" sz="1200" i="1" dirty="0"/>
          </a:p>
          <a:p>
            <a:r>
              <a:rPr lang="tr-TR" sz="1200" i="1" dirty="0" smtClean="0"/>
              <a:t>•Çocuğunuzun </a:t>
            </a:r>
            <a:r>
              <a:rPr lang="tr-TR" sz="1200" i="1" dirty="0"/>
              <a:t>malzemelerinin arkadaşlarınınki ile karışmaması için mutlaka küçük isim etiketi kullanınız. Etiketlenebilen tüm malzemeleri de etiketleyiniz</a:t>
            </a:r>
            <a:r>
              <a:rPr lang="tr-TR" sz="1200" i="1" dirty="0" smtClean="0"/>
              <a:t>.</a:t>
            </a:r>
          </a:p>
          <a:p>
            <a:endParaRPr lang="tr-TR" sz="1200" i="1" dirty="0"/>
          </a:p>
          <a:p>
            <a:r>
              <a:rPr lang="tr-TR" sz="1200" i="1" dirty="0" smtClean="0"/>
              <a:t>•Askılıkta </a:t>
            </a:r>
            <a:r>
              <a:rPr lang="tr-TR" sz="1200" i="1" dirty="0"/>
              <a:t>kıyafetlerin karışmaması için, içine çocuğunuzun anlayacağı şekilde işaret koyunuz. Yada benim yardım edebilmem için uygun bir malzeme ile isim yazılması iyi olacaktır</a:t>
            </a:r>
            <a:r>
              <a:rPr lang="tr-TR" sz="1200" i="1" dirty="0" smtClean="0"/>
              <a:t>.</a:t>
            </a:r>
          </a:p>
          <a:p>
            <a:endParaRPr lang="tr-TR" sz="1200" i="1" dirty="0"/>
          </a:p>
          <a:p>
            <a:r>
              <a:rPr lang="tr-TR" sz="1200" i="1" dirty="0" smtClean="0"/>
              <a:t>•Defterler </a:t>
            </a:r>
            <a:r>
              <a:rPr lang="tr-TR" sz="1200" i="1" dirty="0"/>
              <a:t>spiralli  ve plastik kaplı olmasın. Plastik kaplı defterlerin kullanımı zordur. Küçük çocuklar kullanırken ellerinin üzerine sayfa geri gider. Spiralliler ise kenarlarından yırtılarak kullanımı engeller. </a:t>
            </a:r>
          </a:p>
          <a:p>
            <a:endParaRPr lang="tr-TR" sz="1200" i="1" dirty="0"/>
          </a:p>
          <a:p>
            <a:r>
              <a:rPr lang="tr-TR" sz="1200" i="1" dirty="0" smtClean="0"/>
              <a:t>•Alınacak </a:t>
            </a:r>
            <a:r>
              <a:rPr lang="tr-TR" sz="1200" i="1" dirty="0"/>
              <a:t>her tür malzemeyi sade ve kullanışlı olanlardan seçip; süslü, ses çıkaran, dikkat dağıtan araçları tercih etmemenizde yarar olduğunu düşünüyorum.. </a:t>
            </a:r>
            <a:endParaRPr lang="tr-TR" sz="1200" i="1" dirty="0" smtClean="0"/>
          </a:p>
          <a:p>
            <a:endParaRPr lang="tr-TR" sz="1200" i="1" dirty="0"/>
          </a:p>
          <a:p>
            <a:r>
              <a:rPr lang="tr-TR" sz="1200" i="1" dirty="0"/>
              <a:t>Okul çantasını hazırlarken çocuğunuzla birlikte onun katılımını da sağlayarak hazırlarsanız el becerisi,  sahiplenme, </a:t>
            </a:r>
            <a:r>
              <a:rPr lang="tr-TR" sz="1200" i="1" dirty="0" smtClean="0"/>
              <a:t>tertip, düzen, kullanım </a:t>
            </a:r>
            <a:r>
              <a:rPr lang="tr-TR" sz="1200" i="1" dirty="0"/>
              <a:t>dikkati gibi ilgilerinde artış sağlanacaktır. Bu anlamda hassasiyet rica ediyorum.</a:t>
            </a:r>
          </a:p>
          <a:p>
            <a:r>
              <a:rPr lang="tr-TR" sz="1200" dirty="0"/>
              <a:t>	</a:t>
            </a:r>
            <a:endParaRPr lang="tr-TR" sz="1200" dirty="0" smtClean="0"/>
          </a:p>
          <a:p>
            <a:r>
              <a:rPr lang="tr-TR" sz="1200" dirty="0" smtClean="0"/>
              <a:t>				                                                                                       </a:t>
            </a:r>
            <a:r>
              <a:rPr lang="tr-TR" sz="1200" b="1" dirty="0" smtClean="0"/>
              <a:t>1/A Sınıf Öğretmeni</a:t>
            </a:r>
            <a:endParaRPr lang="tr-TR" sz="1200" b="1" dirty="0"/>
          </a:p>
        </p:txBody>
      </p:sp>
      <p:sp>
        <p:nvSpPr>
          <p:cNvPr id="5" name="Dikdörtgen 4"/>
          <p:cNvSpPr/>
          <p:nvPr/>
        </p:nvSpPr>
        <p:spPr>
          <a:xfrm>
            <a:off x="289310" y="4953000"/>
            <a:ext cx="6493739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tr-TR" sz="1200" dirty="0"/>
          </a:p>
          <a:p>
            <a:r>
              <a:rPr lang="tr-TR" sz="1200" i="1" dirty="0"/>
              <a:t>NOT</a:t>
            </a:r>
            <a:r>
              <a:rPr lang="tr-TR" sz="1200" i="1" dirty="0" smtClean="0"/>
              <a:t>:</a:t>
            </a:r>
          </a:p>
          <a:p>
            <a:endParaRPr lang="tr-TR" sz="1200" dirty="0"/>
          </a:p>
          <a:p>
            <a:r>
              <a:rPr lang="tr-TR" sz="1200" dirty="0"/>
              <a:t>•Kitaplarını ve defterlerini şeffaf  kaplıkla kaplamanız öğrencimin kitabı daha çabuk bulmasına yarayacaktır. Böylece öğrencim okumadan da hangi kitabı istediğimi kolayca anlayacaktır.</a:t>
            </a:r>
          </a:p>
          <a:p>
            <a:endParaRPr lang="tr-TR" sz="1200" i="1" dirty="0"/>
          </a:p>
          <a:p>
            <a:r>
              <a:rPr lang="tr-TR" sz="1200" i="1" dirty="0" smtClean="0"/>
              <a:t>•Tüm </a:t>
            </a:r>
            <a:r>
              <a:rPr lang="tr-TR" sz="1200" i="1" dirty="0"/>
              <a:t>kitaplar şeffaf kaplık, defterler ise istenilen kapla kaplayıp etiketleyiniz</a:t>
            </a:r>
            <a:r>
              <a:rPr lang="tr-TR" sz="1200" i="1" dirty="0" smtClean="0"/>
              <a:t>.</a:t>
            </a:r>
          </a:p>
          <a:p>
            <a:endParaRPr lang="tr-TR" sz="1200" i="1" dirty="0"/>
          </a:p>
          <a:p>
            <a:r>
              <a:rPr lang="tr-TR" sz="1200" i="1" dirty="0" smtClean="0"/>
              <a:t>•Çocuğunuzun </a:t>
            </a:r>
            <a:r>
              <a:rPr lang="tr-TR" sz="1200" i="1" dirty="0"/>
              <a:t>malzemelerinin arkadaşlarınınki ile karışmaması için mutlaka küçük isim etiketi kullanınız. Etiketlenebilen tüm malzemeleri de etiketleyiniz</a:t>
            </a:r>
            <a:r>
              <a:rPr lang="tr-TR" sz="1200" i="1" dirty="0" smtClean="0"/>
              <a:t>.</a:t>
            </a:r>
          </a:p>
          <a:p>
            <a:endParaRPr lang="tr-TR" sz="1200" i="1" dirty="0"/>
          </a:p>
          <a:p>
            <a:r>
              <a:rPr lang="tr-TR" sz="1200" i="1" dirty="0" smtClean="0"/>
              <a:t>•Askılıkta </a:t>
            </a:r>
            <a:r>
              <a:rPr lang="tr-TR" sz="1200" i="1" dirty="0"/>
              <a:t>kıyafetlerin karışmaması için, içine çocuğunuzun anlayacağı şekilde işaret koyunuz. Yada benim yardım edebilmem için uygun bir malzeme ile isim yazılması iyi olacaktır</a:t>
            </a:r>
            <a:r>
              <a:rPr lang="tr-TR" sz="1200" i="1" dirty="0" smtClean="0"/>
              <a:t>.</a:t>
            </a:r>
          </a:p>
          <a:p>
            <a:endParaRPr lang="tr-TR" sz="1200" i="1" dirty="0"/>
          </a:p>
          <a:p>
            <a:r>
              <a:rPr lang="tr-TR" sz="1200" i="1" dirty="0" smtClean="0"/>
              <a:t>•Defterler </a:t>
            </a:r>
            <a:r>
              <a:rPr lang="tr-TR" sz="1200" i="1" dirty="0"/>
              <a:t>spiralli  ve plastik kaplı olmasın. Plastik kaplı defterlerin kullanımı zordur. Küçük çocuklar kullanırken ellerinin üzerine sayfa geri gider. Spiralliler ise kenarlarından yırtılarak kullanımı engeller. </a:t>
            </a:r>
          </a:p>
          <a:p>
            <a:endParaRPr lang="tr-TR" sz="1200" i="1" dirty="0"/>
          </a:p>
          <a:p>
            <a:r>
              <a:rPr lang="tr-TR" sz="1200" i="1" dirty="0" smtClean="0"/>
              <a:t>•Alınacak </a:t>
            </a:r>
            <a:r>
              <a:rPr lang="tr-TR" sz="1200" i="1" dirty="0"/>
              <a:t>her tür malzemeyi sade ve kullanışlı olanlardan seçip; süslü, ses çıkaran, dikkat dağıtan araçları tercih etmemenizde yarar olduğunu düşünüyorum.. </a:t>
            </a:r>
            <a:endParaRPr lang="tr-TR" sz="1200" i="1" dirty="0" smtClean="0"/>
          </a:p>
          <a:p>
            <a:endParaRPr lang="tr-TR" sz="1200" i="1" dirty="0"/>
          </a:p>
          <a:p>
            <a:r>
              <a:rPr lang="tr-TR" sz="1200" i="1" dirty="0"/>
              <a:t>Okul çantasını hazırlarken çocuğunuzla birlikte onun katılımını da sağlayarak hazırlarsanız el becerisi,  sahiplenme, </a:t>
            </a:r>
            <a:r>
              <a:rPr lang="tr-TR" sz="1200" i="1" dirty="0" smtClean="0"/>
              <a:t>tertip, düzen, kullanım </a:t>
            </a:r>
            <a:r>
              <a:rPr lang="tr-TR" sz="1200" i="1" dirty="0"/>
              <a:t>dikkati gibi ilgilerinde artış sağlanacaktır. Bu anlamda hassasiyet rica ediyorum.</a:t>
            </a:r>
          </a:p>
          <a:p>
            <a:r>
              <a:rPr lang="tr-TR" sz="1200" dirty="0"/>
              <a:t>	</a:t>
            </a:r>
            <a:endParaRPr lang="tr-TR" sz="1200" dirty="0" smtClean="0"/>
          </a:p>
          <a:p>
            <a:r>
              <a:rPr lang="tr-TR" sz="1200" dirty="0" smtClean="0">
                <a:hlinkClick r:id="rId2"/>
              </a:rPr>
              <a:t>https</a:t>
            </a:r>
            <a:r>
              <a:rPr lang="tr-TR" sz="1200" smtClean="0">
                <a:hlinkClick r:id="rId2"/>
              </a:rPr>
              <a:t>://</a:t>
            </a:r>
            <a:r>
              <a:rPr lang="tr-TR" sz="1200" smtClean="0">
                <a:hlinkClick r:id="rId2"/>
              </a:rPr>
              <a:t>www.sorubak.com</a:t>
            </a:r>
            <a:r>
              <a:rPr lang="tr-TR" sz="1200" smtClean="0"/>
              <a:t>                                                                                        </a:t>
            </a:r>
            <a:r>
              <a:rPr lang="tr-TR" sz="1200" b="1" dirty="0" smtClean="0"/>
              <a:t>1/A Sınıf Öğretmeni</a:t>
            </a:r>
            <a:endParaRPr lang="tr-TR" sz="1200" b="1" dirty="0"/>
          </a:p>
        </p:txBody>
      </p:sp>
    </p:spTree>
    <p:extLst>
      <p:ext uri="{BB962C8B-B14F-4D97-AF65-F5344CB8AC3E}">
        <p14:creationId xmlns="" xmlns:p14="http://schemas.microsoft.com/office/powerpoint/2010/main" val="3157210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eması">
  <a:themeElements>
    <a:clrScheme name="Office Teması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eması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eması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100</TotalTime>
  <Words>386</Words>
  <PresentationFormat>A4 Kağıt (210x297 mm)</PresentationFormat>
  <Paragraphs>78</Paragraphs>
  <Slides>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</vt:i4>
      </vt:variant>
    </vt:vector>
  </HeadingPairs>
  <TitlesOfParts>
    <vt:vector size="3" baseType="lpstr">
      <vt:lpstr>Office Teması</vt:lpstr>
      <vt:lpstr>Slayt 1</vt:lpstr>
      <vt:lpstr>Slayt 2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cp:lastPrinted>2020-09-14T19:49:00Z</cp:lastPrinted>
  <dcterms:created xsi:type="dcterms:W3CDTF">2020-09-13T06:53:45Z</dcterms:created>
  <dcterms:modified xsi:type="dcterms:W3CDTF">2020-09-16T07:26:31Z</dcterms:modified>
  <cp:category>https://www.sorubak.com</cp:category>
</cp:coreProperties>
</file>