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4155B-7557-4E52-B2FC-08DC7447B345}" type="datetimeFigureOut">
              <a:rPr lang="tr-TR" smtClean="0"/>
              <a:t>21.10.2015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CB32E-B4B2-4201-AB13-2EFB2E9AF87B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smtClean="0"/>
              <a:t>.com 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CB32E-B4B2-4201-AB13-2EFB2E9AF87B}" type="slidenum">
              <a:rPr lang="tr-TR" smtClean="0"/>
              <a:t>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AA669D-B4CA-4EB9-873F-65DF2D939BD5}" type="datetimeFigureOut">
              <a:rPr lang="tr-TR" smtClean="0"/>
              <a:pPr/>
              <a:t>21.10.2015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208755-BDE2-4F0E-8EC7-5143C7DD493B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57238" y="3645024"/>
            <a:ext cx="901548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MY DAİLY ROUTİNE</a:t>
            </a:r>
            <a:endParaRPr lang="tr-TR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19672" y="1844824"/>
            <a:ext cx="6223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ENGLİSH LESSON </a:t>
            </a:r>
            <a:endParaRPr lang="tr-TR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908720"/>
            <a:ext cx="9396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MY DAİLY ROUTİNE=HER GÜN DÜZENLİ OLARAK YAPILAN İŞLER</a:t>
            </a:r>
            <a:endParaRPr lang="tr-TR" sz="2400" dirty="0"/>
          </a:p>
        </p:txBody>
      </p:sp>
      <p:sp>
        <p:nvSpPr>
          <p:cNvPr id="3" name="2 Metin kutusu"/>
          <p:cNvSpPr txBox="1"/>
          <p:nvPr/>
        </p:nvSpPr>
        <p:spPr>
          <a:xfrm>
            <a:off x="0" y="1700808"/>
            <a:ext cx="81724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SEMPLE:</a:t>
            </a:r>
          </a:p>
          <a:p>
            <a:r>
              <a:rPr lang="tr-TR" sz="2800" dirty="0">
                <a:solidFill>
                  <a:srgbClr val="FF0000"/>
                </a:solidFill>
              </a:rPr>
              <a:t> </a:t>
            </a:r>
            <a:r>
              <a:rPr lang="tr-TR" sz="2800" dirty="0" smtClean="0">
                <a:solidFill>
                  <a:srgbClr val="FF0000"/>
                </a:solidFill>
              </a:rPr>
              <a:t>    </a:t>
            </a:r>
            <a:r>
              <a:rPr lang="tr-T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 </a:t>
            </a:r>
            <a:r>
              <a:rPr lang="tr-TR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get</a:t>
            </a:r>
            <a:r>
              <a:rPr lang="tr-T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up at six o’clock.</a:t>
            </a:r>
          </a:p>
          <a:p>
            <a:r>
              <a:rPr lang="tr-TR" sz="2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Ben saat altıda uyanırım.</a:t>
            </a:r>
          </a:p>
          <a:p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tr-TR" sz="2400" dirty="0" smtClean="0">
              <a:solidFill>
                <a:srgbClr val="FF0000"/>
              </a:solidFill>
            </a:endParaRPr>
          </a:p>
          <a:p>
            <a:r>
              <a:rPr lang="tr-TR" dirty="0"/>
              <a:t> </a:t>
            </a:r>
          </a:p>
        </p:txBody>
      </p:sp>
      <p:sp>
        <p:nvSpPr>
          <p:cNvPr id="4" name="3 Şeritli Sağ Ok"/>
          <p:cNvSpPr/>
          <p:nvPr/>
        </p:nvSpPr>
        <p:spPr>
          <a:xfrm>
            <a:off x="0" y="2276872"/>
            <a:ext cx="467544" cy="288032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Şeritli Sağ Ok"/>
          <p:cNvSpPr/>
          <p:nvPr/>
        </p:nvSpPr>
        <p:spPr>
          <a:xfrm>
            <a:off x="0" y="2708920"/>
            <a:ext cx="467544" cy="288032"/>
          </a:xfrm>
          <a:prstGeom prst="striped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Metin kutusu"/>
          <p:cNvSpPr txBox="1"/>
          <p:nvPr/>
        </p:nvSpPr>
        <p:spPr>
          <a:xfrm>
            <a:off x="0" y="3501008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Yukarıdaki  örnekte  verilen fiil (</a:t>
            </a:r>
            <a:r>
              <a:rPr lang="tr-TR" sz="2000" dirty="0" err="1" smtClean="0"/>
              <a:t>get</a:t>
            </a:r>
            <a:r>
              <a:rPr lang="tr-TR" sz="2000" dirty="0" smtClean="0"/>
              <a:t> up)her  gün  yapılan bir fiildir.Yani günlük bir rutindir</a:t>
            </a:r>
            <a:endParaRPr lang="tr-TR" sz="2000" dirty="0"/>
          </a:p>
        </p:txBody>
      </p:sp>
      <p:pic>
        <p:nvPicPr>
          <p:cNvPr id="1026" name="Picture 2" descr="C:\Users\ilhan\Downloads\Yeterli-uyuma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77072"/>
            <a:ext cx="5524500" cy="250013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83671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                                        </a:t>
            </a:r>
            <a:r>
              <a:rPr lang="tr-TR" sz="32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GÜNLÜK RUTİNLER</a:t>
            </a:r>
            <a:endParaRPr lang="tr-TR" sz="32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1225689"/>
            <a:ext cx="9144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Get </a:t>
            </a:r>
            <a:r>
              <a:rPr lang="tr-TR" dirty="0" err="1" smtClean="0"/>
              <a:t>up</a:t>
            </a:r>
            <a:r>
              <a:rPr lang="tr-TR" dirty="0" smtClean="0"/>
              <a:t>=Uyanmak</a:t>
            </a:r>
          </a:p>
          <a:p>
            <a:r>
              <a:rPr lang="tr-TR" dirty="0" err="1" smtClean="0"/>
              <a:t>Brush</a:t>
            </a:r>
            <a:r>
              <a:rPr lang="tr-TR" dirty="0" smtClean="0"/>
              <a:t> </a:t>
            </a:r>
            <a:r>
              <a:rPr lang="tr-TR" dirty="0" err="1" smtClean="0"/>
              <a:t>teeth</a:t>
            </a:r>
            <a:r>
              <a:rPr lang="tr-TR" dirty="0" smtClean="0"/>
              <a:t>=Diş fırçalamak</a:t>
            </a:r>
          </a:p>
          <a:p>
            <a:r>
              <a:rPr lang="tr-TR" dirty="0" smtClean="0"/>
              <a:t>Get </a:t>
            </a:r>
            <a:r>
              <a:rPr lang="tr-TR" dirty="0" err="1" smtClean="0"/>
              <a:t>ready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=Okul için hazırlanmak</a:t>
            </a:r>
          </a:p>
          <a:p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lunch</a:t>
            </a:r>
            <a:r>
              <a:rPr lang="tr-TR" dirty="0" smtClean="0"/>
              <a:t>=Öğlen yemeği yemek</a:t>
            </a:r>
          </a:p>
          <a:p>
            <a:r>
              <a:rPr lang="tr-TR" dirty="0" err="1" smtClean="0"/>
              <a:t>Catch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 </a:t>
            </a:r>
            <a:r>
              <a:rPr lang="tr-TR" dirty="0" err="1" smtClean="0"/>
              <a:t>bus</a:t>
            </a:r>
            <a:r>
              <a:rPr lang="tr-TR" dirty="0" smtClean="0"/>
              <a:t>=Okul  servisine  binmek</a:t>
            </a:r>
          </a:p>
          <a:p>
            <a:r>
              <a:rPr lang="tr-TR" dirty="0" err="1" smtClean="0"/>
              <a:t>Wash</a:t>
            </a:r>
            <a:r>
              <a:rPr lang="tr-TR" dirty="0" smtClean="0"/>
              <a:t> </a:t>
            </a:r>
            <a:r>
              <a:rPr lang="tr-TR" dirty="0" err="1" smtClean="0"/>
              <a:t>hands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face</a:t>
            </a:r>
            <a:r>
              <a:rPr lang="tr-TR" dirty="0" smtClean="0"/>
              <a:t> =El,yüz yıkamak</a:t>
            </a:r>
          </a:p>
          <a:p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breakfast</a:t>
            </a:r>
            <a:r>
              <a:rPr lang="tr-TR" dirty="0" smtClean="0"/>
              <a:t> =Kahvaltı yapmak</a:t>
            </a:r>
          </a:p>
          <a:p>
            <a:r>
              <a:rPr lang="tr-TR" dirty="0" err="1" smtClean="0"/>
              <a:t>Classes</a:t>
            </a:r>
            <a:r>
              <a:rPr lang="tr-TR" dirty="0" smtClean="0"/>
              <a:t> start =Dersler başlar</a:t>
            </a:r>
          </a:p>
          <a:p>
            <a:r>
              <a:rPr lang="tr-TR" dirty="0" err="1" smtClean="0"/>
              <a:t>Classes</a:t>
            </a:r>
            <a:r>
              <a:rPr lang="tr-TR" dirty="0" smtClean="0"/>
              <a:t> </a:t>
            </a:r>
            <a:r>
              <a:rPr lang="tr-TR" dirty="0" err="1" smtClean="0"/>
              <a:t>finish</a:t>
            </a:r>
            <a:r>
              <a:rPr lang="tr-TR" dirty="0" smtClean="0"/>
              <a:t> =Dersler biter</a:t>
            </a:r>
          </a:p>
          <a:p>
            <a:r>
              <a:rPr lang="tr-TR" dirty="0" smtClean="0"/>
              <a:t>Do homework=Ödev  yapmak</a:t>
            </a:r>
          </a:p>
          <a:p>
            <a:r>
              <a:rPr lang="tr-TR" dirty="0" err="1" smtClean="0"/>
              <a:t>Have</a:t>
            </a:r>
            <a:r>
              <a:rPr lang="tr-TR" dirty="0" smtClean="0"/>
              <a:t> a rest=Dinlenmek</a:t>
            </a:r>
          </a:p>
          <a:p>
            <a:r>
              <a:rPr lang="tr-TR" dirty="0" err="1" smtClean="0"/>
              <a:t>Watch</a:t>
            </a:r>
            <a:r>
              <a:rPr lang="tr-TR" dirty="0" smtClean="0"/>
              <a:t> TV.=TV. seyretmek</a:t>
            </a:r>
          </a:p>
          <a:p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 =Oyun  oynamak</a:t>
            </a:r>
          </a:p>
          <a:p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= Okula  gitmek</a:t>
            </a:r>
          </a:p>
          <a:p>
            <a:r>
              <a:rPr lang="tr-TR" dirty="0" err="1" smtClean="0"/>
              <a:t>Read</a:t>
            </a:r>
            <a:r>
              <a:rPr lang="tr-TR" dirty="0" smtClean="0"/>
              <a:t> </a:t>
            </a:r>
            <a:r>
              <a:rPr lang="tr-TR" dirty="0" err="1" smtClean="0"/>
              <a:t>book</a:t>
            </a:r>
            <a:r>
              <a:rPr lang="tr-TR" dirty="0" smtClean="0"/>
              <a:t>=Kitap  okumak</a:t>
            </a:r>
          </a:p>
          <a:p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bed</a:t>
            </a:r>
            <a:r>
              <a:rPr lang="tr-TR" dirty="0" smtClean="0"/>
              <a:t> =Yatmak</a:t>
            </a:r>
          </a:p>
          <a:p>
            <a:r>
              <a:rPr lang="tr-TR" dirty="0" err="1" smtClean="0"/>
              <a:t>Walk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school</a:t>
            </a:r>
            <a:r>
              <a:rPr lang="tr-TR" dirty="0" smtClean="0"/>
              <a:t>= Okula yürümek </a:t>
            </a:r>
          </a:p>
          <a:p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home</a:t>
            </a:r>
            <a:r>
              <a:rPr lang="tr-TR" dirty="0" smtClean="0"/>
              <a:t> =Eve gitmek </a:t>
            </a:r>
          </a:p>
          <a:p>
            <a:r>
              <a:rPr lang="tr-TR" dirty="0" err="1" smtClean="0"/>
              <a:t>Have</a:t>
            </a:r>
            <a:r>
              <a:rPr lang="tr-TR" dirty="0" smtClean="0"/>
              <a:t> </a:t>
            </a:r>
            <a:r>
              <a:rPr lang="tr-TR" dirty="0" err="1" smtClean="0"/>
              <a:t>dinner</a:t>
            </a:r>
            <a:r>
              <a:rPr lang="tr-TR" dirty="0" smtClean="0"/>
              <a:t>=Akşam  yemeği  yemek</a:t>
            </a:r>
          </a:p>
          <a:p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4788024" y="16288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err="1" smtClean="0"/>
              <a:t>Go</a:t>
            </a:r>
            <a:r>
              <a:rPr lang="tr-TR" dirty="0" smtClean="0"/>
              <a:t> </a:t>
            </a:r>
            <a:r>
              <a:rPr lang="tr-TR" dirty="0" err="1" smtClean="0"/>
              <a:t>out</a:t>
            </a:r>
            <a:r>
              <a:rPr lang="tr-TR" dirty="0" smtClean="0"/>
              <a:t>= Dışarı  çıkmak</a:t>
            </a:r>
          </a:p>
          <a:p>
            <a:r>
              <a:rPr lang="tr-TR" dirty="0" err="1" smtClean="0"/>
              <a:t>Run</a:t>
            </a:r>
            <a:r>
              <a:rPr lang="tr-TR" dirty="0" smtClean="0"/>
              <a:t>=Koşmak</a:t>
            </a:r>
          </a:p>
          <a:p>
            <a:r>
              <a:rPr lang="tr-TR" dirty="0" err="1" smtClean="0"/>
              <a:t>Come</a:t>
            </a:r>
            <a:r>
              <a:rPr lang="tr-TR" dirty="0" smtClean="0"/>
              <a:t> </a:t>
            </a:r>
            <a:r>
              <a:rPr lang="tr-TR" dirty="0" err="1" smtClean="0"/>
              <a:t>back</a:t>
            </a:r>
            <a:r>
              <a:rPr lang="tr-TR" dirty="0" smtClean="0"/>
              <a:t>=Geri  dönmek </a:t>
            </a:r>
          </a:p>
          <a:p>
            <a:r>
              <a:rPr lang="tr-TR" dirty="0" err="1" smtClean="0"/>
              <a:t>Have</a:t>
            </a:r>
            <a:r>
              <a:rPr lang="tr-TR" dirty="0" smtClean="0"/>
              <a:t> a </a:t>
            </a:r>
            <a:r>
              <a:rPr lang="tr-TR" dirty="0" err="1" smtClean="0"/>
              <a:t>shower</a:t>
            </a:r>
            <a:r>
              <a:rPr lang="tr-TR" dirty="0" smtClean="0"/>
              <a:t>=Duş  almak </a:t>
            </a:r>
          </a:p>
          <a:p>
            <a:r>
              <a:rPr lang="tr-TR" dirty="0" err="1" smtClean="0"/>
              <a:t>Go</a:t>
            </a:r>
            <a:r>
              <a:rPr lang="tr-TR" dirty="0" smtClean="0"/>
              <a:t> online=İnternete  girmek </a:t>
            </a:r>
          </a:p>
          <a:p>
            <a:r>
              <a:rPr lang="tr-TR" dirty="0" smtClean="0"/>
              <a:t>Get </a:t>
            </a:r>
            <a:r>
              <a:rPr lang="tr-TR" dirty="0" err="1" smtClean="0"/>
              <a:t>dressed</a:t>
            </a:r>
            <a:r>
              <a:rPr lang="tr-TR" dirty="0" smtClean="0"/>
              <a:t>=Giyinmek </a:t>
            </a:r>
            <a:endParaRPr lang="tr-TR" dirty="0"/>
          </a:p>
        </p:txBody>
      </p:sp>
      <p:pic>
        <p:nvPicPr>
          <p:cNvPr id="1026" name="Picture 2" descr="C:\Users\ilhan\Desktop\aile yemegi birlikte psikoloji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50310" y="4797152"/>
            <a:ext cx="3093690" cy="2060848"/>
          </a:xfrm>
          <a:prstGeom prst="rect">
            <a:avLst/>
          </a:prstGeom>
          <a:noFill/>
        </p:spPr>
      </p:pic>
      <p:pic>
        <p:nvPicPr>
          <p:cNvPr id="4" name="Picture 2" descr="C:\Users\ilhan\Desktop\fft99_mf270457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5762" y="620688"/>
            <a:ext cx="1858238" cy="142609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251520" y="1628800"/>
            <a:ext cx="68407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I</a:t>
            </a:r>
          </a:p>
          <a:p>
            <a:r>
              <a:rPr lang="tr-TR" sz="2800" dirty="0" smtClean="0"/>
              <a:t>YOU </a:t>
            </a:r>
          </a:p>
          <a:p>
            <a:r>
              <a:rPr lang="tr-TR" sz="2800" dirty="0" smtClean="0"/>
              <a:t>HE</a:t>
            </a:r>
          </a:p>
          <a:p>
            <a:r>
              <a:rPr lang="tr-TR" sz="2800" dirty="0" smtClean="0"/>
              <a:t>SHE </a:t>
            </a:r>
          </a:p>
          <a:p>
            <a:r>
              <a:rPr lang="tr-TR" sz="2800" dirty="0" smtClean="0"/>
              <a:t>IT</a:t>
            </a:r>
          </a:p>
          <a:p>
            <a:r>
              <a:rPr lang="tr-TR" sz="2800" dirty="0" smtClean="0"/>
              <a:t>WE</a:t>
            </a:r>
          </a:p>
          <a:p>
            <a:r>
              <a:rPr lang="tr-TR" sz="2800" dirty="0" smtClean="0"/>
              <a:t>YOU</a:t>
            </a:r>
          </a:p>
          <a:p>
            <a:r>
              <a:rPr lang="tr-TR" sz="2800" dirty="0" smtClean="0"/>
              <a:t>THEY </a:t>
            </a:r>
          </a:p>
        </p:txBody>
      </p:sp>
      <p:cxnSp>
        <p:nvCxnSpPr>
          <p:cNvPr id="6" name="5 Düz Bağlayıcı"/>
          <p:cNvCxnSpPr/>
          <p:nvPr/>
        </p:nvCxnSpPr>
        <p:spPr>
          <a:xfrm>
            <a:off x="827584" y="2492896"/>
            <a:ext cx="648072" cy="648072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2" name="11 Düz Bağlayıcı"/>
          <p:cNvCxnSpPr/>
          <p:nvPr/>
        </p:nvCxnSpPr>
        <p:spPr>
          <a:xfrm flipV="1">
            <a:off x="827584" y="3140968"/>
            <a:ext cx="648072" cy="576064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14 Metin kutusu"/>
          <p:cNvSpPr txBox="1"/>
          <p:nvPr/>
        </p:nvSpPr>
        <p:spPr>
          <a:xfrm>
            <a:off x="1403648" y="2924944"/>
            <a:ext cx="33123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 dirty="0" smtClean="0"/>
              <a:t> </a:t>
            </a:r>
            <a:r>
              <a:rPr lang="tr-TR" sz="1200" dirty="0" smtClean="0"/>
              <a:t>3 </a:t>
            </a:r>
            <a:r>
              <a:rPr lang="tr-TR" sz="1000" dirty="0" smtClean="0"/>
              <a:t> </a:t>
            </a:r>
            <a:r>
              <a:rPr lang="tr-TR" sz="900" dirty="0" smtClean="0"/>
              <a:t>TEKİL    ÖZNE</a:t>
            </a:r>
            <a:endParaRPr lang="tr-TR" sz="9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2699792" y="764704"/>
            <a:ext cx="658822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/>
              <a:t>Yanda da gördüğümüz gibi “he-</a:t>
            </a:r>
            <a:r>
              <a:rPr lang="tr-TR" sz="1600" dirty="0" err="1" smtClean="0"/>
              <a:t>she</a:t>
            </a:r>
            <a:r>
              <a:rPr lang="tr-TR" sz="1600" dirty="0" smtClean="0"/>
              <a:t>-</a:t>
            </a:r>
            <a:r>
              <a:rPr lang="tr-TR" sz="1600" dirty="0" err="1" smtClean="0"/>
              <a:t>ıt</a:t>
            </a:r>
            <a:r>
              <a:rPr lang="tr-TR" sz="1600" dirty="0" smtClean="0"/>
              <a:t>” özneleri “3 tekil özne”dir.</a:t>
            </a:r>
          </a:p>
          <a:p>
            <a:r>
              <a:rPr lang="tr-TR" sz="1600" dirty="0" smtClean="0"/>
              <a:t>Kurulan  cümlelerde de bunu belirtmek için fiilin sonuna “s” takısı getirilir.Bu bazen “es” ya da “</a:t>
            </a:r>
            <a:r>
              <a:rPr lang="tr-TR" sz="1600" dirty="0" err="1" smtClean="0"/>
              <a:t>ies</a:t>
            </a:r>
            <a:r>
              <a:rPr lang="tr-TR" sz="1600" dirty="0" smtClean="0"/>
              <a:t>” de olabilir.Ama bu sadece okuma kolaylığı içindir.Her hangi bir anlam değişikliği olmaz.3 tekil şahıs karşımıza her  zaman “he-</a:t>
            </a:r>
            <a:r>
              <a:rPr lang="tr-TR" sz="1600" dirty="0" err="1" smtClean="0"/>
              <a:t>she</a:t>
            </a:r>
            <a:r>
              <a:rPr lang="tr-TR" sz="1600" dirty="0" smtClean="0"/>
              <a:t>-</a:t>
            </a:r>
            <a:r>
              <a:rPr lang="tr-TR" sz="1600" dirty="0" err="1" smtClean="0"/>
              <a:t>ıt</a:t>
            </a:r>
            <a:r>
              <a:rPr lang="tr-TR" sz="1600" dirty="0" smtClean="0"/>
              <a:t>” olarak çıkmaz.”he” bir  erkek ismi olarak (İlhan),”</a:t>
            </a:r>
            <a:r>
              <a:rPr lang="tr-TR" sz="1600" dirty="0" err="1" smtClean="0"/>
              <a:t>she</a:t>
            </a:r>
            <a:r>
              <a:rPr lang="tr-TR" sz="1600" dirty="0" smtClean="0"/>
              <a:t>” bir kız ismi olarak (Nesrin).”</a:t>
            </a:r>
            <a:r>
              <a:rPr lang="tr-TR" sz="1600" dirty="0" err="1" smtClean="0"/>
              <a:t>ıt</a:t>
            </a:r>
            <a:r>
              <a:rPr lang="tr-TR" sz="1600" dirty="0" smtClean="0"/>
              <a:t>” bir hayvan ismi olarak (Minnoş) karşımıza çıkabilir.Bu isimlerin  3 tekil şahıstan biri olduğunu bularak fiile “s” takısı getirmek bizim sorumluluğumuzdur</a:t>
            </a:r>
            <a:endParaRPr lang="tr-TR" sz="1600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2771800" y="2852936"/>
            <a:ext cx="554461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SEMPLE:</a:t>
            </a:r>
          </a:p>
          <a:p>
            <a:r>
              <a:rPr lang="tr-TR" dirty="0" smtClean="0"/>
              <a:t>-I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-He </a:t>
            </a:r>
            <a:r>
              <a:rPr lang="tr-TR" dirty="0" err="1" smtClean="0"/>
              <a:t>plays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She</a:t>
            </a:r>
            <a:r>
              <a:rPr lang="tr-TR" dirty="0" smtClean="0"/>
              <a:t> </a:t>
            </a:r>
            <a:r>
              <a:rPr lang="tr-TR" dirty="0" err="1" smtClean="0"/>
              <a:t>plays</a:t>
            </a:r>
            <a:r>
              <a:rPr lang="tr-TR" dirty="0" smtClean="0"/>
              <a:t> 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It</a:t>
            </a:r>
            <a:r>
              <a:rPr lang="tr-TR" dirty="0" smtClean="0"/>
              <a:t> </a:t>
            </a:r>
            <a:r>
              <a:rPr lang="tr-TR" dirty="0" err="1" smtClean="0"/>
              <a:t>plays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You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</a:p>
          <a:p>
            <a:r>
              <a:rPr lang="tr-TR" dirty="0" smtClean="0"/>
              <a:t>-</a:t>
            </a:r>
            <a:r>
              <a:rPr lang="tr-TR" dirty="0" err="1" smtClean="0"/>
              <a:t>They</a:t>
            </a:r>
            <a:r>
              <a:rPr lang="tr-TR" dirty="0" smtClean="0"/>
              <a:t> </a:t>
            </a:r>
            <a:r>
              <a:rPr lang="tr-TR" dirty="0" err="1" smtClean="0"/>
              <a:t>play</a:t>
            </a:r>
            <a:r>
              <a:rPr lang="tr-TR" dirty="0" smtClean="0"/>
              <a:t> </a:t>
            </a:r>
            <a:r>
              <a:rPr lang="tr-TR" dirty="0" err="1" smtClean="0"/>
              <a:t>game</a:t>
            </a:r>
            <a:r>
              <a:rPr lang="tr-TR" dirty="0" smtClean="0"/>
              <a:t>.</a:t>
            </a:r>
            <a:endParaRPr lang="tr-TR" dirty="0"/>
          </a:p>
        </p:txBody>
      </p:sp>
      <p:cxnSp>
        <p:nvCxnSpPr>
          <p:cNvPr id="19" name="18 Düz Bağlayıcı"/>
          <p:cNvCxnSpPr/>
          <p:nvPr/>
        </p:nvCxnSpPr>
        <p:spPr>
          <a:xfrm>
            <a:off x="3707904" y="3933056"/>
            <a:ext cx="14401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>
            <a:off x="3779912" y="4221088"/>
            <a:ext cx="14401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22 Düz Bağlayıcı"/>
          <p:cNvCxnSpPr/>
          <p:nvPr/>
        </p:nvCxnSpPr>
        <p:spPr>
          <a:xfrm>
            <a:off x="3563888" y="4509120"/>
            <a:ext cx="144016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24 Düz Bağlayıcı"/>
          <p:cNvCxnSpPr/>
          <p:nvPr/>
        </p:nvCxnSpPr>
        <p:spPr>
          <a:xfrm>
            <a:off x="2915816" y="3933056"/>
            <a:ext cx="36004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27 Düz Bağlayıcı"/>
          <p:cNvCxnSpPr/>
          <p:nvPr/>
        </p:nvCxnSpPr>
        <p:spPr>
          <a:xfrm>
            <a:off x="2987824" y="4221088"/>
            <a:ext cx="28803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29 Düz Bağlayıcı"/>
          <p:cNvCxnSpPr/>
          <p:nvPr/>
        </p:nvCxnSpPr>
        <p:spPr>
          <a:xfrm>
            <a:off x="2915816" y="4509120"/>
            <a:ext cx="216024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1" name="30 Metin kutusu"/>
          <p:cNvSpPr txBox="1"/>
          <p:nvPr/>
        </p:nvSpPr>
        <p:spPr>
          <a:xfrm>
            <a:off x="0" y="6550223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!Önemli Not!</a:t>
            </a:r>
            <a:r>
              <a:rPr lang="tr-TR" sz="1400" dirty="0" smtClean="0"/>
              <a:t> Öznelerde iki  adet  “</a:t>
            </a:r>
            <a:r>
              <a:rPr lang="tr-TR" sz="1400" dirty="0" err="1" smtClean="0"/>
              <a:t>you</a:t>
            </a:r>
            <a:r>
              <a:rPr lang="tr-TR" sz="1400" dirty="0" smtClean="0"/>
              <a:t>” vardır.Bunlardan biri “sen” anlamındayken diğeri “siz” anlamındadır</a:t>
            </a:r>
            <a:endParaRPr lang="tr-TR" sz="1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836712"/>
            <a:ext cx="8856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               SEMPLE SENTENCES</a:t>
            </a:r>
            <a:endParaRPr lang="tr-TR" sz="3600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2 Köşeli Çift Ayraç"/>
          <p:cNvSpPr/>
          <p:nvPr/>
        </p:nvSpPr>
        <p:spPr>
          <a:xfrm>
            <a:off x="0" y="1772816"/>
            <a:ext cx="611560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467544" y="1556792"/>
            <a:ext cx="828092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err="1" smtClean="0"/>
              <a:t>You</a:t>
            </a:r>
            <a:r>
              <a:rPr lang="tr-TR" sz="2800" dirty="0" smtClean="0"/>
              <a:t> </a:t>
            </a:r>
            <a:r>
              <a:rPr lang="tr-TR" sz="2800" dirty="0" err="1" smtClean="0"/>
              <a:t>read</a:t>
            </a:r>
            <a:r>
              <a:rPr lang="tr-TR" sz="2800" dirty="0" smtClean="0"/>
              <a:t> a </a:t>
            </a:r>
            <a:r>
              <a:rPr lang="tr-TR" sz="2800" dirty="0" err="1" smtClean="0"/>
              <a:t>book</a:t>
            </a:r>
            <a:r>
              <a:rPr lang="tr-TR" sz="2800" dirty="0" smtClean="0"/>
              <a:t>. </a:t>
            </a:r>
          </a:p>
          <a:p>
            <a:r>
              <a:rPr lang="tr-TR" sz="2800" dirty="0" smtClean="0"/>
              <a:t>Sen kitap  okursun.</a:t>
            </a:r>
          </a:p>
          <a:p>
            <a:endParaRPr lang="tr-TR" sz="2800" dirty="0" smtClean="0"/>
          </a:p>
          <a:p>
            <a:r>
              <a:rPr lang="tr-TR" sz="2800" dirty="0" smtClean="0"/>
              <a:t>Ahmet </a:t>
            </a:r>
            <a:r>
              <a:rPr lang="tr-TR" sz="2800" dirty="0" err="1" smtClean="0"/>
              <a:t>goes</a:t>
            </a:r>
            <a:r>
              <a:rPr lang="tr-TR" sz="2800" dirty="0" smtClean="0"/>
              <a:t> online.</a:t>
            </a:r>
          </a:p>
          <a:p>
            <a:r>
              <a:rPr lang="tr-TR" sz="2800" dirty="0" smtClean="0"/>
              <a:t>Ahmet internete girer.</a:t>
            </a:r>
          </a:p>
          <a:p>
            <a:endParaRPr lang="tr-TR" sz="2800" dirty="0" smtClean="0"/>
          </a:p>
          <a:p>
            <a:r>
              <a:rPr lang="tr-TR" sz="2800" dirty="0" err="1" smtClean="0"/>
              <a:t>They</a:t>
            </a:r>
            <a:r>
              <a:rPr lang="tr-TR" sz="2800" dirty="0" smtClean="0"/>
              <a:t>  </a:t>
            </a:r>
            <a:r>
              <a:rPr lang="tr-TR" sz="2800" dirty="0" err="1" smtClean="0"/>
              <a:t>watch</a:t>
            </a:r>
            <a:r>
              <a:rPr lang="tr-TR" sz="2800" dirty="0" smtClean="0"/>
              <a:t> TV.</a:t>
            </a:r>
          </a:p>
          <a:p>
            <a:r>
              <a:rPr lang="tr-TR" sz="2800" dirty="0" smtClean="0"/>
              <a:t>Onlar  TV. seyreder. </a:t>
            </a:r>
          </a:p>
          <a:p>
            <a:endParaRPr lang="tr-TR" sz="2800" dirty="0" smtClean="0"/>
          </a:p>
          <a:p>
            <a:r>
              <a:rPr lang="tr-TR" sz="2800" dirty="0" smtClean="0"/>
              <a:t>Çisem </a:t>
            </a:r>
            <a:r>
              <a:rPr lang="tr-TR" sz="2800" dirty="0" err="1" smtClean="0"/>
              <a:t>walks</a:t>
            </a:r>
            <a:r>
              <a:rPr lang="tr-TR" sz="2800" dirty="0" smtClean="0"/>
              <a:t> </a:t>
            </a:r>
            <a:r>
              <a:rPr lang="tr-TR" sz="2800" dirty="0" err="1" smtClean="0"/>
              <a:t>to</a:t>
            </a:r>
            <a:r>
              <a:rPr lang="tr-TR" sz="2800" dirty="0" smtClean="0"/>
              <a:t> </a:t>
            </a:r>
            <a:r>
              <a:rPr lang="tr-TR" sz="2800" dirty="0" err="1" smtClean="0"/>
              <a:t>school</a:t>
            </a:r>
            <a:r>
              <a:rPr lang="tr-TR" sz="2800" dirty="0" smtClean="0"/>
              <a:t>.</a:t>
            </a:r>
          </a:p>
          <a:p>
            <a:r>
              <a:rPr lang="tr-TR" sz="2800" dirty="0" smtClean="0"/>
              <a:t>Çisem okula yürür. </a:t>
            </a:r>
          </a:p>
          <a:p>
            <a:endParaRPr lang="tr-TR" dirty="0"/>
          </a:p>
        </p:txBody>
      </p:sp>
      <p:sp>
        <p:nvSpPr>
          <p:cNvPr id="6" name="5 Köşeli Çift Ayraç"/>
          <p:cNvSpPr/>
          <p:nvPr/>
        </p:nvSpPr>
        <p:spPr>
          <a:xfrm>
            <a:off x="0" y="3068960"/>
            <a:ext cx="611560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7" name="6 Köşeli Çift Ayraç"/>
          <p:cNvSpPr/>
          <p:nvPr/>
        </p:nvSpPr>
        <p:spPr>
          <a:xfrm>
            <a:off x="0" y="4365104"/>
            <a:ext cx="611560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8" name="7 Köşeli Çift Ayraç"/>
          <p:cNvSpPr/>
          <p:nvPr/>
        </p:nvSpPr>
        <p:spPr>
          <a:xfrm>
            <a:off x="0" y="5661248"/>
            <a:ext cx="611560" cy="504056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pic>
        <p:nvPicPr>
          <p:cNvPr id="2050" name="Picture 2" descr="C:\Users\ilhan\Desktop\kitap-edebiyat_133578516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4067944" cy="460851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-4717032" y="1988840"/>
            <a:ext cx="10188624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</a:t>
            </a:r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ADI:</a:t>
            </a:r>
          </a:p>
          <a:p>
            <a:pPr algn="ctr"/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SOYADI:</a:t>
            </a:r>
            <a:endParaRPr lang="tr-TR" sz="280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SINIFI:</a:t>
            </a:r>
          </a:p>
          <a:p>
            <a:pPr algn="ctr"/>
            <a:r>
              <a:rPr lang="tr-TR" sz="2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        NUMARASI:</a:t>
            </a:r>
          </a:p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          OKULU: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123728" y="980728"/>
            <a:ext cx="45738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HAZIRLAYANIN;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971600" y="1988840"/>
            <a:ext cx="180825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DİLRUBA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619672" y="2420888"/>
            <a:ext cx="141416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MENGİ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403648" y="2780928"/>
            <a:ext cx="73449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5/B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2195736" y="3212976"/>
            <a:ext cx="72904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502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79512" y="3717032"/>
            <a:ext cx="972108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ORHANGAZİ İMAMHATİP ORTAOKULU</a:t>
            </a:r>
            <a:endParaRPr lang="tr-TR" sz="2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3" name="12 5-Nokta Yıldız"/>
          <p:cNvSpPr/>
          <p:nvPr/>
        </p:nvSpPr>
        <p:spPr>
          <a:xfrm>
            <a:off x="0" y="5013176"/>
            <a:ext cx="648072" cy="576064"/>
          </a:xfrm>
          <a:prstGeom prst="star5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647056" y="5229200"/>
            <a:ext cx="8496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3">
                    <a:lumMod val="75000"/>
                  </a:schemeClr>
                </a:solidFill>
              </a:rPr>
              <a:t>SLAYTIM BİTTİ İZLEDİĞİNİZ VE OKUDUĞUNUZ İÇİN TEŞEKKÜR EDERİM </a:t>
            </a:r>
            <a:endParaRPr lang="tr-TR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14 5-Nokta Yıldız"/>
          <p:cNvSpPr/>
          <p:nvPr/>
        </p:nvSpPr>
        <p:spPr>
          <a:xfrm>
            <a:off x="8532440" y="5013176"/>
            <a:ext cx="611560" cy="576064"/>
          </a:xfrm>
          <a:prstGeom prst="star5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176</TotalTime>
  <Words>405</Words>
  <Application>Microsoft Office PowerPoint</Application>
  <PresentationFormat>Ekran Gösterisi (4:3)</PresentationFormat>
  <Paragraphs>82</Paragraphs>
  <Slides>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Slayt 1</vt:lpstr>
      <vt:lpstr>Slayt 2</vt:lpstr>
      <vt:lpstr>Slayt 3</vt:lpstr>
      <vt:lpstr>Slayt 4</vt:lpstr>
      <vt:lpstr>Slayt 5</vt:lpstr>
      <vt:lpstr>Slayt 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2015-10-19T13:15:40Z</dcterms:created>
  <dcterms:modified xsi:type="dcterms:W3CDTF">2015-10-21T13:33:28Z</dcterms:modified>
  <cp:category>www.sorubak.com</cp:category>
</cp:coreProperties>
</file>