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62" r:id="rId3"/>
    <p:sldId id="257" r:id="rId4"/>
    <p:sldId id="263" r:id="rId5"/>
    <p:sldId id="258" r:id="rId6"/>
    <p:sldId id="261" r:id="rId7"/>
    <p:sldId id="259" r:id="rId8"/>
    <p:sldId id="260" r:id="rId9"/>
    <p:sldId id="270" r:id="rId10"/>
    <p:sldId id="271" r:id="rId11"/>
    <p:sldId id="272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0A39E-BDB1-49F9-8C3E-C6838910B9DA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13D0D-7533-4320-9EDB-83930ACE72D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13D0D-7533-4320-9EDB-83930ACE72D9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9698" name="Picture 2" descr="http://www.sanalokulumuz.com/resim/appearance-and-personality-7sini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136904" cy="5328592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6488668"/>
            <a:ext cx="2350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836712"/>
            <a:ext cx="7632848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24744"/>
            <a:ext cx="7272808" cy="403996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Gözyaşı Damlası"/>
          <p:cNvSpPr/>
          <p:nvPr/>
        </p:nvSpPr>
        <p:spPr>
          <a:xfrm>
            <a:off x="3347864" y="2348880"/>
            <a:ext cx="2736304" cy="223224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Şimdi birkaç soru çözelim</a:t>
            </a:r>
            <a:endParaRPr lang="tr-TR" dirty="0"/>
          </a:p>
        </p:txBody>
      </p:sp>
      <p:pic>
        <p:nvPicPr>
          <p:cNvPr id="7" name="6 İçerik Yer Tutucusu" descr="images (1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16216" y="404664"/>
            <a:ext cx="2152650" cy="212407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</a:t>
            </a:r>
            <a:endParaRPr lang="tr-TR" dirty="0"/>
          </a:p>
        </p:txBody>
      </p:sp>
      <p:pic>
        <p:nvPicPr>
          <p:cNvPr id="6" name="5 İçerik Yer Tutucusu" descr="images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6696744" cy="454002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332656"/>
            <a:ext cx="6408712" cy="60847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692696"/>
            <a:ext cx="4834086" cy="533082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 (1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3429000"/>
            <a:ext cx="5049911" cy="3429000"/>
          </a:xfrm>
        </p:spPr>
      </p:pic>
      <p:sp>
        <p:nvSpPr>
          <p:cNvPr id="5" name="4 Akış Çizelgesi: Sıralı Erişimli Depolama"/>
          <p:cNvSpPr/>
          <p:nvPr/>
        </p:nvSpPr>
        <p:spPr>
          <a:xfrm>
            <a:off x="0" y="2924944"/>
            <a:ext cx="3744416" cy="1512168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HOŞÇAKALIN</a:t>
            </a:r>
            <a:endParaRPr lang="tr-TR" dirty="0"/>
          </a:p>
        </p:txBody>
      </p:sp>
      <p:sp>
        <p:nvSpPr>
          <p:cNvPr id="7" name="6 Bulut Belirtme Çizgisi"/>
          <p:cNvSpPr/>
          <p:nvPr/>
        </p:nvSpPr>
        <p:spPr>
          <a:xfrm>
            <a:off x="6228184" y="908720"/>
            <a:ext cx="2592288" cy="20882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GÖRÜŞÜRÜZ</a:t>
            </a:r>
            <a:endParaRPr lang="tr-TR" dirty="0"/>
          </a:p>
        </p:txBody>
      </p:sp>
      <p:sp>
        <p:nvSpPr>
          <p:cNvPr id="8" name="7 Dikdörtgen Belirtme Çizgisi"/>
          <p:cNvSpPr/>
          <p:nvPr/>
        </p:nvSpPr>
        <p:spPr>
          <a:xfrm>
            <a:off x="2843808" y="404664"/>
            <a:ext cx="2880320" cy="216024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BY   BY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EĞİLEREK SELAMLAMAYI SEVERİM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pic>
        <p:nvPicPr>
          <p:cNvPr id="4" name="3 İçerik Yer Tutucusu" descr="indir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2996952"/>
            <a:ext cx="3134469" cy="302433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068960"/>
            <a:ext cx="2258566" cy="2448272"/>
          </a:xfrm>
        </p:spPr>
      </p:pic>
      <p:sp>
        <p:nvSpPr>
          <p:cNvPr id="5" name="4 Bulut Belirtme Çizgisi"/>
          <p:cNvSpPr/>
          <p:nvPr/>
        </p:nvSpPr>
        <p:spPr>
          <a:xfrm>
            <a:off x="2987824" y="620688"/>
            <a:ext cx="4968552" cy="25922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Merhaba arkadaşlar hepiniz beni tanıyorsunuz </a:t>
            </a:r>
            <a:r>
              <a:rPr lang="tr-TR" dirty="0" err="1" smtClean="0"/>
              <a:t>ingilizce</a:t>
            </a:r>
            <a:r>
              <a:rPr lang="tr-TR" dirty="0" smtClean="0"/>
              <a:t> derslerinde beni </a:t>
            </a:r>
            <a:r>
              <a:rPr lang="tr-TR" dirty="0" err="1" smtClean="0"/>
              <a:t>görüceksiniz</a:t>
            </a:r>
            <a:r>
              <a:rPr lang="tr-TR" dirty="0" smtClean="0"/>
              <a:t>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404664"/>
            <a:ext cx="5616624" cy="6192688"/>
          </a:xfrm>
        </p:spPr>
      </p:pic>
      <p:pic>
        <p:nvPicPr>
          <p:cNvPr id="5" name="3 İçerik Yer Tutucusu" descr="images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149080"/>
            <a:ext cx="1584176" cy="1728192"/>
          </a:xfrm>
          <a:prstGeom prst="rect">
            <a:avLst/>
          </a:prstGeom>
        </p:spPr>
      </p:pic>
      <p:sp>
        <p:nvSpPr>
          <p:cNvPr id="9" name="8 Bulut Belirtme Çizgisi"/>
          <p:cNvSpPr/>
          <p:nvPr/>
        </p:nvSpPr>
        <p:spPr>
          <a:xfrm>
            <a:off x="395536" y="836712"/>
            <a:ext cx="2664296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Grupların başlıklarına göz atalım</a:t>
            </a:r>
          </a:p>
          <a:p>
            <a:pPr algn="ctr"/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1" descr="C:\Users\Tuana\Pictures\images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56992"/>
            <a:ext cx="2664296" cy="3045321"/>
          </a:xfrm>
          <a:prstGeom prst="rect">
            <a:avLst/>
          </a:prstGeom>
          <a:noFill/>
        </p:spPr>
      </p:pic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2678088" y="0"/>
            <a:ext cx="6465912" cy="26369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Merhaba ben </a:t>
            </a:r>
            <a:r>
              <a:rPr lang="tr-TR" dirty="0" err="1" smtClean="0"/>
              <a:t>miki’ye</a:t>
            </a:r>
            <a:r>
              <a:rPr lang="tr-TR" dirty="0" smtClean="0"/>
              <a:t> yardım etmek için geldim 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EYES (GÖZLER)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r>
              <a:rPr lang="tr-TR" dirty="0" smtClean="0"/>
              <a:t>Brown</a:t>
            </a:r>
          </a:p>
          <a:p>
            <a:r>
              <a:rPr lang="tr-TR" dirty="0" err="1" smtClean="0"/>
              <a:t>Blue</a:t>
            </a:r>
            <a:endParaRPr lang="tr-TR" dirty="0" smtClean="0"/>
          </a:p>
          <a:p>
            <a:r>
              <a:rPr lang="tr-TR" dirty="0" err="1" smtClean="0"/>
              <a:t>Black</a:t>
            </a:r>
            <a:endParaRPr lang="tr-TR" dirty="0" smtClean="0"/>
          </a:p>
          <a:p>
            <a:r>
              <a:rPr lang="tr-TR" dirty="0" err="1" smtClean="0"/>
              <a:t>Green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8" name="7 Resim" descr="indi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3573016"/>
            <a:ext cx="1838325" cy="2486025"/>
          </a:xfrm>
          <a:prstGeom prst="rect">
            <a:avLst/>
          </a:prstGeom>
        </p:spPr>
      </p:pic>
      <p:sp>
        <p:nvSpPr>
          <p:cNvPr id="9" name="8 Dikdörtgen Belirtme Çizgisi"/>
          <p:cNvSpPr/>
          <p:nvPr/>
        </p:nvSpPr>
        <p:spPr>
          <a:xfrm>
            <a:off x="6588224" y="908720"/>
            <a:ext cx="2376264" cy="1800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Artık siz başlıklarımızı öğrendiğinize göre grubun içlerine </a:t>
            </a:r>
            <a:r>
              <a:rPr lang="tr-TR" dirty="0" err="1" smtClean="0"/>
              <a:t>kadaaar</a:t>
            </a:r>
            <a:r>
              <a:rPr lang="tr-TR" dirty="0" smtClean="0"/>
              <a:t> girip inceleyelim </a:t>
            </a:r>
            <a:r>
              <a:rPr lang="tr-TR" dirty="0" err="1" smtClean="0"/>
              <a:t>nedersin</a:t>
            </a:r>
            <a:r>
              <a:rPr lang="tr-TR" dirty="0" smtClean="0"/>
              <a:t> ? 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HAİR(SAÇ)</a:t>
            </a:r>
            <a:endParaRPr lang="tr-TR" dirty="0"/>
          </a:p>
        </p:txBody>
      </p:sp>
      <p:sp>
        <p:nvSpPr>
          <p:cNvPr id="5" name="4 Köşeleri Yuvarlanmış Dikdörtgen Belirtme Çizgisi"/>
          <p:cNvSpPr/>
          <p:nvPr/>
        </p:nvSpPr>
        <p:spPr>
          <a:xfrm>
            <a:off x="5220072" y="620688"/>
            <a:ext cx="2952328" cy="151216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ŞİMİD DE SAÇ ŞEKİLLERİNİ TANIYALIM</a:t>
            </a:r>
            <a:endParaRPr lang="tr-TR" dirty="0"/>
          </a:p>
        </p:txBody>
      </p:sp>
      <p:sp>
        <p:nvSpPr>
          <p:cNvPr id="8" name="7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Curly</a:t>
            </a:r>
            <a:r>
              <a:rPr lang="tr-TR" dirty="0" smtClean="0"/>
              <a:t>                kıvırcık               </a:t>
            </a:r>
          </a:p>
          <a:p>
            <a:r>
              <a:rPr lang="tr-TR" dirty="0" err="1" smtClean="0"/>
              <a:t>Straıght</a:t>
            </a:r>
            <a:r>
              <a:rPr lang="tr-TR" dirty="0" smtClean="0"/>
              <a:t>               düz</a:t>
            </a:r>
          </a:p>
          <a:p>
            <a:r>
              <a:rPr lang="tr-TR" dirty="0" err="1" smtClean="0"/>
              <a:t>Wavy</a:t>
            </a:r>
            <a:r>
              <a:rPr lang="tr-TR" dirty="0" smtClean="0"/>
              <a:t>                dalgalı</a:t>
            </a:r>
          </a:p>
        </p:txBody>
      </p:sp>
      <p:pic>
        <p:nvPicPr>
          <p:cNvPr id="9" name="3 İçerik Yer Tutucusu" descr="indi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2708920"/>
            <a:ext cx="1952625" cy="2333625"/>
          </a:xfrm>
          <a:prstGeom prst="rect">
            <a:avLst/>
          </a:prstGeom>
        </p:spPr>
      </p:pic>
      <p:sp>
        <p:nvSpPr>
          <p:cNvPr id="17" name="16 Sağ Ok"/>
          <p:cNvSpPr/>
          <p:nvPr/>
        </p:nvSpPr>
        <p:spPr>
          <a:xfrm>
            <a:off x="2123728" y="2132856"/>
            <a:ext cx="122413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                        </a:t>
            </a:r>
            <a:endParaRPr lang="tr-TR" dirty="0"/>
          </a:p>
        </p:txBody>
      </p:sp>
      <p:sp>
        <p:nvSpPr>
          <p:cNvPr id="18" name="17 Sağ Ok"/>
          <p:cNvSpPr/>
          <p:nvPr/>
        </p:nvSpPr>
        <p:spPr>
          <a:xfrm>
            <a:off x="2555776" y="2564904"/>
            <a:ext cx="122413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ağ Ok"/>
          <p:cNvSpPr/>
          <p:nvPr/>
        </p:nvSpPr>
        <p:spPr>
          <a:xfrm>
            <a:off x="2339752" y="3140968"/>
            <a:ext cx="122413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HAİR COLOUR(SAÇ RENKLERİ)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BLACK </a:t>
            </a:r>
          </a:p>
          <a:p>
            <a:r>
              <a:rPr lang="tr-TR" dirty="0" smtClean="0"/>
              <a:t>BLONDE                     sarışın</a:t>
            </a:r>
          </a:p>
          <a:p>
            <a:r>
              <a:rPr lang="tr-TR" dirty="0" smtClean="0"/>
              <a:t>GREY                     aralardaki  beyazlar</a:t>
            </a:r>
          </a:p>
          <a:p>
            <a:r>
              <a:rPr lang="tr-TR" dirty="0" smtClean="0"/>
              <a:t>BROWN</a:t>
            </a:r>
            <a:endParaRPr lang="tr-TR" dirty="0"/>
          </a:p>
        </p:txBody>
      </p:sp>
      <p:sp>
        <p:nvSpPr>
          <p:cNvPr id="4" name="3 Sağ Ok"/>
          <p:cNvSpPr/>
          <p:nvPr/>
        </p:nvSpPr>
        <p:spPr>
          <a:xfrm>
            <a:off x="2771800" y="2564904"/>
            <a:ext cx="172819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>
            <a:off x="2267744" y="2996952"/>
            <a:ext cx="172819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AGE(YAŞ)</a:t>
            </a:r>
            <a:endParaRPr lang="tr-TR" dirty="0"/>
          </a:p>
        </p:txBody>
      </p:sp>
      <p:sp>
        <p:nvSpPr>
          <p:cNvPr id="5" name="4 Oval Belirtme Çizgisi"/>
          <p:cNvSpPr/>
          <p:nvPr/>
        </p:nvSpPr>
        <p:spPr>
          <a:xfrm>
            <a:off x="1187624" y="2276872"/>
            <a:ext cx="2160240" cy="158417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Şimdide yaşlara göz atalım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72000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endParaRPr lang="tr-TR" b="1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7" name="3 İçerik Yer Tutucusu" descr="images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221088"/>
            <a:ext cx="1584176" cy="1838325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4499992" y="4077072"/>
            <a:ext cx="316835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Old</a:t>
            </a:r>
            <a:r>
              <a:rPr lang="tr-TR" dirty="0" smtClean="0"/>
              <a:t>=Yaşlı</a:t>
            </a:r>
          </a:p>
          <a:p>
            <a:pPr algn="ctr"/>
            <a:r>
              <a:rPr lang="tr-TR" dirty="0" err="1" smtClean="0"/>
              <a:t>Young</a:t>
            </a:r>
            <a:r>
              <a:rPr lang="tr-TR" dirty="0" smtClean="0"/>
              <a:t>=Genç</a:t>
            </a:r>
          </a:p>
          <a:p>
            <a:pPr algn="ctr"/>
            <a:r>
              <a:rPr lang="tr-TR" dirty="0" err="1" smtClean="0"/>
              <a:t>Medıum</a:t>
            </a:r>
            <a:r>
              <a:rPr lang="tr-TR" dirty="0" smtClean="0"/>
              <a:t>-</a:t>
            </a:r>
            <a:r>
              <a:rPr lang="tr-TR" dirty="0" err="1" smtClean="0"/>
              <a:t>Heıght</a:t>
            </a:r>
            <a:r>
              <a:rPr lang="tr-TR" dirty="0" smtClean="0"/>
              <a:t>=Orta yaşlı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ŞİMDİ BİRAZ KİŞİLİK ÖZELLİKLERİNE BAKALIM</a:t>
            </a:r>
            <a:endParaRPr lang="tr-TR" dirty="0"/>
          </a:p>
        </p:txBody>
      </p:sp>
      <p:pic>
        <p:nvPicPr>
          <p:cNvPr id="4" name="3 İçerik Yer Tutucusu" descr="images (1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3068960"/>
            <a:ext cx="3414117" cy="3456384"/>
          </a:xfrm>
        </p:spPr>
      </p:pic>
      <p:sp>
        <p:nvSpPr>
          <p:cNvPr id="6" name="5 Yukarı Ok"/>
          <p:cNvSpPr/>
          <p:nvPr/>
        </p:nvSpPr>
        <p:spPr>
          <a:xfrm>
            <a:off x="3203848" y="1700808"/>
            <a:ext cx="576064" cy="11521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97</Words>
  <Application>Microsoft Office PowerPoint</Application>
  <PresentationFormat>Ekran Gösterisi (4:3)</PresentationFormat>
  <Paragraphs>38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Canlı</vt:lpstr>
      <vt:lpstr>Slayt 1</vt:lpstr>
      <vt:lpstr>Slayt 2</vt:lpstr>
      <vt:lpstr>Slayt 3</vt:lpstr>
      <vt:lpstr>Slayt 4</vt:lpstr>
      <vt:lpstr>EYES (GÖZLER)</vt:lpstr>
      <vt:lpstr>HAİR(SAÇ)</vt:lpstr>
      <vt:lpstr>HAİR COLOUR(SAÇ RENKLERİ)</vt:lpstr>
      <vt:lpstr>AGE(YAŞ)</vt:lpstr>
      <vt:lpstr>ŞİMDİ BİRAZ KİŞİLİK ÖZELLİKLERİNE BAKALIM</vt:lpstr>
      <vt:lpstr>Slayt 10</vt:lpstr>
      <vt:lpstr>Slayt 11</vt:lpstr>
      <vt:lpstr>Slayt 12</vt:lpstr>
      <vt:lpstr>1</vt:lpstr>
      <vt:lpstr>Slayt 14</vt:lpstr>
      <vt:lpstr>Slayt 15</vt:lpstr>
      <vt:lpstr>Slayt 16</vt:lpstr>
      <vt:lpstr>EĞİLEREK SELAMLAMAYI SEVERİM 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2015-10-30T15:10:57Z</dcterms:created>
  <dcterms:modified xsi:type="dcterms:W3CDTF">2015-10-31T16:49:42Z</dcterms:modified>
  <cp:category>www.sorubak.com</cp:category>
</cp:coreProperties>
</file>