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9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10234613" cy="71040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97" autoAdjust="0"/>
  </p:normalViewPr>
  <p:slideViewPr>
    <p:cSldViewPr>
      <p:cViewPr varScale="1">
        <p:scale>
          <a:sx n="83" d="100"/>
          <a:sy n="83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238"/>
        <p:guide pos="322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797248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2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797248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797248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5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1023463" y="3374432"/>
            <a:ext cx="8187690" cy="3196828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2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797248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31.10.2015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H: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7200800" cy="5472608"/>
          </a:xfrm>
          <a:prstGeom prst="homePlate">
            <a:avLst>
              <a:gd name="adj" fmla="val 30689"/>
            </a:avLst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7300" dirty="0" smtClean="0"/>
              <a:t>2015-2016 </a:t>
            </a:r>
            <a:r>
              <a:rPr lang="tr-TR" sz="7300" dirty="0"/>
              <a:t>7</a:t>
            </a:r>
            <a:r>
              <a:rPr lang="tr-TR" sz="7300" dirty="0" smtClean="0"/>
              <a:t>.SINIFLAR ARASI</a:t>
            </a:r>
            <a:br>
              <a:rPr lang="tr-TR" sz="7300" dirty="0" smtClean="0"/>
            </a:br>
            <a:r>
              <a:rPr lang="tr-TR" sz="7300" dirty="0" smtClean="0"/>
              <a:t>BİLGİ YARIŞMASINA </a:t>
            </a:r>
            <a:r>
              <a:rPr lang="tr-TR" sz="8000" dirty="0" smtClean="0"/>
              <a:t>HOŞGELDİNİZ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399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6840760" cy="53732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39552" y="1674674"/>
            <a:ext cx="77768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Sherlock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Holmes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................. an idea in his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mind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..............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murderer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tr-TR" sz="4000" dirty="0"/>
          </a:p>
          <a:p>
            <a:r>
              <a:rPr lang="tr-TR" sz="4000" dirty="0" smtClean="0"/>
              <a:t>a)</a:t>
            </a:r>
            <a:r>
              <a:rPr lang="tr-TR" sz="4000" dirty="0" err="1" smtClean="0"/>
              <a:t>developed</a:t>
            </a:r>
            <a:r>
              <a:rPr lang="tr-TR" sz="4000" dirty="0" smtClean="0"/>
              <a:t> </a:t>
            </a:r>
            <a:r>
              <a:rPr lang="tr-TR" sz="4000" dirty="0"/>
              <a:t>/</a:t>
            </a:r>
            <a:r>
              <a:rPr lang="tr-TR" sz="4000" dirty="0" err="1"/>
              <a:t>found</a:t>
            </a:r>
            <a:endParaRPr lang="tr-TR" sz="4000" dirty="0"/>
          </a:p>
          <a:p>
            <a:r>
              <a:rPr lang="tr-TR" sz="4000" dirty="0" smtClean="0"/>
              <a:t>b)</a:t>
            </a:r>
            <a:r>
              <a:rPr lang="tr-TR" sz="4000" dirty="0" err="1" smtClean="0"/>
              <a:t>developed</a:t>
            </a:r>
            <a:r>
              <a:rPr lang="tr-TR" sz="4000" dirty="0"/>
              <a:t>/ </a:t>
            </a:r>
            <a:r>
              <a:rPr lang="tr-TR" sz="4000" dirty="0" err="1"/>
              <a:t>find</a:t>
            </a:r>
            <a:endParaRPr lang="tr-TR" sz="4000" dirty="0"/>
          </a:p>
          <a:p>
            <a:r>
              <a:rPr lang="tr-TR" sz="4000" dirty="0" smtClean="0"/>
              <a:t>c)</a:t>
            </a:r>
            <a:r>
              <a:rPr lang="tr-TR" sz="4000" dirty="0" err="1" smtClean="0"/>
              <a:t>thought</a:t>
            </a:r>
            <a:r>
              <a:rPr lang="tr-TR" sz="4000" dirty="0"/>
              <a:t>/ </a:t>
            </a:r>
            <a:r>
              <a:rPr lang="tr-TR" sz="4000" dirty="0" err="1"/>
              <a:t>went</a:t>
            </a:r>
            <a:endParaRPr lang="tr-TR" sz="4000" dirty="0"/>
          </a:p>
          <a:p>
            <a:r>
              <a:rPr lang="tr-TR" sz="4000" dirty="0" smtClean="0"/>
              <a:t>d)</a:t>
            </a:r>
            <a:r>
              <a:rPr lang="tr-TR" sz="4000" dirty="0" err="1" smtClean="0"/>
              <a:t>think</a:t>
            </a:r>
            <a:r>
              <a:rPr lang="tr-TR" sz="4000" dirty="0"/>
              <a:t>/ </a:t>
            </a:r>
            <a:r>
              <a:rPr lang="tr-TR" sz="4000" dirty="0" err="1"/>
              <a:t>cried</a:t>
            </a:r>
            <a:r>
              <a:rPr lang="tr-TR" sz="4000" dirty="0"/>
              <a:t>           </a:t>
            </a: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Tasavvuf ilmi, dinin daha çok hangi alanıyla ilgilenir?</a:t>
            </a:r>
          </a:p>
          <a:p>
            <a:pPr marL="0" indent="0">
              <a:buNone/>
            </a:pPr>
            <a:r>
              <a:rPr lang="tr-TR" sz="4400" dirty="0"/>
              <a:t> </a:t>
            </a:r>
          </a:p>
          <a:p>
            <a:pPr marL="742950" indent="-742950">
              <a:buAutoNum type="alphaLcParenR"/>
            </a:pPr>
            <a:r>
              <a:rPr lang="tr-TR" sz="4400" dirty="0" smtClean="0"/>
              <a:t>İbadet             </a:t>
            </a:r>
            <a:r>
              <a:rPr lang="tr-TR" sz="4400" dirty="0"/>
              <a:t>b) İnanç                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c</a:t>
            </a:r>
            <a:r>
              <a:rPr lang="tr-TR" sz="4400" dirty="0"/>
              <a:t>) Fıkıh         </a:t>
            </a:r>
            <a:r>
              <a:rPr lang="tr-TR" sz="4400" dirty="0" smtClean="0"/>
              <a:t>        </a:t>
            </a:r>
            <a:r>
              <a:rPr lang="tr-TR" sz="4400" dirty="0"/>
              <a:t>d) Ahlak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Geçen hafta aşırı yağışlar dolayısıyla toprak kayması sonucu yaklaşık 300 evin toprak altında kaldığı ve 2100 kişinin hayatını kaybettiği ülke hangisidir?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Pakistan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Afganistan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Gürcistan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Çin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endParaRPr lang="tr-TR" sz="3600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487816" y="6279881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tr-TR" sz="4800" b="1" dirty="0"/>
              <a:t>Aşağıdaki cümlelerin hangisinde birden fazla zarf kullanılmıştır</a:t>
            </a:r>
            <a:r>
              <a:rPr lang="tr-TR" sz="4800" b="1" dirty="0" smtClean="0"/>
              <a:t>?</a:t>
            </a:r>
          </a:p>
          <a:p>
            <a:pPr marL="0" indent="0" fontAlgn="base">
              <a:buNone/>
            </a:pPr>
            <a:endParaRPr lang="tr-TR" sz="4800" b="1" dirty="0"/>
          </a:p>
          <a:p>
            <a:pPr marL="0" indent="0" fontAlgn="base">
              <a:buNone/>
            </a:pPr>
            <a:r>
              <a:rPr lang="tr-TR" sz="4000" dirty="0"/>
              <a:t>A) </a:t>
            </a:r>
            <a:r>
              <a:rPr lang="tr-TR" sz="4000" dirty="0" smtClean="0"/>
              <a:t>Bazı insanlar </a:t>
            </a:r>
            <a:r>
              <a:rPr lang="tr-TR" sz="4000" dirty="0"/>
              <a:t>hızlı düşünür.</a:t>
            </a:r>
          </a:p>
          <a:p>
            <a:pPr marL="0" indent="0" fontAlgn="base">
              <a:buNone/>
            </a:pPr>
            <a:r>
              <a:rPr lang="tr-TR" sz="4000" dirty="0"/>
              <a:t>B) Yiyecekler demin tüketildi.</a:t>
            </a:r>
          </a:p>
          <a:p>
            <a:pPr marL="0" indent="0" fontAlgn="base">
              <a:buNone/>
            </a:pPr>
            <a:r>
              <a:rPr lang="tr-TR" sz="4000" dirty="0"/>
              <a:t>C) Yeni doğmasına rağmen tatlı tatlı gülümsüyordu.</a:t>
            </a:r>
          </a:p>
          <a:p>
            <a:pPr marL="0" indent="0">
              <a:buNone/>
            </a:pPr>
            <a:r>
              <a:rPr lang="tr-TR" sz="4000" dirty="0"/>
              <a:t>D) Tatlı dillim, güler yüzlüm, neredesin sen?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36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34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graphicFrame>
        <p:nvGraphicFramePr>
          <p:cNvPr id="5" name="Nesne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4727045"/>
              </p:ext>
            </p:extLst>
          </p:nvPr>
        </p:nvGraphicFramePr>
        <p:xfrm>
          <a:off x="683568" y="1484784"/>
          <a:ext cx="7762875" cy="1981200"/>
        </p:xfrm>
        <a:graphic>
          <a:graphicData uri="http://schemas.openxmlformats.org/presentationml/2006/ole">
            <p:oleObj spid="_x0000_s1039" name="Makro İçerebilen Çalışma Sayfası" r:id="rId3" imgW="7762959" imgH="1981200" progId="Excel.SheetMacroEnabled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34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1700808"/>
            <a:ext cx="892899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37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28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hjllj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47" y="1484784"/>
            <a:ext cx="748883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43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0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04056"/>
            <a:ext cx="6696744" cy="544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0317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83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39341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Aşağıdaki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cümlelerde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hangisi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yanlış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değildir?</a:t>
            </a:r>
          </a:p>
          <a:p>
            <a:pPr marL="0" indent="0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dirty="0"/>
              <a:t>a) I </a:t>
            </a:r>
            <a:r>
              <a:rPr lang="tr-TR" dirty="0" err="1"/>
              <a:t>didn't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speak</a:t>
            </a:r>
            <a:r>
              <a:rPr lang="tr-TR" dirty="0"/>
              <a:t> English </a:t>
            </a:r>
            <a:r>
              <a:rPr lang="tr-TR" dirty="0" err="1"/>
              <a:t>when</a:t>
            </a:r>
            <a:r>
              <a:rPr lang="tr-TR" dirty="0"/>
              <a:t> I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five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b)I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smoke</a:t>
            </a:r>
            <a:r>
              <a:rPr lang="tr-TR" dirty="0"/>
              <a:t> </a:t>
            </a:r>
            <a:r>
              <a:rPr lang="tr-TR" dirty="0" err="1"/>
              <a:t>when</a:t>
            </a:r>
            <a:r>
              <a:rPr lang="tr-TR" dirty="0"/>
              <a:t> I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young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c)I </a:t>
            </a:r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cinema</a:t>
            </a:r>
            <a:r>
              <a:rPr lang="tr-TR" dirty="0"/>
              <a:t> in 1990s</a:t>
            </a:r>
          </a:p>
          <a:p>
            <a:pPr marL="0" indent="0">
              <a:buNone/>
            </a:pPr>
            <a:r>
              <a:rPr lang="tr-TR" dirty="0"/>
              <a:t>d)</a:t>
            </a:r>
            <a:r>
              <a:rPr lang="tr-TR" dirty="0" err="1"/>
              <a:t>Students</a:t>
            </a:r>
            <a:r>
              <a:rPr lang="tr-TR" dirty="0"/>
              <a:t> </a:t>
            </a:r>
            <a:r>
              <a:rPr lang="tr-TR" dirty="0" err="1"/>
              <a:t>didn't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wear</a:t>
            </a:r>
            <a:r>
              <a:rPr lang="tr-TR" dirty="0"/>
              <a:t> </a:t>
            </a:r>
            <a:r>
              <a:rPr lang="tr-TR" dirty="0" err="1"/>
              <a:t>blue</a:t>
            </a:r>
            <a:r>
              <a:rPr lang="tr-TR" dirty="0"/>
              <a:t> </a:t>
            </a:r>
            <a:r>
              <a:rPr lang="tr-TR" dirty="0" err="1"/>
              <a:t>uniform</a:t>
            </a:r>
            <a:r>
              <a:rPr lang="tr-TR" dirty="0"/>
              <a:t> 50 </a:t>
            </a:r>
            <a:r>
              <a:rPr lang="tr-TR" dirty="0" err="1"/>
              <a:t>years</a:t>
            </a:r>
            <a:r>
              <a:rPr lang="tr-TR" dirty="0"/>
              <a:t> </a:t>
            </a:r>
            <a:r>
              <a:rPr lang="tr-TR" dirty="0" err="1"/>
              <a:t>ago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58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3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/>
              <a:t>Hastalık, yolculuk ve belli bir mazeretten dolayı tutulamayan oruçların daha sonra aynı gün sayısınca tutulmasına ne denir?</a:t>
            </a:r>
            <a:endParaRPr lang="tr-TR" sz="4000" dirty="0"/>
          </a:p>
          <a:p>
            <a:pPr marL="0" indent="0">
              <a:buNone/>
            </a:pPr>
            <a:r>
              <a:rPr lang="tr-TR" sz="4000" b="1" dirty="0"/>
              <a:t>A-</a:t>
            </a:r>
            <a:r>
              <a:rPr lang="tr-TR" sz="4000" dirty="0"/>
              <a:t>  Adak 		      </a:t>
            </a:r>
            <a:r>
              <a:rPr lang="tr-TR" sz="4000" dirty="0" smtClean="0"/>
              <a:t> </a:t>
            </a:r>
          </a:p>
          <a:p>
            <a:pPr marL="0" indent="0">
              <a:buNone/>
            </a:pPr>
            <a:r>
              <a:rPr lang="tr-TR" sz="4000" b="1" dirty="0" smtClean="0"/>
              <a:t>B-</a:t>
            </a:r>
            <a:r>
              <a:rPr lang="tr-TR" sz="4000" dirty="0" smtClean="0"/>
              <a:t>  </a:t>
            </a:r>
            <a:r>
              <a:rPr lang="tr-TR" sz="4000" dirty="0"/>
              <a:t>Kaza	</a:t>
            </a:r>
            <a:r>
              <a:rPr lang="tr-TR" sz="4000" b="1" dirty="0"/>
              <a:t>          </a:t>
            </a:r>
            <a:endParaRPr lang="tr-TR" sz="4000" b="1" dirty="0" smtClean="0"/>
          </a:p>
          <a:p>
            <a:pPr marL="0" indent="0">
              <a:buNone/>
            </a:pPr>
            <a:r>
              <a:rPr lang="tr-TR" sz="4000" b="1" dirty="0" smtClean="0"/>
              <a:t>C-</a:t>
            </a:r>
            <a:r>
              <a:rPr lang="tr-TR" sz="4000" dirty="0" smtClean="0"/>
              <a:t>  </a:t>
            </a:r>
            <a:r>
              <a:rPr lang="tr-TR" sz="4000" dirty="0"/>
              <a:t>Nafile	          </a:t>
            </a:r>
            <a:endParaRPr lang="tr-TR" sz="4000" dirty="0" smtClean="0"/>
          </a:p>
          <a:p>
            <a:pPr marL="0" indent="0">
              <a:buNone/>
            </a:pPr>
            <a:r>
              <a:rPr lang="tr-TR" sz="4000" b="1" dirty="0" smtClean="0"/>
              <a:t>D-</a:t>
            </a:r>
            <a:r>
              <a:rPr lang="tr-TR" sz="4000" dirty="0" smtClean="0"/>
              <a:t>  </a:t>
            </a:r>
            <a:r>
              <a:rPr lang="tr-TR" sz="4000" dirty="0"/>
              <a:t>Kefaret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1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82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5928320" y="10455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146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Denizli büyükşehir olduktan sonra okulumuz hangi ilçe belediyesi sınırları içindedir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Büyükşehir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Pamukkale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Merkez Efendi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Mehmet Akif Ersoy </a:t>
            </a:r>
            <a:r>
              <a:rPr lang="tr-TR" sz="4000" dirty="0" smtClean="0"/>
              <a:t>Belediyesi</a:t>
            </a:r>
            <a:r>
              <a:rPr lang="tr-TR" sz="4000" dirty="0"/>
              <a:t>		</a:t>
            </a:r>
            <a:endParaRPr lang="tr-TR" sz="4000" dirty="0" smtClean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7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SORU1 TÜRKÇE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dirty="0" smtClean="0"/>
              <a:t>«Olağanüstü </a:t>
            </a:r>
            <a:r>
              <a:rPr lang="tr-TR" dirty="0"/>
              <a:t>olayların anlatıldığı sözlü bir edebiyat ürünüdür. Olaylar hayal ürünüdür. Yer ve zaman belli değildir. Kahramanlara insanüstü nitelikler verilir. İyiler hep iyi, kötüler hep kötüdür. İyiler ödüllendirilir, kötüler cezalandırılır. Eğiticilik esastır</a:t>
            </a:r>
            <a:r>
              <a:rPr lang="tr-TR" dirty="0" smtClean="0"/>
              <a:t>.»  </a:t>
            </a:r>
            <a:r>
              <a:rPr lang="tr-TR" b="1" dirty="0"/>
              <a:t>Bu parçada anlatılan yazı türü nedir</a:t>
            </a:r>
            <a:r>
              <a:rPr lang="tr-TR" b="1" dirty="0" smtClean="0"/>
              <a:t>?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>a</a:t>
            </a:r>
            <a:r>
              <a:rPr lang="tr-TR" b="1" dirty="0" smtClean="0"/>
              <a:t>)</a:t>
            </a:r>
            <a:r>
              <a:rPr lang="tr-TR" dirty="0" smtClean="0"/>
              <a:t>Masal </a:t>
            </a:r>
            <a:r>
              <a:rPr lang="tr-TR" b="1" dirty="0" smtClean="0"/>
              <a:t>  b)</a:t>
            </a:r>
            <a:r>
              <a:rPr lang="tr-TR" dirty="0" smtClean="0"/>
              <a:t>Hikaye</a:t>
            </a:r>
            <a:r>
              <a:rPr lang="tr-TR" b="1" dirty="0" smtClean="0"/>
              <a:t>  c)</a:t>
            </a:r>
            <a:r>
              <a:rPr lang="tr-TR" dirty="0" smtClean="0"/>
              <a:t>Roman</a:t>
            </a:r>
            <a:r>
              <a:rPr lang="tr-TR" b="1" dirty="0" smtClean="0"/>
              <a:t>  d)</a:t>
            </a:r>
            <a:r>
              <a:rPr lang="tr-TR" dirty="0" smtClean="0"/>
              <a:t>Şiir</a:t>
            </a:r>
            <a:endParaRPr lang="tr-TR" dirty="0"/>
          </a:p>
          <a:p>
            <a:pPr marL="0" indent="0">
              <a:buNone/>
            </a:pPr>
            <a:r>
              <a:rPr lang="en-US" b="1" dirty="0" smtClean="0"/>
              <a:t>	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/>
              <a:t>CEVAP</a:t>
            </a:r>
            <a:r>
              <a:rPr lang="tr-TR" sz="9600" dirty="0" smtClean="0">
                <a:solidFill>
                  <a:schemeClr val="lt1"/>
                </a:solidFill>
              </a:rPr>
              <a:t>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948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Resim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28092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9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</a:t>
            </a:r>
            <a:r>
              <a:rPr lang="tr-TR" dirty="0"/>
              <a:t>2</a:t>
            </a:r>
            <a:r>
              <a:rPr lang="tr-TR" dirty="0" smtClean="0"/>
              <a:t>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8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ghjghj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597666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2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CEVAP3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08990"/>
            <a:ext cx="8352928" cy="5349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48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62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/>
              <a:t>Aşağıdaki cümlelerin hangisinde ek-fiil istek kipinin hikâyesi biçimimde kullanılmıştır?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A) Bu çevrede ev kiraları çok yüksekmiş.</a:t>
            </a:r>
          </a:p>
          <a:p>
            <a:pPr marL="0" indent="0">
              <a:buNone/>
            </a:pPr>
            <a:r>
              <a:rPr lang="tr-TR" dirty="0"/>
              <a:t>B) Ben de sizinle geleydim.</a:t>
            </a:r>
          </a:p>
          <a:p>
            <a:pPr marL="0" indent="0">
              <a:buNone/>
            </a:pPr>
            <a:r>
              <a:rPr lang="tr-TR" dirty="0"/>
              <a:t>C) Çevre kirliliği, dünyanın en önemli sorunlarının başında geliyormuş.</a:t>
            </a:r>
          </a:p>
          <a:p>
            <a:pPr marL="0" indent="0">
              <a:buNone/>
            </a:pPr>
            <a:r>
              <a:rPr lang="tr-TR" dirty="0"/>
              <a:t>D) Yıllarca aynı yerde kalmasına rağmen bir çevre edinemedi.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46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JANE: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don't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JILL: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.........................</a:t>
            </a:r>
          </a:p>
          <a:p>
            <a:pPr marL="0" indent="0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000" dirty="0"/>
              <a:t>a) </a:t>
            </a:r>
            <a:r>
              <a:rPr lang="tr-TR" sz="4000" dirty="0" err="1"/>
              <a:t>neither</a:t>
            </a:r>
            <a:r>
              <a:rPr lang="tr-TR" sz="4000" dirty="0"/>
              <a:t> do I.</a:t>
            </a:r>
          </a:p>
          <a:p>
            <a:pPr marL="0" indent="0">
              <a:buNone/>
            </a:pPr>
            <a:r>
              <a:rPr lang="tr-TR" sz="4000" dirty="0"/>
              <a:t>b) </a:t>
            </a:r>
            <a:r>
              <a:rPr lang="tr-TR" sz="4000" dirty="0" err="1"/>
              <a:t>so</a:t>
            </a:r>
            <a:r>
              <a:rPr lang="tr-TR" sz="4000" dirty="0"/>
              <a:t> do I.</a:t>
            </a:r>
          </a:p>
          <a:p>
            <a:pPr marL="0" indent="0">
              <a:buNone/>
            </a:pPr>
            <a:r>
              <a:rPr lang="tr-TR" sz="4000" dirty="0"/>
              <a:t>c)</a:t>
            </a:r>
            <a:r>
              <a:rPr lang="tr-TR" sz="4000" dirty="0" err="1"/>
              <a:t>so</a:t>
            </a:r>
            <a:r>
              <a:rPr lang="tr-TR" sz="4000" dirty="0"/>
              <a:t> am I</a:t>
            </a:r>
          </a:p>
          <a:p>
            <a:pPr marL="0" indent="0">
              <a:buNone/>
            </a:pPr>
            <a:r>
              <a:rPr lang="tr-TR" sz="4000" dirty="0"/>
              <a:t>d) </a:t>
            </a:r>
            <a:r>
              <a:rPr lang="tr-TR" sz="4000" dirty="0" err="1"/>
              <a:t>neither</a:t>
            </a:r>
            <a:r>
              <a:rPr lang="tr-TR" sz="4000" dirty="0"/>
              <a:t> </a:t>
            </a:r>
            <a:r>
              <a:rPr lang="tr-TR" sz="4000" dirty="0" err="1"/>
              <a:t>did</a:t>
            </a:r>
            <a:r>
              <a:rPr lang="tr-TR" sz="4000" dirty="0"/>
              <a:t> I.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80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875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Teknoloji tasarım dersi kapsamında okulumuzda yılsonlarında Teknoloji Tasarım Dersi Sergisi düzenlenmektedir. Yapılan bu etkinliklerin en önemli amacı nedir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Yıl içinde gerçekleştirilen en iyi tasarımı belirlemek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En yaratıcı öğrenciyi seçerek ödül vermek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Okulun başarısını velilere ispatlamak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Eğlenceli bir şekilde öğrencilerin etkinliklerinin sunumunu yapmak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SORU6 GENEL KÜLTÜR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2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CEVAP6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25929" y="2636912"/>
            <a:ext cx="8229600" cy="2304256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350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B</a:t>
            </a: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60" y="1628800"/>
            <a:ext cx="799288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516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39552" y="3140968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</a:t>
            </a: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91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Resim 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698477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3556956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C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media.giphy.com/media/yHoAVZKYtVRHW/20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869" y="1556792"/>
            <a:ext cx="808258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Komut Düğmesi: Giriş 5">
            <a:hlinkClick r:id="rId3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534</Words>
  <Application>Microsoft Office PowerPoint</Application>
  <PresentationFormat>Ekran Gösterisi (4:3)</PresentationFormat>
  <Paragraphs>171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2015-2016 7.SINIFLAR ARASI BİLGİ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SORU1 TÜRKÇE</vt:lpstr>
      <vt:lpstr>YEDEK CEVAP1 TÜRKÇE</vt:lpstr>
      <vt:lpstr>YEDEK SORU2 MATEMATİK</vt:lpstr>
      <vt:lpstr>YEDEK CEVAP2 MATEMATİK</vt:lpstr>
      <vt:lpstr>YEDEK SORU3 FEN ve TEKNOLOJİ</vt:lpstr>
      <vt:lpstr>YEDEK CEVAP3 FEN ve TEKNOLOJİ</vt:lpstr>
      <vt:lpstr>YEDEK SORU4 SOSYAL BİLGİLER</vt:lpstr>
      <vt:lpstr>YEDEK CEVAP4 SOSYAL BİLGİLER</vt:lpstr>
      <vt:lpstr>YEDEK SORU5 İNGİLİZCE</vt:lpstr>
      <vt:lpstr>YEDEK CEVAP5 İNGİLİZCE</vt:lpstr>
      <vt:lpstr>YEDEK SORU6 GENEL KÜLTÜR</vt:lpstr>
      <vt:lpstr>YEDEK CEVAP6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2014-05-06T21:01:13Z</cp:lastPrinted>
  <dcterms:created xsi:type="dcterms:W3CDTF">2012-04-26T13:24:04Z</dcterms:created>
  <dcterms:modified xsi:type="dcterms:W3CDTF">2015-10-31T16:35:10Z</dcterms:modified>
  <cp:category>www.sorubak.com</cp:category>
</cp:coreProperties>
</file>