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57.xml" ContentType="application/vnd.openxmlformats-officedocument.presentationml.slideLayout+xml"/>
  <Override PartName="/ppt/slides/slide36.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35.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124.xml" ContentType="application/vnd.openxmlformats-officedocument.presentationml.slideLayout+xml"/>
  <Default Extension="xml" ContentType="application/xml"/>
  <Override PartName="/ppt/slides/slide14.xml" ContentType="application/vnd.openxmlformats-officedocument.presentationml.slide+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tableStyles.xml" ContentType="application/vnd.openxmlformats-officedocument.presentationml.tableStyles+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diagrams/layout1.xml" ContentType="application/vnd.openxmlformats-officedocument.drawingml.diagramLayout+xml"/>
  <Override PartName="/ppt/diagrams/data2.xml" ContentType="application/vnd.openxmlformats-officedocument.drawingml.diagramData+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Override PartName="/ppt/diagrams/drawing3.xml" ContentType="application/vnd.ms-office.drawingml.diagramDrawing+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107.xml" ContentType="application/vnd.openxmlformats-officedocument.presentationml.slideLayout+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4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Override PartName="/ppt/slideLayouts/slideLayout99.xml" ContentType="application/vnd.openxmlformats-officedocument.presentationml.slideLayout+xml"/>
  <Override PartName="/ppt/diagrams/data3.xml" ContentType="application/vnd.openxmlformats-officedocument.drawingml.diagramData+xml"/>
  <Override PartName="/ppt/diagrams/colors5.xml" ContentType="application/vnd.openxmlformats-officedocument.drawingml.diagramColors+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theme/theme11.xml" ContentType="application/vnd.openxmlformats-officedocument.theme+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slideLayouts/slideLayout137.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Layouts/slideLayout12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Override PartName="/ppt/slideLayouts/slideLayout133.xml" ContentType="application/vnd.openxmlformats-officedocument.presentationml.slideLayout+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slideLayouts/slideLayout140.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slideMasters/slideMaster13.xml" ContentType="application/vnd.openxmlformats-officedocument.presentationml.slideMaster+xml"/>
  <Override PartName="/ppt/slideLayouts/slideLayout100.xml" ContentType="application/vnd.openxmlformats-officedocument.presentationml.slideLayout+xml"/>
  <Override PartName="/ppt/diagrams/layout3.xml" ContentType="application/vnd.openxmlformats-officedocument.drawingml.diagramLayout+xml"/>
  <Override PartName="/ppt/diagrams/data4.xml" ContentType="application/vnd.openxmlformats-officedocument.drawingml.diagramData+xml"/>
  <Override PartName="/ppt/slideMasters/slideMaster6.xml" ContentType="application/vnd.openxmlformats-officedocument.presentationml.slideMaster+xml"/>
  <Override PartName="/ppt/theme/theme8.xml" ContentType="application/vnd.openxmlformats-officedocument.theme+xml"/>
  <Override PartName="/ppt/slideLayouts/slideLayout89.xml" ContentType="application/vnd.openxmlformats-officedocument.presentationml.slideLayout+xml"/>
  <Override PartName="/ppt/theme/theme12.xml" ContentType="application/vnd.openxmlformats-officedocument.them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diagrams/drawing5.xml" ContentType="application/vnd.ms-office.drawingml.diagramDrawing+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slideLayouts/slideLayout138.xml" ContentType="application/vnd.openxmlformats-officedocument.presentationml.slideLayout+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Default Extension="jpeg" ContentType="image/jpeg"/>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Layouts/slideLayout134.xml" ContentType="application/vnd.openxmlformats-officedocument.presentationml.slideLayout+xml"/>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41.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Layouts/slideLayout130.xml" ContentType="application/vnd.openxmlformats-officedocument.presentationml.slideLayout+xml"/>
  <Override PartName="/ppt/diagrams/layout4.xml" ContentType="application/vnd.openxmlformats-officedocument.drawingml.diagramLayout+xml"/>
  <Override PartName="/ppt/diagrams/data5.xml" ContentType="application/vnd.openxmlformats-officedocument.drawingml.diagramData+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diagrams/layout5.xml" ContentType="application/vnd.openxmlformats-officedocument.drawingml.diagramLayout+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58.xml" ContentType="application/vnd.openxmlformats-officedocument.presentationml.slideLayout+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08" r:id="rId6"/>
    <p:sldMasterId id="2147483720" r:id="rId7"/>
    <p:sldMasterId id="2147483732" r:id="rId8"/>
    <p:sldMasterId id="2147483744" r:id="rId9"/>
    <p:sldMasterId id="2147483756" r:id="rId10"/>
    <p:sldMasterId id="2147483768" r:id="rId11"/>
    <p:sldMasterId id="2147483780" r:id="rId12"/>
    <p:sldMasterId id="2147483792" r:id="rId13"/>
  </p:sldMasterIdLst>
  <p:sldIdLst>
    <p:sldId id="256" r:id="rId14"/>
    <p:sldId id="257" r:id="rId15"/>
    <p:sldId id="297" r:id="rId16"/>
    <p:sldId id="259" r:id="rId17"/>
    <p:sldId id="296" r:id="rId18"/>
    <p:sldId id="260" r:id="rId19"/>
    <p:sldId id="261" r:id="rId20"/>
    <p:sldId id="298" r:id="rId21"/>
    <p:sldId id="262" r:id="rId22"/>
    <p:sldId id="263" r:id="rId23"/>
    <p:sldId id="264" r:id="rId24"/>
    <p:sldId id="300" r:id="rId25"/>
    <p:sldId id="267" r:id="rId26"/>
    <p:sldId id="302" r:id="rId27"/>
    <p:sldId id="299" r:id="rId28"/>
    <p:sldId id="303" r:id="rId29"/>
    <p:sldId id="271" r:id="rId30"/>
    <p:sldId id="273" r:id="rId31"/>
    <p:sldId id="274" r:id="rId32"/>
    <p:sldId id="305" r:id="rId33"/>
    <p:sldId id="306" r:id="rId34"/>
    <p:sldId id="307" r:id="rId35"/>
    <p:sldId id="278" r:id="rId36"/>
    <p:sldId id="279" r:id="rId37"/>
    <p:sldId id="309" r:id="rId38"/>
    <p:sldId id="281" r:id="rId39"/>
    <p:sldId id="282" r:id="rId40"/>
    <p:sldId id="311" r:id="rId41"/>
    <p:sldId id="283" r:id="rId42"/>
    <p:sldId id="314" r:id="rId43"/>
    <p:sldId id="315" r:id="rId44"/>
    <p:sldId id="312" r:id="rId45"/>
    <p:sldId id="284" r:id="rId46"/>
    <p:sldId id="285" r:id="rId47"/>
    <p:sldId id="287" r:id="rId48"/>
    <p:sldId id="316" r:id="rId49"/>
    <p:sldId id="288" r:id="rId50"/>
    <p:sldId id="289" r:id="rId51"/>
    <p:sldId id="290" r:id="rId52"/>
    <p:sldId id="291" r:id="rId53"/>
    <p:sldId id="292" r:id="rId54"/>
    <p:sldId id="293" r:id="rId55"/>
    <p:sldId id="317" r:id="rId56"/>
    <p:sldId id="318" r:id="rId5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7240"/>
    <a:srgbClr val="008080"/>
    <a:srgbClr val="006600"/>
    <a:srgbClr val="FF3300"/>
    <a:srgbClr val="0000FF"/>
    <a:srgbClr val="00FFFF"/>
    <a:srgbClr val="FF0066"/>
    <a:srgbClr val="99FF66"/>
    <a:srgbClr val="BB2727"/>
    <a:srgbClr val="CC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618" y="-7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5.xml"/><Relationship Id="rId26" Type="http://schemas.openxmlformats.org/officeDocument/2006/relationships/slide" Target="slides/slide13.xml"/><Relationship Id="rId39" Type="http://schemas.openxmlformats.org/officeDocument/2006/relationships/slide" Target="slides/slide26.xml"/><Relationship Id="rId21" Type="http://schemas.openxmlformats.org/officeDocument/2006/relationships/slide" Target="slides/slide8.xml"/><Relationship Id="rId34" Type="http://schemas.openxmlformats.org/officeDocument/2006/relationships/slide" Target="slides/slide21.xml"/><Relationship Id="rId42" Type="http://schemas.openxmlformats.org/officeDocument/2006/relationships/slide" Target="slides/slide29.xml"/><Relationship Id="rId47" Type="http://schemas.openxmlformats.org/officeDocument/2006/relationships/slide" Target="slides/slide34.xml"/><Relationship Id="rId50" Type="http://schemas.openxmlformats.org/officeDocument/2006/relationships/slide" Target="slides/slide37.xml"/><Relationship Id="rId55" Type="http://schemas.openxmlformats.org/officeDocument/2006/relationships/slide" Target="slides/slide42.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3.xml"/><Relationship Id="rId20" Type="http://schemas.openxmlformats.org/officeDocument/2006/relationships/slide" Target="slides/slide7.xml"/><Relationship Id="rId29" Type="http://schemas.openxmlformats.org/officeDocument/2006/relationships/slide" Target="slides/slide16.xml"/><Relationship Id="rId41" Type="http://schemas.openxmlformats.org/officeDocument/2006/relationships/slide" Target="slides/slide28.xml"/><Relationship Id="rId54" Type="http://schemas.openxmlformats.org/officeDocument/2006/relationships/slide" Target="slides/slide4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slide" Target="slides/slide27.xml"/><Relationship Id="rId45" Type="http://schemas.openxmlformats.org/officeDocument/2006/relationships/slide" Target="slides/slide32.xml"/><Relationship Id="rId53" Type="http://schemas.openxmlformats.org/officeDocument/2006/relationships/slide" Target="slides/slide40.xml"/><Relationship Id="rId58"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49" Type="http://schemas.openxmlformats.org/officeDocument/2006/relationships/slide" Target="slides/slide36.xml"/><Relationship Id="rId57" Type="http://schemas.openxmlformats.org/officeDocument/2006/relationships/slide" Target="slides/slide44.xml"/><Relationship Id="rId61"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 Target="slides/slide6.xml"/><Relationship Id="rId31" Type="http://schemas.openxmlformats.org/officeDocument/2006/relationships/slide" Target="slides/slide18.xml"/><Relationship Id="rId44" Type="http://schemas.openxmlformats.org/officeDocument/2006/relationships/slide" Target="slides/slide31.xml"/><Relationship Id="rId52" Type="http://schemas.openxmlformats.org/officeDocument/2006/relationships/slide" Target="slides/slide39.xml"/><Relationship Id="rId60"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slide" Target="slides/slide30.xml"/><Relationship Id="rId48" Type="http://schemas.openxmlformats.org/officeDocument/2006/relationships/slide" Target="slides/slide35.xml"/><Relationship Id="rId56" Type="http://schemas.openxmlformats.org/officeDocument/2006/relationships/slide" Target="slides/slide43.xml"/><Relationship Id="rId8" Type="http://schemas.openxmlformats.org/officeDocument/2006/relationships/slideMaster" Target="slideMasters/slideMaster8.xml"/><Relationship Id="rId51" Type="http://schemas.openxmlformats.org/officeDocument/2006/relationships/slide" Target="slides/slide38.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openxmlformats.org/officeDocument/2006/relationships/slide" Target="slides/slide33.xml"/><Relationship Id="rId59"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358776D-2FAE-43B4-9412-B3F7D04FFEBD}" type="doc">
      <dgm:prSet loTypeId="urn:microsoft.com/office/officeart/2005/8/layout/hierarchy1" loCatId="hierarchy" qsTypeId="urn:microsoft.com/office/officeart/2005/8/quickstyle/3d3" qsCatId="3D" csTypeId="urn:microsoft.com/office/officeart/2005/8/colors/colorful3" csCatId="colorful" phldr="1"/>
      <dgm:spPr/>
      <dgm:t>
        <a:bodyPr/>
        <a:lstStyle/>
        <a:p>
          <a:endParaRPr lang="tr-TR"/>
        </a:p>
      </dgm:t>
    </dgm:pt>
    <dgm:pt modelId="{073F36F1-4397-4C61-B683-8FAD1AFD9779}">
      <dgm:prSet phldrT="[Metin]"/>
      <dgm:spPr/>
      <dgm:t>
        <a:bodyPr/>
        <a:lstStyle/>
        <a:p>
          <a:r>
            <a:rPr lang="tr-TR" dirty="0" smtClean="0"/>
            <a:t>TEMİZLİK</a:t>
          </a:r>
          <a:endParaRPr lang="tr-TR" dirty="0"/>
        </a:p>
      </dgm:t>
    </dgm:pt>
    <dgm:pt modelId="{5BABEEFD-B94D-4C96-9803-96035114FB1C}" type="parTrans" cxnId="{80237B3F-2D32-49CC-9320-50001A07AAA6}">
      <dgm:prSet/>
      <dgm:spPr/>
      <dgm:t>
        <a:bodyPr/>
        <a:lstStyle/>
        <a:p>
          <a:endParaRPr lang="tr-TR"/>
        </a:p>
      </dgm:t>
    </dgm:pt>
    <dgm:pt modelId="{10FDCA3D-C696-487F-88B4-D9409D875CE1}" type="sibTrans" cxnId="{80237B3F-2D32-49CC-9320-50001A07AAA6}">
      <dgm:prSet/>
      <dgm:spPr/>
      <dgm:t>
        <a:bodyPr/>
        <a:lstStyle/>
        <a:p>
          <a:endParaRPr lang="tr-TR"/>
        </a:p>
      </dgm:t>
    </dgm:pt>
    <dgm:pt modelId="{DCA8355B-9929-4C57-97BD-E97F58826DA2}">
      <dgm:prSet phldrT="[Metin]"/>
      <dgm:spPr/>
      <dgm:t>
        <a:bodyPr/>
        <a:lstStyle/>
        <a:p>
          <a:r>
            <a:rPr lang="tr-TR" dirty="0" smtClean="0"/>
            <a:t>MADDİ (DIŞ) TEMİZLİK</a:t>
          </a:r>
          <a:endParaRPr lang="tr-TR" dirty="0"/>
        </a:p>
      </dgm:t>
    </dgm:pt>
    <dgm:pt modelId="{A47B54B5-B5D8-4BFF-85E4-FB7741585684}" type="parTrans" cxnId="{A9277FB4-5409-4700-A1A5-5028CC88418A}">
      <dgm:prSet/>
      <dgm:spPr/>
      <dgm:t>
        <a:bodyPr/>
        <a:lstStyle/>
        <a:p>
          <a:endParaRPr lang="tr-TR"/>
        </a:p>
      </dgm:t>
    </dgm:pt>
    <dgm:pt modelId="{27978A98-4801-4B19-9E24-8E9008C00418}" type="sibTrans" cxnId="{A9277FB4-5409-4700-A1A5-5028CC88418A}">
      <dgm:prSet/>
      <dgm:spPr/>
      <dgm:t>
        <a:bodyPr/>
        <a:lstStyle/>
        <a:p>
          <a:endParaRPr lang="tr-TR"/>
        </a:p>
      </dgm:t>
    </dgm:pt>
    <dgm:pt modelId="{DCCECDE3-9B5B-4DFA-8094-F820F98C8AA6}">
      <dgm:prSet phldrT="[Metin]"/>
      <dgm:spPr/>
      <dgm:t>
        <a:bodyPr/>
        <a:lstStyle/>
        <a:p>
          <a:r>
            <a:rPr lang="tr-TR" dirty="0" smtClean="0"/>
            <a:t>1. AĞIZ VE DİŞ TEMİZLİĞİ</a:t>
          </a:r>
          <a:endParaRPr lang="tr-TR" dirty="0"/>
        </a:p>
      </dgm:t>
    </dgm:pt>
    <dgm:pt modelId="{74A7B0D8-8572-4F3F-8F11-1B3AC911693A}" type="parTrans" cxnId="{1A75BAA1-E2EF-4B9D-91DF-5C3FB68518FE}">
      <dgm:prSet/>
      <dgm:spPr/>
      <dgm:t>
        <a:bodyPr/>
        <a:lstStyle/>
        <a:p>
          <a:endParaRPr lang="tr-TR"/>
        </a:p>
      </dgm:t>
    </dgm:pt>
    <dgm:pt modelId="{F02B5CF7-34A4-46B3-AC7B-E8591449FDC1}" type="sibTrans" cxnId="{1A75BAA1-E2EF-4B9D-91DF-5C3FB68518FE}">
      <dgm:prSet/>
      <dgm:spPr/>
      <dgm:t>
        <a:bodyPr/>
        <a:lstStyle/>
        <a:p>
          <a:endParaRPr lang="tr-TR"/>
        </a:p>
      </dgm:t>
    </dgm:pt>
    <dgm:pt modelId="{7AC43804-9E66-4C45-96E5-36E57B5C7ACC}">
      <dgm:prSet phldrT="[Metin]"/>
      <dgm:spPr/>
      <dgm:t>
        <a:bodyPr/>
        <a:lstStyle/>
        <a:p>
          <a:r>
            <a:rPr lang="tr-TR" dirty="0" smtClean="0"/>
            <a:t>2. BEDEN TEMİZLİĞİ</a:t>
          </a:r>
          <a:endParaRPr lang="tr-TR" dirty="0"/>
        </a:p>
      </dgm:t>
    </dgm:pt>
    <dgm:pt modelId="{4DFDDD19-FA08-4DE3-92EE-6F1B0389686D}" type="parTrans" cxnId="{BD276AD0-BCD9-44E4-86C0-0F49C5AAE155}">
      <dgm:prSet/>
      <dgm:spPr/>
      <dgm:t>
        <a:bodyPr/>
        <a:lstStyle/>
        <a:p>
          <a:endParaRPr lang="tr-TR"/>
        </a:p>
      </dgm:t>
    </dgm:pt>
    <dgm:pt modelId="{42D7B538-0F31-438D-9423-62194ECF8A3A}" type="sibTrans" cxnId="{BD276AD0-BCD9-44E4-86C0-0F49C5AAE155}">
      <dgm:prSet/>
      <dgm:spPr/>
      <dgm:t>
        <a:bodyPr/>
        <a:lstStyle/>
        <a:p>
          <a:endParaRPr lang="tr-TR"/>
        </a:p>
      </dgm:t>
    </dgm:pt>
    <dgm:pt modelId="{0A0F39E9-8717-49C2-BC51-1291305554AC}">
      <dgm:prSet phldrT="[Metin]"/>
      <dgm:spPr/>
      <dgm:t>
        <a:bodyPr/>
        <a:lstStyle/>
        <a:p>
          <a:r>
            <a:rPr lang="tr-TR" dirty="0" smtClean="0"/>
            <a:t>MANEVİ (İÇ) TEMİZLİK</a:t>
          </a:r>
          <a:endParaRPr lang="tr-TR" dirty="0"/>
        </a:p>
      </dgm:t>
    </dgm:pt>
    <dgm:pt modelId="{620761F4-1A00-47DC-9E22-51C989515CEE}" type="parTrans" cxnId="{1196EF95-3535-4FB9-97EE-5164EA3F3941}">
      <dgm:prSet/>
      <dgm:spPr/>
      <dgm:t>
        <a:bodyPr/>
        <a:lstStyle/>
        <a:p>
          <a:endParaRPr lang="tr-TR"/>
        </a:p>
      </dgm:t>
    </dgm:pt>
    <dgm:pt modelId="{0C8949B5-0436-498A-A1B5-690CCD9FC406}" type="sibTrans" cxnId="{1196EF95-3535-4FB9-97EE-5164EA3F3941}">
      <dgm:prSet/>
      <dgm:spPr/>
      <dgm:t>
        <a:bodyPr/>
        <a:lstStyle/>
        <a:p>
          <a:endParaRPr lang="tr-TR"/>
        </a:p>
      </dgm:t>
    </dgm:pt>
    <dgm:pt modelId="{B6028E3B-232C-4483-92AA-D4024BACA615}">
      <dgm:prSet/>
      <dgm:spPr/>
      <dgm:t>
        <a:bodyPr/>
        <a:lstStyle/>
        <a:p>
          <a:r>
            <a:rPr lang="tr-TR" dirty="0" smtClean="0"/>
            <a:t>3. KILIK KIYAFET TEMİZLİĞİ</a:t>
          </a:r>
          <a:endParaRPr lang="tr-TR" dirty="0"/>
        </a:p>
      </dgm:t>
    </dgm:pt>
    <dgm:pt modelId="{722713D9-09CE-4E13-A485-27503A4C8870}" type="parTrans" cxnId="{405B8F45-0752-405B-8F3B-920D99131075}">
      <dgm:prSet/>
      <dgm:spPr/>
      <dgm:t>
        <a:bodyPr/>
        <a:lstStyle/>
        <a:p>
          <a:endParaRPr lang="tr-TR"/>
        </a:p>
      </dgm:t>
    </dgm:pt>
    <dgm:pt modelId="{912CAB36-A96E-4CF1-8A6D-BAA2707A0AC8}" type="sibTrans" cxnId="{405B8F45-0752-405B-8F3B-920D99131075}">
      <dgm:prSet/>
      <dgm:spPr/>
      <dgm:t>
        <a:bodyPr/>
        <a:lstStyle/>
        <a:p>
          <a:endParaRPr lang="tr-TR"/>
        </a:p>
      </dgm:t>
    </dgm:pt>
    <dgm:pt modelId="{CBDFD3BD-A635-4A36-BC40-659FE3B209D1}">
      <dgm:prSet/>
      <dgm:spPr/>
      <dgm:t>
        <a:bodyPr/>
        <a:lstStyle/>
        <a:p>
          <a:r>
            <a:rPr lang="tr-TR" dirty="0" smtClean="0"/>
            <a:t>4. ÇEVRE TEMİZLİĞİ</a:t>
          </a:r>
          <a:endParaRPr lang="tr-TR" dirty="0"/>
        </a:p>
      </dgm:t>
    </dgm:pt>
    <dgm:pt modelId="{ABA1E051-A7AB-4953-9E82-2B587CDAA545}" type="parTrans" cxnId="{565B5376-6F2D-422D-B410-ED386F3FDAA5}">
      <dgm:prSet/>
      <dgm:spPr/>
      <dgm:t>
        <a:bodyPr/>
        <a:lstStyle/>
        <a:p>
          <a:endParaRPr lang="tr-TR"/>
        </a:p>
      </dgm:t>
    </dgm:pt>
    <dgm:pt modelId="{B19F6EC5-A1C7-4A7B-AECC-0727C0FDC64F}" type="sibTrans" cxnId="{565B5376-6F2D-422D-B410-ED386F3FDAA5}">
      <dgm:prSet/>
      <dgm:spPr/>
      <dgm:t>
        <a:bodyPr/>
        <a:lstStyle/>
        <a:p>
          <a:endParaRPr lang="tr-TR"/>
        </a:p>
      </dgm:t>
    </dgm:pt>
    <dgm:pt modelId="{A994A047-36E0-44FE-9FFC-12CF659A0011}" type="pres">
      <dgm:prSet presAssocID="{4358776D-2FAE-43B4-9412-B3F7D04FFEBD}" presName="hierChild1" presStyleCnt="0">
        <dgm:presLayoutVars>
          <dgm:chPref val="1"/>
          <dgm:dir/>
          <dgm:animOne val="branch"/>
          <dgm:animLvl val="lvl"/>
          <dgm:resizeHandles/>
        </dgm:presLayoutVars>
      </dgm:prSet>
      <dgm:spPr/>
      <dgm:t>
        <a:bodyPr/>
        <a:lstStyle/>
        <a:p>
          <a:endParaRPr lang="tr-TR"/>
        </a:p>
      </dgm:t>
    </dgm:pt>
    <dgm:pt modelId="{0339FC3A-38A4-4AE3-ACC9-F56E7258D878}" type="pres">
      <dgm:prSet presAssocID="{073F36F1-4397-4C61-B683-8FAD1AFD9779}" presName="hierRoot1" presStyleCnt="0"/>
      <dgm:spPr/>
    </dgm:pt>
    <dgm:pt modelId="{9A09512B-92ED-4A41-B195-56FEEE8AF16A}" type="pres">
      <dgm:prSet presAssocID="{073F36F1-4397-4C61-B683-8FAD1AFD9779}" presName="composite" presStyleCnt="0"/>
      <dgm:spPr/>
    </dgm:pt>
    <dgm:pt modelId="{B27645D7-E3B6-4075-B322-CCBAFE581384}" type="pres">
      <dgm:prSet presAssocID="{073F36F1-4397-4C61-B683-8FAD1AFD9779}" presName="background" presStyleLbl="node0" presStyleIdx="0" presStyleCnt="1"/>
      <dgm:spPr/>
    </dgm:pt>
    <dgm:pt modelId="{7B2186DC-F9D6-4CAE-BA06-ED80EBCFB1B5}" type="pres">
      <dgm:prSet presAssocID="{073F36F1-4397-4C61-B683-8FAD1AFD9779}" presName="text" presStyleLbl="fgAcc0" presStyleIdx="0" presStyleCnt="1" custLinFactNeighborX="-68300" custLinFactNeighborY="-18067">
        <dgm:presLayoutVars>
          <dgm:chPref val="3"/>
        </dgm:presLayoutVars>
      </dgm:prSet>
      <dgm:spPr/>
      <dgm:t>
        <a:bodyPr/>
        <a:lstStyle/>
        <a:p>
          <a:endParaRPr lang="tr-TR"/>
        </a:p>
      </dgm:t>
    </dgm:pt>
    <dgm:pt modelId="{DB38F56F-11ED-4620-A62F-3FC626853C07}" type="pres">
      <dgm:prSet presAssocID="{073F36F1-4397-4C61-B683-8FAD1AFD9779}" presName="hierChild2" presStyleCnt="0"/>
      <dgm:spPr/>
    </dgm:pt>
    <dgm:pt modelId="{ACA95BDF-83EB-41FB-9499-6719DE48010D}" type="pres">
      <dgm:prSet presAssocID="{A47B54B5-B5D8-4BFF-85E4-FB7741585684}" presName="Name10" presStyleLbl="parChTrans1D2" presStyleIdx="0" presStyleCnt="2"/>
      <dgm:spPr/>
      <dgm:t>
        <a:bodyPr/>
        <a:lstStyle/>
        <a:p>
          <a:endParaRPr lang="tr-TR"/>
        </a:p>
      </dgm:t>
    </dgm:pt>
    <dgm:pt modelId="{73B596A6-25A0-4749-94FA-CC0AD6D7FD0D}" type="pres">
      <dgm:prSet presAssocID="{DCA8355B-9929-4C57-97BD-E97F58826DA2}" presName="hierRoot2" presStyleCnt="0"/>
      <dgm:spPr/>
    </dgm:pt>
    <dgm:pt modelId="{E23268D4-8210-4F5E-8AAC-3558D7CF5A80}" type="pres">
      <dgm:prSet presAssocID="{DCA8355B-9929-4C57-97BD-E97F58826DA2}" presName="composite2" presStyleCnt="0"/>
      <dgm:spPr/>
    </dgm:pt>
    <dgm:pt modelId="{FF83A753-7567-46D1-8AD8-EFE2F97558F7}" type="pres">
      <dgm:prSet presAssocID="{DCA8355B-9929-4C57-97BD-E97F58826DA2}" presName="background2" presStyleLbl="node2" presStyleIdx="0" presStyleCnt="2"/>
      <dgm:spPr/>
    </dgm:pt>
    <dgm:pt modelId="{342078A5-D337-4E5F-B2A1-F2F4F6068F9F}" type="pres">
      <dgm:prSet presAssocID="{DCA8355B-9929-4C57-97BD-E97F58826DA2}" presName="text2" presStyleLbl="fgAcc2" presStyleIdx="0" presStyleCnt="2" custLinFactX="-32677" custLinFactNeighborX="-100000" custLinFactNeighborY="-18946">
        <dgm:presLayoutVars>
          <dgm:chPref val="3"/>
        </dgm:presLayoutVars>
      </dgm:prSet>
      <dgm:spPr/>
      <dgm:t>
        <a:bodyPr/>
        <a:lstStyle/>
        <a:p>
          <a:endParaRPr lang="tr-TR"/>
        </a:p>
      </dgm:t>
    </dgm:pt>
    <dgm:pt modelId="{0CA64D7B-9943-4FCC-9A04-DEE53B9D4915}" type="pres">
      <dgm:prSet presAssocID="{DCA8355B-9929-4C57-97BD-E97F58826DA2}" presName="hierChild3" presStyleCnt="0"/>
      <dgm:spPr/>
    </dgm:pt>
    <dgm:pt modelId="{F9BEFA87-67B9-40CF-A2A8-141882A22296}" type="pres">
      <dgm:prSet presAssocID="{74A7B0D8-8572-4F3F-8F11-1B3AC911693A}" presName="Name17" presStyleLbl="parChTrans1D3" presStyleIdx="0" presStyleCnt="4"/>
      <dgm:spPr/>
      <dgm:t>
        <a:bodyPr/>
        <a:lstStyle/>
        <a:p>
          <a:endParaRPr lang="tr-TR"/>
        </a:p>
      </dgm:t>
    </dgm:pt>
    <dgm:pt modelId="{BD2A0404-A63B-4C3A-8E94-37FF564CC32A}" type="pres">
      <dgm:prSet presAssocID="{DCCECDE3-9B5B-4DFA-8094-F820F98C8AA6}" presName="hierRoot3" presStyleCnt="0"/>
      <dgm:spPr/>
    </dgm:pt>
    <dgm:pt modelId="{BE312059-B327-4839-94DA-7B6D39B5BA4E}" type="pres">
      <dgm:prSet presAssocID="{DCCECDE3-9B5B-4DFA-8094-F820F98C8AA6}" presName="composite3" presStyleCnt="0"/>
      <dgm:spPr/>
    </dgm:pt>
    <dgm:pt modelId="{CD5CB194-1A71-40DA-919B-4A614563A422}" type="pres">
      <dgm:prSet presAssocID="{DCCECDE3-9B5B-4DFA-8094-F820F98C8AA6}" presName="background3" presStyleLbl="node3" presStyleIdx="0" presStyleCnt="4"/>
      <dgm:spPr/>
    </dgm:pt>
    <dgm:pt modelId="{C7B62579-1C8D-49FE-98ED-749E5CCBEF1C}" type="pres">
      <dgm:prSet presAssocID="{DCCECDE3-9B5B-4DFA-8094-F820F98C8AA6}" presName="text3" presStyleLbl="fgAcc3" presStyleIdx="0" presStyleCnt="4">
        <dgm:presLayoutVars>
          <dgm:chPref val="3"/>
        </dgm:presLayoutVars>
      </dgm:prSet>
      <dgm:spPr/>
      <dgm:t>
        <a:bodyPr/>
        <a:lstStyle/>
        <a:p>
          <a:endParaRPr lang="tr-TR"/>
        </a:p>
      </dgm:t>
    </dgm:pt>
    <dgm:pt modelId="{8B2C63D3-C17F-499B-9356-ECA23A312C9B}" type="pres">
      <dgm:prSet presAssocID="{DCCECDE3-9B5B-4DFA-8094-F820F98C8AA6}" presName="hierChild4" presStyleCnt="0"/>
      <dgm:spPr/>
    </dgm:pt>
    <dgm:pt modelId="{A8E4FA16-641E-4DFF-9950-CDF6423EA0BD}" type="pres">
      <dgm:prSet presAssocID="{4DFDDD19-FA08-4DE3-92EE-6F1B0389686D}" presName="Name17" presStyleLbl="parChTrans1D3" presStyleIdx="1" presStyleCnt="4"/>
      <dgm:spPr/>
      <dgm:t>
        <a:bodyPr/>
        <a:lstStyle/>
        <a:p>
          <a:endParaRPr lang="tr-TR"/>
        </a:p>
      </dgm:t>
    </dgm:pt>
    <dgm:pt modelId="{16249A79-17A1-4194-A883-DD5C3538D599}" type="pres">
      <dgm:prSet presAssocID="{7AC43804-9E66-4C45-96E5-36E57B5C7ACC}" presName="hierRoot3" presStyleCnt="0"/>
      <dgm:spPr/>
    </dgm:pt>
    <dgm:pt modelId="{05C3F3F8-4E53-4745-BAF6-F67B7CF0775A}" type="pres">
      <dgm:prSet presAssocID="{7AC43804-9E66-4C45-96E5-36E57B5C7ACC}" presName="composite3" presStyleCnt="0"/>
      <dgm:spPr/>
    </dgm:pt>
    <dgm:pt modelId="{17B432DC-DF23-4DA2-89DF-0F9FDF12E8CF}" type="pres">
      <dgm:prSet presAssocID="{7AC43804-9E66-4C45-96E5-36E57B5C7ACC}" presName="background3" presStyleLbl="node3" presStyleIdx="1" presStyleCnt="4"/>
      <dgm:spPr/>
    </dgm:pt>
    <dgm:pt modelId="{A695486C-F125-41FA-B669-E7B97F78F16B}" type="pres">
      <dgm:prSet presAssocID="{7AC43804-9E66-4C45-96E5-36E57B5C7ACC}" presName="text3" presStyleLbl="fgAcc3" presStyleIdx="1" presStyleCnt="4">
        <dgm:presLayoutVars>
          <dgm:chPref val="3"/>
        </dgm:presLayoutVars>
      </dgm:prSet>
      <dgm:spPr/>
      <dgm:t>
        <a:bodyPr/>
        <a:lstStyle/>
        <a:p>
          <a:endParaRPr lang="tr-TR"/>
        </a:p>
      </dgm:t>
    </dgm:pt>
    <dgm:pt modelId="{5AE728BA-A9DA-4D8D-9194-ABA8EA1FDE78}" type="pres">
      <dgm:prSet presAssocID="{7AC43804-9E66-4C45-96E5-36E57B5C7ACC}" presName="hierChild4" presStyleCnt="0"/>
      <dgm:spPr/>
    </dgm:pt>
    <dgm:pt modelId="{CD62E2A9-4B18-4F20-A113-92A141930663}" type="pres">
      <dgm:prSet presAssocID="{722713D9-09CE-4E13-A485-27503A4C8870}" presName="Name17" presStyleLbl="parChTrans1D3" presStyleIdx="2" presStyleCnt="4"/>
      <dgm:spPr/>
      <dgm:t>
        <a:bodyPr/>
        <a:lstStyle/>
        <a:p>
          <a:endParaRPr lang="tr-TR"/>
        </a:p>
      </dgm:t>
    </dgm:pt>
    <dgm:pt modelId="{ECF19CAB-6BFF-4948-A879-E00B0A39DA49}" type="pres">
      <dgm:prSet presAssocID="{B6028E3B-232C-4483-92AA-D4024BACA615}" presName="hierRoot3" presStyleCnt="0"/>
      <dgm:spPr/>
    </dgm:pt>
    <dgm:pt modelId="{0D06032C-16C8-48C0-910A-001DBDE98B47}" type="pres">
      <dgm:prSet presAssocID="{B6028E3B-232C-4483-92AA-D4024BACA615}" presName="composite3" presStyleCnt="0"/>
      <dgm:spPr/>
    </dgm:pt>
    <dgm:pt modelId="{AC979D30-A8BA-4CDE-A8BD-F7F4CC429239}" type="pres">
      <dgm:prSet presAssocID="{B6028E3B-232C-4483-92AA-D4024BACA615}" presName="background3" presStyleLbl="node3" presStyleIdx="2" presStyleCnt="4"/>
      <dgm:spPr/>
    </dgm:pt>
    <dgm:pt modelId="{ADA5CA4E-7D64-4BA9-968C-3F6948DCF667}" type="pres">
      <dgm:prSet presAssocID="{B6028E3B-232C-4483-92AA-D4024BACA615}" presName="text3" presStyleLbl="fgAcc3" presStyleIdx="2" presStyleCnt="4">
        <dgm:presLayoutVars>
          <dgm:chPref val="3"/>
        </dgm:presLayoutVars>
      </dgm:prSet>
      <dgm:spPr/>
      <dgm:t>
        <a:bodyPr/>
        <a:lstStyle/>
        <a:p>
          <a:endParaRPr lang="tr-TR"/>
        </a:p>
      </dgm:t>
    </dgm:pt>
    <dgm:pt modelId="{501BEDAA-8D8F-4A7E-8ABC-766C2F6413F9}" type="pres">
      <dgm:prSet presAssocID="{B6028E3B-232C-4483-92AA-D4024BACA615}" presName="hierChild4" presStyleCnt="0"/>
      <dgm:spPr/>
    </dgm:pt>
    <dgm:pt modelId="{8468A1A9-E1D2-4EFE-A5C1-84A3BAD3D933}" type="pres">
      <dgm:prSet presAssocID="{ABA1E051-A7AB-4953-9E82-2B587CDAA545}" presName="Name17" presStyleLbl="parChTrans1D3" presStyleIdx="3" presStyleCnt="4"/>
      <dgm:spPr/>
      <dgm:t>
        <a:bodyPr/>
        <a:lstStyle/>
        <a:p>
          <a:endParaRPr lang="tr-TR"/>
        </a:p>
      </dgm:t>
    </dgm:pt>
    <dgm:pt modelId="{01599DD3-838D-4D4D-A10D-0ADDC966B781}" type="pres">
      <dgm:prSet presAssocID="{CBDFD3BD-A635-4A36-BC40-659FE3B209D1}" presName="hierRoot3" presStyleCnt="0"/>
      <dgm:spPr/>
    </dgm:pt>
    <dgm:pt modelId="{11C538FC-4B1E-4139-B389-0602568F4259}" type="pres">
      <dgm:prSet presAssocID="{CBDFD3BD-A635-4A36-BC40-659FE3B209D1}" presName="composite3" presStyleCnt="0"/>
      <dgm:spPr/>
    </dgm:pt>
    <dgm:pt modelId="{83D49076-70D0-4DF4-8CFA-81CD0F9D2AF9}" type="pres">
      <dgm:prSet presAssocID="{CBDFD3BD-A635-4A36-BC40-659FE3B209D1}" presName="background3" presStyleLbl="node3" presStyleIdx="3" presStyleCnt="4"/>
      <dgm:spPr/>
    </dgm:pt>
    <dgm:pt modelId="{59595322-DF7A-4427-B7D7-A708480AC21B}" type="pres">
      <dgm:prSet presAssocID="{CBDFD3BD-A635-4A36-BC40-659FE3B209D1}" presName="text3" presStyleLbl="fgAcc3" presStyleIdx="3" presStyleCnt="4">
        <dgm:presLayoutVars>
          <dgm:chPref val="3"/>
        </dgm:presLayoutVars>
      </dgm:prSet>
      <dgm:spPr/>
      <dgm:t>
        <a:bodyPr/>
        <a:lstStyle/>
        <a:p>
          <a:endParaRPr lang="tr-TR"/>
        </a:p>
      </dgm:t>
    </dgm:pt>
    <dgm:pt modelId="{888587CC-0630-44CB-99F6-3A814A642282}" type="pres">
      <dgm:prSet presAssocID="{CBDFD3BD-A635-4A36-BC40-659FE3B209D1}" presName="hierChild4" presStyleCnt="0"/>
      <dgm:spPr/>
    </dgm:pt>
    <dgm:pt modelId="{E540CB7B-ED30-4F61-B587-D3345D8A7ACB}" type="pres">
      <dgm:prSet presAssocID="{620761F4-1A00-47DC-9E22-51C989515CEE}" presName="Name10" presStyleLbl="parChTrans1D2" presStyleIdx="1" presStyleCnt="2"/>
      <dgm:spPr/>
      <dgm:t>
        <a:bodyPr/>
        <a:lstStyle/>
        <a:p>
          <a:endParaRPr lang="tr-TR"/>
        </a:p>
      </dgm:t>
    </dgm:pt>
    <dgm:pt modelId="{B661ECBF-AD8A-43C5-80A7-A52618B49058}" type="pres">
      <dgm:prSet presAssocID="{0A0F39E9-8717-49C2-BC51-1291305554AC}" presName="hierRoot2" presStyleCnt="0"/>
      <dgm:spPr/>
    </dgm:pt>
    <dgm:pt modelId="{40957CE6-6FB5-4BE6-8584-ED0364A92687}" type="pres">
      <dgm:prSet presAssocID="{0A0F39E9-8717-49C2-BC51-1291305554AC}" presName="composite2" presStyleCnt="0"/>
      <dgm:spPr/>
    </dgm:pt>
    <dgm:pt modelId="{26031DCD-183F-4603-9535-5CE5F376808A}" type="pres">
      <dgm:prSet presAssocID="{0A0F39E9-8717-49C2-BC51-1291305554AC}" presName="background2" presStyleLbl="node2" presStyleIdx="1" presStyleCnt="2"/>
      <dgm:spPr/>
    </dgm:pt>
    <dgm:pt modelId="{74CCE722-F728-4CB2-BDF9-6F0E153BC097}" type="pres">
      <dgm:prSet presAssocID="{0A0F39E9-8717-49C2-BC51-1291305554AC}" presName="text2" presStyleLbl="fgAcc2" presStyleIdx="1" presStyleCnt="2" custLinFactNeighborX="4443" custLinFactNeighborY="-18946">
        <dgm:presLayoutVars>
          <dgm:chPref val="3"/>
        </dgm:presLayoutVars>
      </dgm:prSet>
      <dgm:spPr/>
      <dgm:t>
        <a:bodyPr/>
        <a:lstStyle/>
        <a:p>
          <a:endParaRPr lang="tr-TR"/>
        </a:p>
      </dgm:t>
    </dgm:pt>
    <dgm:pt modelId="{647A9851-AC97-4D91-A445-68A375A92817}" type="pres">
      <dgm:prSet presAssocID="{0A0F39E9-8717-49C2-BC51-1291305554AC}" presName="hierChild3" presStyleCnt="0"/>
      <dgm:spPr/>
    </dgm:pt>
  </dgm:ptLst>
  <dgm:cxnLst>
    <dgm:cxn modelId="{E285F586-7A1C-4B86-8553-43D64A14EA67}" type="presOf" srcId="{ABA1E051-A7AB-4953-9E82-2B587CDAA545}" destId="{8468A1A9-E1D2-4EFE-A5C1-84A3BAD3D933}" srcOrd="0" destOrd="0" presId="urn:microsoft.com/office/officeart/2005/8/layout/hierarchy1"/>
    <dgm:cxn modelId="{565B5376-6F2D-422D-B410-ED386F3FDAA5}" srcId="{DCA8355B-9929-4C57-97BD-E97F58826DA2}" destId="{CBDFD3BD-A635-4A36-BC40-659FE3B209D1}" srcOrd="3" destOrd="0" parTransId="{ABA1E051-A7AB-4953-9E82-2B587CDAA545}" sibTransId="{B19F6EC5-A1C7-4A7B-AECC-0727C0FDC64F}"/>
    <dgm:cxn modelId="{0CFD73E4-0B3E-4A20-81ED-BA076B2AD500}" type="presOf" srcId="{620761F4-1A00-47DC-9E22-51C989515CEE}" destId="{E540CB7B-ED30-4F61-B587-D3345D8A7ACB}" srcOrd="0" destOrd="0" presId="urn:microsoft.com/office/officeart/2005/8/layout/hierarchy1"/>
    <dgm:cxn modelId="{0EA6C1B7-9718-4C26-B5C0-3BF175773F48}" type="presOf" srcId="{4358776D-2FAE-43B4-9412-B3F7D04FFEBD}" destId="{A994A047-36E0-44FE-9FFC-12CF659A0011}" srcOrd="0" destOrd="0" presId="urn:microsoft.com/office/officeart/2005/8/layout/hierarchy1"/>
    <dgm:cxn modelId="{FF87DCBD-36D4-4BF9-B472-54BF79F107C6}" type="presOf" srcId="{A47B54B5-B5D8-4BFF-85E4-FB7741585684}" destId="{ACA95BDF-83EB-41FB-9499-6719DE48010D}" srcOrd="0" destOrd="0" presId="urn:microsoft.com/office/officeart/2005/8/layout/hierarchy1"/>
    <dgm:cxn modelId="{CEDBA07D-2016-4297-9EE1-78824685DFEB}" type="presOf" srcId="{B6028E3B-232C-4483-92AA-D4024BACA615}" destId="{ADA5CA4E-7D64-4BA9-968C-3F6948DCF667}" srcOrd="0" destOrd="0" presId="urn:microsoft.com/office/officeart/2005/8/layout/hierarchy1"/>
    <dgm:cxn modelId="{488673BA-402F-4626-80F7-19A710204AF2}" type="presOf" srcId="{073F36F1-4397-4C61-B683-8FAD1AFD9779}" destId="{7B2186DC-F9D6-4CAE-BA06-ED80EBCFB1B5}" srcOrd="0" destOrd="0" presId="urn:microsoft.com/office/officeart/2005/8/layout/hierarchy1"/>
    <dgm:cxn modelId="{E46F770E-45FB-4EC4-890B-F1092D4B6FE0}" type="presOf" srcId="{74A7B0D8-8572-4F3F-8F11-1B3AC911693A}" destId="{F9BEFA87-67B9-40CF-A2A8-141882A22296}" srcOrd="0" destOrd="0" presId="urn:microsoft.com/office/officeart/2005/8/layout/hierarchy1"/>
    <dgm:cxn modelId="{1A75BAA1-E2EF-4B9D-91DF-5C3FB68518FE}" srcId="{DCA8355B-9929-4C57-97BD-E97F58826DA2}" destId="{DCCECDE3-9B5B-4DFA-8094-F820F98C8AA6}" srcOrd="0" destOrd="0" parTransId="{74A7B0D8-8572-4F3F-8F11-1B3AC911693A}" sibTransId="{F02B5CF7-34A4-46B3-AC7B-E8591449FDC1}"/>
    <dgm:cxn modelId="{B411448D-B692-4D98-86CF-805631C260AE}" type="presOf" srcId="{7AC43804-9E66-4C45-96E5-36E57B5C7ACC}" destId="{A695486C-F125-41FA-B669-E7B97F78F16B}" srcOrd="0" destOrd="0" presId="urn:microsoft.com/office/officeart/2005/8/layout/hierarchy1"/>
    <dgm:cxn modelId="{08A9079C-F431-4E22-A83D-D1D2E860942E}" type="presOf" srcId="{DCCECDE3-9B5B-4DFA-8094-F820F98C8AA6}" destId="{C7B62579-1C8D-49FE-98ED-749E5CCBEF1C}" srcOrd="0" destOrd="0" presId="urn:microsoft.com/office/officeart/2005/8/layout/hierarchy1"/>
    <dgm:cxn modelId="{405B8F45-0752-405B-8F3B-920D99131075}" srcId="{DCA8355B-9929-4C57-97BD-E97F58826DA2}" destId="{B6028E3B-232C-4483-92AA-D4024BACA615}" srcOrd="2" destOrd="0" parTransId="{722713D9-09CE-4E13-A485-27503A4C8870}" sibTransId="{912CAB36-A96E-4CF1-8A6D-BAA2707A0AC8}"/>
    <dgm:cxn modelId="{1196EF95-3535-4FB9-97EE-5164EA3F3941}" srcId="{073F36F1-4397-4C61-B683-8FAD1AFD9779}" destId="{0A0F39E9-8717-49C2-BC51-1291305554AC}" srcOrd="1" destOrd="0" parTransId="{620761F4-1A00-47DC-9E22-51C989515CEE}" sibTransId="{0C8949B5-0436-498A-A1B5-690CCD9FC406}"/>
    <dgm:cxn modelId="{7AE29E96-7B2C-4FF6-BAAF-C3247BF6B0E5}" type="presOf" srcId="{CBDFD3BD-A635-4A36-BC40-659FE3B209D1}" destId="{59595322-DF7A-4427-B7D7-A708480AC21B}" srcOrd="0" destOrd="0" presId="urn:microsoft.com/office/officeart/2005/8/layout/hierarchy1"/>
    <dgm:cxn modelId="{A9277FB4-5409-4700-A1A5-5028CC88418A}" srcId="{073F36F1-4397-4C61-B683-8FAD1AFD9779}" destId="{DCA8355B-9929-4C57-97BD-E97F58826DA2}" srcOrd="0" destOrd="0" parTransId="{A47B54B5-B5D8-4BFF-85E4-FB7741585684}" sibTransId="{27978A98-4801-4B19-9E24-8E9008C00418}"/>
    <dgm:cxn modelId="{C677AAE6-ADA7-4FED-8735-BE1637AAB072}" type="presOf" srcId="{722713D9-09CE-4E13-A485-27503A4C8870}" destId="{CD62E2A9-4B18-4F20-A113-92A141930663}" srcOrd="0" destOrd="0" presId="urn:microsoft.com/office/officeart/2005/8/layout/hierarchy1"/>
    <dgm:cxn modelId="{46A00F91-0A38-4897-96AA-18540CB8B11F}" type="presOf" srcId="{4DFDDD19-FA08-4DE3-92EE-6F1B0389686D}" destId="{A8E4FA16-641E-4DFF-9950-CDF6423EA0BD}" srcOrd="0" destOrd="0" presId="urn:microsoft.com/office/officeart/2005/8/layout/hierarchy1"/>
    <dgm:cxn modelId="{939FCFCE-4DE1-417F-B85C-E321EB1A21BF}" type="presOf" srcId="{DCA8355B-9929-4C57-97BD-E97F58826DA2}" destId="{342078A5-D337-4E5F-B2A1-F2F4F6068F9F}" srcOrd="0" destOrd="0" presId="urn:microsoft.com/office/officeart/2005/8/layout/hierarchy1"/>
    <dgm:cxn modelId="{646339B8-741A-4A46-AAAF-590AB062A656}" type="presOf" srcId="{0A0F39E9-8717-49C2-BC51-1291305554AC}" destId="{74CCE722-F728-4CB2-BDF9-6F0E153BC097}" srcOrd="0" destOrd="0" presId="urn:microsoft.com/office/officeart/2005/8/layout/hierarchy1"/>
    <dgm:cxn modelId="{BD276AD0-BCD9-44E4-86C0-0F49C5AAE155}" srcId="{DCA8355B-9929-4C57-97BD-E97F58826DA2}" destId="{7AC43804-9E66-4C45-96E5-36E57B5C7ACC}" srcOrd="1" destOrd="0" parTransId="{4DFDDD19-FA08-4DE3-92EE-6F1B0389686D}" sibTransId="{42D7B538-0F31-438D-9423-62194ECF8A3A}"/>
    <dgm:cxn modelId="{80237B3F-2D32-49CC-9320-50001A07AAA6}" srcId="{4358776D-2FAE-43B4-9412-B3F7D04FFEBD}" destId="{073F36F1-4397-4C61-B683-8FAD1AFD9779}" srcOrd="0" destOrd="0" parTransId="{5BABEEFD-B94D-4C96-9803-96035114FB1C}" sibTransId="{10FDCA3D-C696-487F-88B4-D9409D875CE1}"/>
    <dgm:cxn modelId="{356198C0-6555-4B2B-B6E7-4D62E0C628A1}" type="presParOf" srcId="{A994A047-36E0-44FE-9FFC-12CF659A0011}" destId="{0339FC3A-38A4-4AE3-ACC9-F56E7258D878}" srcOrd="0" destOrd="0" presId="urn:microsoft.com/office/officeart/2005/8/layout/hierarchy1"/>
    <dgm:cxn modelId="{FB3A55A8-D675-45F6-8D7C-E36E89FCDA4E}" type="presParOf" srcId="{0339FC3A-38A4-4AE3-ACC9-F56E7258D878}" destId="{9A09512B-92ED-4A41-B195-56FEEE8AF16A}" srcOrd="0" destOrd="0" presId="urn:microsoft.com/office/officeart/2005/8/layout/hierarchy1"/>
    <dgm:cxn modelId="{E5AD0CEE-821A-4953-A270-0D88878F88CE}" type="presParOf" srcId="{9A09512B-92ED-4A41-B195-56FEEE8AF16A}" destId="{B27645D7-E3B6-4075-B322-CCBAFE581384}" srcOrd="0" destOrd="0" presId="urn:microsoft.com/office/officeart/2005/8/layout/hierarchy1"/>
    <dgm:cxn modelId="{B6E36266-D607-4696-97D7-5F5D08E3972C}" type="presParOf" srcId="{9A09512B-92ED-4A41-B195-56FEEE8AF16A}" destId="{7B2186DC-F9D6-4CAE-BA06-ED80EBCFB1B5}" srcOrd="1" destOrd="0" presId="urn:microsoft.com/office/officeart/2005/8/layout/hierarchy1"/>
    <dgm:cxn modelId="{24248FCF-A631-4F99-8790-5E05596D89D1}" type="presParOf" srcId="{0339FC3A-38A4-4AE3-ACC9-F56E7258D878}" destId="{DB38F56F-11ED-4620-A62F-3FC626853C07}" srcOrd="1" destOrd="0" presId="urn:microsoft.com/office/officeart/2005/8/layout/hierarchy1"/>
    <dgm:cxn modelId="{A0D6992C-47F9-4EA3-B088-FE9860E5D10C}" type="presParOf" srcId="{DB38F56F-11ED-4620-A62F-3FC626853C07}" destId="{ACA95BDF-83EB-41FB-9499-6719DE48010D}" srcOrd="0" destOrd="0" presId="urn:microsoft.com/office/officeart/2005/8/layout/hierarchy1"/>
    <dgm:cxn modelId="{E4A06738-3BC2-40AE-97F5-FDE942F4E108}" type="presParOf" srcId="{DB38F56F-11ED-4620-A62F-3FC626853C07}" destId="{73B596A6-25A0-4749-94FA-CC0AD6D7FD0D}" srcOrd="1" destOrd="0" presId="urn:microsoft.com/office/officeart/2005/8/layout/hierarchy1"/>
    <dgm:cxn modelId="{CBE742D9-F7CC-49E5-AA77-734A11BBDE24}" type="presParOf" srcId="{73B596A6-25A0-4749-94FA-CC0AD6D7FD0D}" destId="{E23268D4-8210-4F5E-8AAC-3558D7CF5A80}" srcOrd="0" destOrd="0" presId="urn:microsoft.com/office/officeart/2005/8/layout/hierarchy1"/>
    <dgm:cxn modelId="{6504D260-AD72-4C58-AFAC-867AC7F04B10}" type="presParOf" srcId="{E23268D4-8210-4F5E-8AAC-3558D7CF5A80}" destId="{FF83A753-7567-46D1-8AD8-EFE2F97558F7}" srcOrd="0" destOrd="0" presId="urn:microsoft.com/office/officeart/2005/8/layout/hierarchy1"/>
    <dgm:cxn modelId="{59D87478-04E9-44B9-865F-043B18AB0F22}" type="presParOf" srcId="{E23268D4-8210-4F5E-8AAC-3558D7CF5A80}" destId="{342078A5-D337-4E5F-B2A1-F2F4F6068F9F}" srcOrd="1" destOrd="0" presId="urn:microsoft.com/office/officeart/2005/8/layout/hierarchy1"/>
    <dgm:cxn modelId="{820683CF-F0BE-4E7E-BE7F-15CF126E8BDA}" type="presParOf" srcId="{73B596A6-25A0-4749-94FA-CC0AD6D7FD0D}" destId="{0CA64D7B-9943-4FCC-9A04-DEE53B9D4915}" srcOrd="1" destOrd="0" presId="urn:microsoft.com/office/officeart/2005/8/layout/hierarchy1"/>
    <dgm:cxn modelId="{7FADFE87-0DE7-4080-BE46-70E8D8B38C32}" type="presParOf" srcId="{0CA64D7B-9943-4FCC-9A04-DEE53B9D4915}" destId="{F9BEFA87-67B9-40CF-A2A8-141882A22296}" srcOrd="0" destOrd="0" presId="urn:microsoft.com/office/officeart/2005/8/layout/hierarchy1"/>
    <dgm:cxn modelId="{6B7779C4-41A2-4344-A5B4-8EFF5290D9AE}" type="presParOf" srcId="{0CA64D7B-9943-4FCC-9A04-DEE53B9D4915}" destId="{BD2A0404-A63B-4C3A-8E94-37FF564CC32A}" srcOrd="1" destOrd="0" presId="urn:microsoft.com/office/officeart/2005/8/layout/hierarchy1"/>
    <dgm:cxn modelId="{BAF31979-6BFD-4E1A-ADFD-79028E7EC850}" type="presParOf" srcId="{BD2A0404-A63B-4C3A-8E94-37FF564CC32A}" destId="{BE312059-B327-4839-94DA-7B6D39B5BA4E}" srcOrd="0" destOrd="0" presId="urn:microsoft.com/office/officeart/2005/8/layout/hierarchy1"/>
    <dgm:cxn modelId="{865BB14C-31CF-4DA6-8D7F-32B21CA7F0AB}" type="presParOf" srcId="{BE312059-B327-4839-94DA-7B6D39B5BA4E}" destId="{CD5CB194-1A71-40DA-919B-4A614563A422}" srcOrd="0" destOrd="0" presId="urn:microsoft.com/office/officeart/2005/8/layout/hierarchy1"/>
    <dgm:cxn modelId="{8543A282-B8A4-42B5-82D3-89ACACF0D00B}" type="presParOf" srcId="{BE312059-B327-4839-94DA-7B6D39B5BA4E}" destId="{C7B62579-1C8D-49FE-98ED-749E5CCBEF1C}" srcOrd="1" destOrd="0" presId="urn:microsoft.com/office/officeart/2005/8/layout/hierarchy1"/>
    <dgm:cxn modelId="{49EF4FF6-C5FE-4DE7-82E5-178EF808E60E}" type="presParOf" srcId="{BD2A0404-A63B-4C3A-8E94-37FF564CC32A}" destId="{8B2C63D3-C17F-499B-9356-ECA23A312C9B}" srcOrd="1" destOrd="0" presId="urn:microsoft.com/office/officeart/2005/8/layout/hierarchy1"/>
    <dgm:cxn modelId="{12002488-DAB3-4E68-9796-A25968BC5DBF}" type="presParOf" srcId="{0CA64D7B-9943-4FCC-9A04-DEE53B9D4915}" destId="{A8E4FA16-641E-4DFF-9950-CDF6423EA0BD}" srcOrd="2" destOrd="0" presId="urn:microsoft.com/office/officeart/2005/8/layout/hierarchy1"/>
    <dgm:cxn modelId="{F311D541-B6CB-46DF-883E-4FC241A4C091}" type="presParOf" srcId="{0CA64D7B-9943-4FCC-9A04-DEE53B9D4915}" destId="{16249A79-17A1-4194-A883-DD5C3538D599}" srcOrd="3" destOrd="0" presId="urn:microsoft.com/office/officeart/2005/8/layout/hierarchy1"/>
    <dgm:cxn modelId="{70558719-2861-4D13-B41F-7D9C03663507}" type="presParOf" srcId="{16249A79-17A1-4194-A883-DD5C3538D599}" destId="{05C3F3F8-4E53-4745-BAF6-F67B7CF0775A}" srcOrd="0" destOrd="0" presId="urn:microsoft.com/office/officeart/2005/8/layout/hierarchy1"/>
    <dgm:cxn modelId="{20240B6B-2651-4B44-9931-A1D3017CBD9A}" type="presParOf" srcId="{05C3F3F8-4E53-4745-BAF6-F67B7CF0775A}" destId="{17B432DC-DF23-4DA2-89DF-0F9FDF12E8CF}" srcOrd="0" destOrd="0" presId="urn:microsoft.com/office/officeart/2005/8/layout/hierarchy1"/>
    <dgm:cxn modelId="{2C839BC0-DF4A-44B5-952E-66BE038082D6}" type="presParOf" srcId="{05C3F3F8-4E53-4745-BAF6-F67B7CF0775A}" destId="{A695486C-F125-41FA-B669-E7B97F78F16B}" srcOrd="1" destOrd="0" presId="urn:microsoft.com/office/officeart/2005/8/layout/hierarchy1"/>
    <dgm:cxn modelId="{FFAE7D84-9D28-48C7-8FC4-BC7EB1B9CFBA}" type="presParOf" srcId="{16249A79-17A1-4194-A883-DD5C3538D599}" destId="{5AE728BA-A9DA-4D8D-9194-ABA8EA1FDE78}" srcOrd="1" destOrd="0" presId="urn:microsoft.com/office/officeart/2005/8/layout/hierarchy1"/>
    <dgm:cxn modelId="{EDB9550D-642B-4A35-9BD8-2E17F5F4A19F}" type="presParOf" srcId="{0CA64D7B-9943-4FCC-9A04-DEE53B9D4915}" destId="{CD62E2A9-4B18-4F20-A113-92A141930663}" srcOrd="4" destOrd="0" presId="urn:microsoft.com/office/officeart/2005/8/layout/hierarchy1"/>
    <dgm:cxn modelId="{4E8FE86A-3280-4518-A96E-5A82EC9ABCB2}" type="presParOf" srcId="{0CA64D7B-9943-4FCC-9A04-DEE53B9D4915}" destId="{ECF19CAB-6BFF-4948-A879-E00B0A39DA49}" srcOrd="5" destOrd="0" presId="urn:microsoft.com/office/officeart/2005/8/layout/hierarchy1"/>
    <dgm:cxn modelId="{5CB08969-0998-440D-B5C0-30A109171799}" type="presParOf" srcId="{ECF19CAB-6BFF-4948-A879-E00B0A39DA49}" destId="{0D06032C-16C8-48C0-910A-001DBDE98B47}" srcOrd="0" destOrd="0" presId="urn:microsoft.com/office/officeart/2005/8/layout/hierarchy1"/>
    <dgm:cxn modelId="{0919973D-EF25-4BA3-A38D-0E53A10D25A2}" type="presParOf" srcId="{0D06032C-16C8-48C0-910A-001DBDE98B47}" destId="{AC979D30-A8BA-4CDE-A8BD-F7F4CC429239}" srcOrd="0" destOrd="0" presId="urn:microsoft.com/office/officeart/2005/8/layout/hierarchy1"/>
    <dgm:cxn modelId="{749833B7-FB78-4325-9728-A5DD7C8CB60C}" type="presParOf" srcId="{0D06032C-16C8-48C0-910A-001DBDE98B47}" destId="{ADA5CA4E-7D64-4BA9-968C-3F6948DCF667}" srcOrd="1" destOrd="0" presId="urn:microsoft.com/office/officeart/2005/8/layout/hierarchy1"/>
    <dgm:cxn modelId="{25E205FE-E98C-4338-88B2-003793C0386A}" type="presParOf" srcId="{ECF19CAB-6BFF-4948-A879-E00B0A39DA49}" destId="{501BEDAA-8D8F-4A7E-8ABC-766C2F6413F9}" srcOrd="1" destOrd="0" presId="urn:microsoft.com/office/officeart/2005/8/layout/hierarchy1"/>
    <dgm:cxn modelId="{3428DCAF-78F2-414E-81B6-3593E458A2AD}" type="presParOf" srcId="{0CA64D7B-9943-4FCC-9A04-DEE53B9D4915}" destId="{8468A1A9-E1D2-4EFE-A5C1-84A3BAD3D933}" srcOrd="6" destOrd="0" presId="urn:microsoft.com/office/officeart/2005/8/layout/hierarchy1"/>
    <dgm:cxn modelId="{D75D2BED-CDD2-496F-A728-280B4DBF5B16}" type="presParOf" srcId="{0CA64D7B-9943-4FCC-9A04-DEE53B9D4915}" destId="{01599DD3-838D-4D4D-A10D-0ADDC966B781}" srcOrd="7" destOrd="0" presId="urn:microsoft.com/office/officeart/2005/8/layout/hierarchy1"/>
    <dgm:cxn modelId="{73295817-7587-43EF-8A8A-83877246F3BE}" type="presParOf" srcId="{01599DD3-838D-4D4D-A10D-0ADDC966B781}" destId="{11C538FC-4B1E-4139-B389-0602568F4259}" srcOrd="0" destOrd="0" presId="urn:microsoft.com/office/officeart/2005/8/layout/hierarchy1"/>
    <dgm:cxn modelId="{5EF01F7E-7401-472A-B588-FB7483792BB1}" type="presParOf" srcId="{11C538FC-4B1E-4139-B389-0602568F4259}" destId="{83D49076-70D0-4DF4-8CFA-81CD0F9D2AF9}" srcOrd="0" destOrd="0" presId="urn:microsoft.com/office/officeart/2005/8/layout/hierarchy1"/>
    <dgm:cxn modelId="{1418A6CB-5C4D-4181-B0D8-75EE2383CDB0}" type="presParOf" srcId="{11C538FC-4B1E-4139-B389-0602568F4259}" destId="{59595322-DF7A-4427-B7D7-A708480AC21B}" srcOrd="1" destOrd="0" presId="urn:microsoft.com/office/officeart/2005/8/layout/hierarchy1"/>
    <dgm:cxn modelId="{B59FE13E-F9BC-49B9-9960-831367E8146A}" type="presParOf" srcId="{01599DD3-838D-4D4D-A10D-0ADDC966B781}" destId="{888587CC-0630-44CB-99F6-3A814A642282}" srcOrd="1" destOrd="0" presId="urn:microsoft.com/office/officeart/2005/8/layout/hierarchy1"/>
    <dgm:cxn modelId="{22CFBEF5-FDF5-4751-8141-D7C51FEF7217}" type="presParOf" srcId="{DB38F56F-11ED-4620-A62F-3FC626853C07}" destId="{E540CB7B-ED30-4F61-B587-D3345D8A7ACB}" srcOrd="2" destOrd="0" presId="urn:microsoft.com/office/officeart/2005/8/layout/hierarchy1"/>
    <dgm:cxn modelId="{9A598B67-363A-4232-AC0A-29667C26D9F9}" type="presParOf" srcId="{DB38F56F-11ED-4620-A62F-3FC626853C07}" destId="{B661ECBF-AD8A-43C5-80A7-A52618B49058}" srcOrd="3" destOrd="0" presId="urn:microsoft.com/office/officeart/2005/8/layout/hierarchy1"/>
    <dgm:cxn modelId="{15810765-DB1C-4A57-9DCE-F601EEC119FA}" type="presParOf" srcId="{B661ECBF-AD8A-43C5-80A7-A52618B49058}" destId="{40957CE6-6FB5-4BE6-8584-ED0364A92687}" srcOrd="0" destOrd="0" presId="urn:microsoft.com/office/officeart/2005/8/layout/hierarchy1"/>
    <dgm:cxn modelId="{CFB4AEB0-2F0C-4DDB-8582-15033FB18BD5}" type="presParOf" srcId="{40957CE6-6FB5-4BE6-8584-ED0364A92687}" destId="{26031DCD-183F-4603-9535-5CE5F376808A}" srcOrd="0" destOrd="0" presId="urn:microsoft.com/office/officeart/2005/8/layout/hierarchy1"/>
    <dgm:cxn modelId="{B33AD206-686C-41B3-B436-9F6E0ED26153}" type="presParOf" srcId="{40957CE6-6FB5-4BE6-8584-ED0364A92687}" destId="{74CCE722-F728-4CB2-BDF9-6F0E153BC097}" srcOrd="1" destOrd="0" presId="urn:microsoft.com/office/officeart/2005/8/layout/hierarchy1"/>
    <dgm:cxn modelId="{300396C1-97B7-449D-93A3-DC80BBD76494}" type="presParOf" srcId="{B661ECBF-AD8A-43C5-80A7-A52618B49058}" destId="{647A9851-AC97-4D91-A445-68A375A92817}" srcOrd="1" destOrd="0" presId="urn:microsoft.com/office/officeart/2005/8/layout/hierarchy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815D7E-FC16-432E-86F9-D5B5D08AAAB9}" type="doc">
      <dgm:prSet loTypeId="urn:microsoft.com/office/officeart/2005/8/layout/radial5" loCatId="relationship" qsTypeId="urn:microsoft.com/office/officeart/2005/8/quickstyle/3d1" qsCatId="3D" csTypeId="urn:microsoft.com/office/officeart/2005/8/colors/colorful5" csCatId="colorful" phldr="1"/>
      <dgm:spPr/>
      <dgm:t>
        <a:bodyPr/>
        <a:lstStyle/>
        <a:p>
          <a:endParaRPr lang="tr-TR"/>
        </a:p>
      </dgm:t>
    </dgm:pt>
    <dgm:pt modelId="{51B7B764-EFAA-499B-9D03-293FB9DC046B}">
      <dgm:prSet phldrT="[Metin]"/>
      <dgm:spPr/>
      <dgm:t>
        <a:bodyPr/>
        <a:lstStyle/>
        <a:p>
          <a:r>
            <a:rPr lang="tr-TR" dirty="0" smtClean="0"/>
            <a:t>Hz. Peygamber’in Ağız ve Diş Temizliği</a:t>
          </a:r>
          <a:endParaRPr lang="tr-TR" dirty="0"/>
        </a:p>
      </dgm:t>
    </dgm:pt>
    <dgm:pt modelId="{7123E8D9-7D0D-481F-9AAA-25BBC84123C2}" type="parTrans" cxnId="{F9BBF358-13FE-426B-BE42-753468BEC1A6}">
      <dgm:prSet/>
      <dgm:spPr/>
      <dgm:t>
        <a:bodyPr/>
        <a:lstStyle/>
        <a:p>
          <a:endParaRPr lang="tr-TR"/>
        </a:p>
      </dgm:t>
    </dgm:pt>
    <dgm:pt modelId="{1DED3F6B-04FB-41BF-905B-136B54A7307A}" type="sibTrans" cxnId="{F9BBF358-13FE-426B-BE42-753468BEC1A6}">
      <dgm:prSet/>
      <dgm:spPr/>
      <dgm:t>
        <a:bodyPr/>
        <a:lstStyle/>
        <a:p>
          <a:endParaRPr lang="tr-TR"/>
        </a:p>
      </dgm:t>
    </dgm:pt>
    <dgm:pt modelId="{9567F8BC-89F3-49A4-A48A-53299954E6EF}">
      <dgm:prSet phldrT="[Metin]" custT="1"/>
      <dgm:spPr/>
      <dgm:t>
        <a:bodyPr/>
        <a:lstStyle/>
        <a:p>
          <a:r>
            <a:rPr lang="tr-TR" sz="1700" dirty="0" smtClean="0">
              <a:latin typeface="Times New Roman" panose="02020603050405020304" pitchFamily="18" charset="0"/>
              <a:cs typeface="Times New Roman" panose="02020603050405020304" pitchFamily="18" charset="0"/>
            </a:rPr>
            <a:t>Süt gibi yağlı bir içecek içildiğinde ağzını su ile çalkalar, “Süt içtiğiniz zaman ağzınızı su ile çalkalayınız. Çünkü süt yağlıdır.” buyururdu</a:t>
          </a:r>
          <a:r>
            <a:rPr lang="tr-TR" sz="1700" dirty="0" smtClean="0"/>
            <a:t>. </a:t>
          </a:r>
          <a:endParaRPr lang="tr-TR" sz="1700" dirty="0"/>
        </a:p>
      </dgm:t>
    </dgm:pt>
    <dgm:pt modelId="{3189DE65-56EB-449D-96C9-7EEA4C9A078A}" type="parTrans" cxnId="{C9F86942-C673-4E14-A448-0A7596233710}">
      <dgm:prSet/>
      <dgm:spPr/>
      <dgm:t>
        <a:bodyPr/>
        <a:lstStyle/>
        <a:p>
          <a:endParaRPr lang="tr-TR"/>
        </a:p>
      </dgm:t>
    </dgm:pt>
    <dgm:pt modelId="{EFFF35B3-6661-4F46-937A-D46135097388}" type="sibTrans" cxnId="{C9F86942-C673-4E14-A448-0A7596233710}">
      <dgm:prSet/>
      <dgm:spPr/>
      <dgm:t>
        <a:bodyPr/>
        <a:lstStyle/>
        <a:p>
          <a:endParaRPr lang="tr-TR"/>
        </a:p>
      </dgm:t>
    </dgm:pt>
    <dgm:pt modelId="{E50FB630-F0D7-488B-B5A0-3181C4A42E7E}">
      <dgm:prSet phldrT="[Metin]"/>
      <dgm:spPr/>
      <dgm:t>
        <a:bodyPr/>
        <a:lstStyle/>
        <a:p>
          <a:r>
            <a:rPr lang="tr-TR" dirty="0" smtClean="0"/>
            <a:t>Bir şey yedikten sonra dişlerinin aralarında kalan kırıntıları çıkarıp temizlerdi.</a:t>
          </a:r>
          <a:endParaRPr lang="tr-TR" dirty="0"/>
        </a:p>
      </dgm:t>
    </dgm:pt>
    <dgm:pt modelId="{3270AD2F-967B-4696-AA1E-AEC847F4492E}" type="parTrans" cxnId="{A8486D3C-2127-4816-B77B-9A444E8137D2}">
      <dgm:prSet/>
      <dgm:spPr/>
      <dgm:t>
        <a:bodyPr/>
        <a:lstStyle/>
        <a:p>
          <a:endParaRPr lang="tr-TR"/>
        </a:p>
      </dgm:t>
    </dgm:pt>
    <dgm:pt modelId="{C34467A4-615E-49C6-BC7D-867CC1A360CB}" type="sibTrans" cxnId="{A8486D3C-2127-4816-B77B-9A444E8137D2}">
      <dgm:prSet/>
      <dgm:spPr/>
      <dgm:t>
        <a:bodyPr/>
        <a:lstStyle/>
        <a:p>
          <a:endParaRPr lang="tr-TR"/>
        </a:p>
      </dgm:t>
    </dgm:pt>
    <dgm:pt modelId="{C8C96B9E-FAA3-4462-BB02-D7B80876178E}">
      <dgm:prSet phldrT="[Metin]"/>
      <dgm:spPr/>
      <dgm:t>
        <a:bodyPr/>
        <a:lstStyle/>
        <a:p>
          <a:r>
            <a:rPr lang="tr-TR" dirty="0" smtClean="0"/>
            <a:t>Her yemekten önce ellerini, sonra da ellerini ve ağzını yıkardı.</a:t>
          </a:r>
          <a:endParaRPr lang="tr-TR" dirty="0"/>
        </a:p>
      </dgm:t>
    </dgm:pt>
    <dgm:pt modelId="{4740401D-3E78-4863-8D10-26D7D8B85CA0}" type="parTrans" cxnId="{BE3AAB2F-7A31-4793-B3C4-2A5F304198A9}">
      <dgm:prSet/>
      <dgm:spPr/>
      <dgm:t>
        <a:bodyPr/>
        <a:lstStyle/>
        <a:p>
          <a:endParaRPr lang="tr-TR"/>
        </a:p>
      </dgm:t>
    </dgm:pt>
    <dgm:pt modelId="{CAB55D2A-3BA1-4718-AB1B-F015170A2C84}" type="sibTrans" cxnId="{BE3AAB2F-7A31-4793-B3C4-2A5F304198A9}">
      <dgm:prSet/>
      <dgm:spPr/>
      <dgm:t>
        <a:bodyPr/>
        <a:lstStyle/>
        <a:p>
          <a:endParaRPr lang="tr-TR"/>
        </a:p>
      </dgm:t>
    </dgm:pt>
    <dgm:pt modelId="{607EB7F0-CE19-4B7C-B5F5-423B56151EFD}">
      <dgm:prSet custT="1"/>
      <dgm:spPr/>
      <dgm:t>
        <a:bodyPr/>
        <a:lstStyle/>
        <a:p>
          <a:r>
            <a:rPr lang="tr-TR" sz="1400" dirty="0" smtClean="0">
              <a:latin typeface="Times New Roman" panose="02020603050405020304" pitchFamily="18" charset="0"/>
              <a:cs typeface="Times New Roman" panose="02020603050405020304" pitchFamily="18" charset="0"/>
            </a:rPr>
            <a:t>Ağız ve diş temizliğinde misvak adında lifli bir ağacın ince dallarını kullanırdı.</a:t>
          </a:r>
          <a:endParaRPr lang="tr-TR" sz="1400" dirty="0">
            <a:latin typeface="Times New Roman" panose="02020603050405020304" pitchFamily="18" charset="0"/>
            <a:cs typeface="Times New Roman" panose="02020603050405020304" pitchFamily="18" charset="0"/>
          </a:endParaRPr>
        </a:p>
      </dgm:t>
    </dgm:pt>
    <dgm:pt modelId="{BBBD4CBE-FD1A-41FE-A17C-80A678F554DD}" type="parTrans" cxnId="{571F348D-9F6B-4BB8-BB09-06AF74950F84}">
      <dgm:prSet/>
      <dgm:spPr/>
      <dgm:t>
        <a:bodyPr/>
        <a:lstStyle/>
        <a:p>
          <a:endParaRPr lang="tr-TR"/>
        </a:p>
      </dgm:t>
    </dgm:pt>
    <dgm:pt modelId="{2310191D-1DA1-4B07-9622-7DA3450C75A0}" type="sibTrans" cxnId="{571F348D-9F6B-4BB8-BB09-06AF74950F84}">
      <dgm:prSet/>
      <dgm:spPr/>
      <dgm:t>
        <a:bodyPr/>
        <a:lstStyle/>
        <a:p>
          <a:endParaRPr lang="tr-TR"/>
        </a:p>
      </dgm:t>
    </dgm:pt>
    <dgm:pt modelId="{2009819D-9AB4-4619-9CA2-AD998B56D3C7}">
      <dgm:prSet custT="1"/>
      <dgm:spPr>
        <a:gradFill rotWithShape="0">
          <a:gsLst>
            <a:gs pos="0">
              <a:srgbClr val="FF33CC"/>
            </a:gs>
            <a:gs pos="80000">
              <a:srgbClr val="FF33CC"/>
            </a:gs>
            <a:gs pos="100000">
              <a:srgbClr val="FF33CC"/>
            </a:gs>
          </a:gsLst>
        </a:gradFill>
      </dgm:spPr>
      <dgm:t>
        <a:bodyPr/>
        <a:lstStyle/>
        <a:p>
          <a:r>
            <a:rPr lang="tr-TR" sz="1400" dirty="0" smtClean="0">
              <a:latin typeface="Times New Roman" panose="02020603050405020304" pitchFamily="18" charset="0"/>
              <a:cs typeface="Times New Roman" panose="02020603050405020304" pitchFamily="18" charset="0"/>
            </a:rPr>
            <a:t>Misvak ağacını bulamadığı zamanlarda zeytin ağacının dallarını kullanır, zeytin ağacından yapılmış fırçayı çevresine de tavsiye ederdi.</a:t>
          </a:r>
          <a:endParaRPr lang="tr-TR" sz="1400" dirty="0">
            <a:latin typeface="Times New Roman" panose="02020603050405020304" pitchFamily="18" charset="0"/>
            <a:cs typeface="Times New Roman" panose="02020603050405020304" pitchFamily="18" charset="0"/>
          </a:endParaRPr>
        </a:p>
      </dgm:t>
    </dgm:pt>
    <dgm:pt modelId="{F5EF2011-0F6D-4073-8081-9BE3E4C1D1F5}" type="parTrans" cxnId="{C0674B2B-6653-4641-B328-DB74662C9089}">
      <dgm:prSet/>
      <dgm:spPr>
        <a:gradFill rotWithShape="0">
          <a:gsLst>
            <a:gs pos="80000">
              <a:srgbClr val="FF33CC"/>
            </a:gs>
            <a:gs pos="100000">
              <a:schemeClr val="accent5">
                <a:hueOff val="-7947101"/>
                <a:satOff val="31849"/>
                <a:lumOff val="6902"/>
                <a:alphaOff val="0"/>
                <a:shade val="94000"/>
                <a:satMod val="135000"/>
              </a:schemeClr>
            </a:gs>
          </a:gsLst>
          <a:lin ang="16200000" scaled="0"/>
        </a:gradFill>
      </dgm:spPr>
      <dgm:t>
        <a:bodyPr/>
        <a:lstStyle/>
        <a:p>
          <a:endParaRPr lang="tr-TR"/>
        </a:p>
      </dgm:t>
    </dgm:pt>
    <dgm:pt modelId="{834446AE-3C47-412F-A33B-C335F3CD03E2}" type="sibTrans" cxnId="{C0674B2B-6653-4641-B328-DB74662C9089}">
      <dgm:prSet/>
      <dgm:spPr/>
      <dgm:t>
        <a:bodyPr/>
        <a:lstStyle/>
        <a:p>
          <a:endParaRPr lang="tr-TR"/>
        </a:p>
      </dgm:t>
    </dgm:pt>
    <dgm:pt modelId="{DCD05403-D586-4170-99B1-B3ADBA35102E}">
      <dgm:prSet custT="1"/>
      <dgm:spPr>
        <a:gradFill rotWithShape="0">
          <a:gsLst>
            <a:gs pos="0">
              <a:srgbClr val="0066FF"/>
            </a:gs>
            <a:gs pos="100000">
              <a:srgbClr val="0066FF"/>
            </a:gs>
          </a:gsLst>
          <a:lin ang="0" scaled="0"/>
        </a:gradFill>
      </dgm:spPr>
      <dgm:t>
        <a:bodyPr/>
        <a:lstStyle/>
        <a:p>
          <a:r>
            <a:rPr lang="tr-TR" sz="1400" dirty="0" smtClean="0">
              <a:latin typeface="Times New Roman" panose="02020603050405020304" pitchFamily="18" charset="0"/>
              <a:cs typeface="Times New Roman" panose="02020603050405020304" pitchFamily="18" charset="0"/>
            </a:rPr>
            <a:t>Soğan, sarımsak gibi yiyecekleri yedikleri zamanlarda başkalarını rahatsız etmemek için toplum içine çıkmamaları konusunda </a:t>
          </a:r>
          <a:r>
            <a:rPr lang="tr-TR" sz="1400" dirty="0" err="1" smtClean="0">
              <a:latin typeface="Times New Roman" panose="02020603050405020304" pitchFamily="18" charset="0"/>
              <a:cs typeface="Times New Roman" panose="02020603050405020304" pitchFamily="18" charset="0"/>
            </a:rPr>
            <a:t>çevresindekilerie</a:t>
          </a:r>
          <a:r>
            <a:rPr lang="tr-TR" sz="1400" dirty="0" smtClean="0">
              <a:latin typeface="Times New Roman" panose="02020603050405020304" pitchFamily="18" charset="0"/>
              <a:cs typeface="Times New Roman" panose="02020603050405020304" pitchFamily="18" charset="0"/>
            </a:rPr>
            <a:t> uyarılarda bulunurdu.</a:t>
          </a:r>
          <a:endParaRPr lang="tr-TR" sz="1400" dirty="0">
            <a:latin typeface="Times New Roman" panose="02020603050405020304" pitchFamily="18" charset="0"/>
            <a:cs typeface="Times New Roman" panose="02020603050405020304" pitchFamily="18" charset="0"/>
          </a:endParaRPr>
        </a:p>
      </dgm:t>
    </dgm:pt>
    <dgm:pt modelId="{94843A14-E483-4764-9562-7F1C5FE120D4}" type="parTrans" cxnId="{5345B8BE-716B-4F15-BCA4-19C0785092BC}">
      <dgm:prSet/>
      <dgm:spPr/>
      <dgm:t>
        <a:bodyPr/>
        <a:lstStyle/>
        <a:p>
          <a:endParaRPr lang="tr-TR"/>
        </a:p>
      </dgm:t>
    </dgm:pt>
    <dgm:pt modelId="{7CF90D8B-AF52-431E-A632-3594E3289CDA}" type="sibTrans" cxnId="{5345B8BE-716B-4F15-BCA4-19C0785092BC}">
      <dgm:prSet/>
      <dgm:spPr/>
      <dgm:t>
        <a:bodyPr/>
        <a:lstStyle/>
        <a:p>
          <a:endParaRPr lang="tr-TR"/>
        </a:p>
      </dgm:t>
    </dgm:pt>
    <dgm:pt modelId="{0DF4834E-EE9C-4124-90BB-E38BCC8322CC}" type="pres">
      <dgm:prSet presAssocID="{3C815D7E-FC16-432E-86F9-D5B5D08AAAB9}" presName="Name0" presStyleCnt="0">
        <dgm:presLayoutVars>
          <dgm:chMax val="1"/>
          <dgm:dir/>
          <dgm:animLvl val="ctr"/>
          <dgm:resizeHandles val="exact"/>
        </dgm:presLayoutVars>
      </dgm:prSet>
      <dgm:spPr/>
      <dgm:t>
        <a:bodyPr/>
        <a:lstStyle/>
        <a:p>
          <a:endParaRPr lang="tr-TR"/>
        </a:p>
      </dgm:t>
    </dgm:pt>
    <dgm:pt modelId="{1A55967F-7D8D-4BDB-9D8A-92D1BBA72F31}" type="pres">
      <dgm:prSet presAssocID="{51B7B764-EFAA-499B-9D03-293FB9DC046B}" presName="centerShape" presStyleLbl="node0" presStyleIdx="0" presStyleCnt="1" custScaleX="122528"/>
      <dgm:spPr/>
      <dgm:t>
        <a:bodyPr/>
        <a:lstStyle/>
        <a:p>
          <a:endParaRPr lang="tr-TR"/>
        </a:p>
      </dgm:t>
    </dgm:pt>
    <dgm:pt modelId="{9EE509DE-5F66-409F-968A-0D9CF1751AA2}" type="pres">
      <dgm:prSet presAssocID="{3189DE65-56EB-449D-96C9-7EEA4C9A078A}" presName="parTrans" presStyleLbl="sibTrans2D1" presStyleIdx="0" presStyleCnt="6"/>
      <dgm:spPr/>
      <dgm:t>
        <a:bodyPr/>
        <a:lstStyle/>
        <a:p>
          <a:endParaRPr lang="tr-TR"/>
        </a:p>
      </dgm:t>
    </dgm:pt>
    <dgm:pt modelId="{C2F23419-71C8-40BC-84F2-EFD145D96F44}" type="pres">
      <dgm:prSet presAssocID="{3189DE65-56EB-449D-96C9-7EEA4C9A078A}" presName="connectorText" presStyleLbl="sibTrans2D1" presStyleIdx="0" presStyleCnt="6"/>
      <dgm:spPr/>
      <dgm:t>
        <a:bodyPr/>
        <a:lstStyle/>
        <a:p>
          <a:endParaRPr lang="tr-TR"/>
        </a:p>
      </dgm:t>
    </dgm:pt>
    <dgm:pt modelId="{25430F88-B68F-48AA-9739-C4B52B97512A}" type="pres">
      <dgm:prSet presAssocID="{9567F8BC-89F3-49A4-A48A-53299954E6EF}" presName="node" presStyleLbl="node1" presStyleIdx="0" presStyleCnt="6" custScaleX="203265">
        <dgm:presLayoutVars>
          <dgm:bulletEnabled val="1"/>
        </dgm:presLayoutVars>
      </dgm:prSet>
      <dgm:spPr/>
      <dgm:t>
        <a:bodyPr/>
        <a:lstStyle/>
        <a:p>
          <a:endParaRPr lang="tr-TR"/>
        </a:p>
      </dgm:t>
    </dgm:pt>
    <dgm:pt modelId="{0CD6967E-3330-45B5-B1BB-187FE67E075A}" type="pres">
      <dgm:prSet presAssocID="{3270AD2F-967B-4696-AA1E-AEC847F4492E}" presName="parTrans" presStyleLbl="sibTrans2D1" presStyleIdx="1" presStyleCnt="6"/>
      <dgm:spPr/>
      <dgm:t>
        <a:bodyPr/>
        <a:lstStyle/>
        <a:p>
          <a:endParaRPr lang="tr-TR"/>
        </a:p>
      </dgm:t>
    </dgm:pt>
    <dgm:pt modelId="{A07CCFAC-3176-4A04-B13D-F35BC89B444D}" type="pres">
      <dgm:prSet presAssocID="{3270AD2F-967B-4696-AA1E-AEC847F4492E}" presName="connectorText" presStyleLbl="sibTrans2D1" presStyleIdx="1" presStyleCnt="6"/>
      <dgm:spPr/>
      <dgm:t>
        <a:bodyPr/>
        <a:lstStyle/>
        <a:p>
          <a:endParaRPr lang="tr-TR"/>
        </a:p>
      </dgm:t>
    </dgm:pt>
    <dgm:pt modelId="{C239A80A-03B7-4567-9F48-1ECBD4BEE407}" type="pres">
      <dgm:prSet presAssocID="{E50FB630-F0D7-488B-B5A0-3181C4A42E7E}" presName="node" presStyleLbl="node1" presStyleIdx="1" presStyleCnt="6" custScaleX="155174" custRadScaleRad="132828" custRadScaleInc="24693">
        <dgm:presLayoutVars>
          <dgm:bulletEnabled val="1"/>
        </dgm:presLayoutVars>
      </dgm:prSet>
      <dgm:spPr/>
      <dgm:t>
        <a:bodyPr/>
        <a:lstStyle/>
        <a:p>
          <a:endParaRPr lang="tr-TR"/>
        </a:p>
      </dgm:t>
    </dgm:pt>
    <dgm:pt modelId="{D3243303-C31D-4D16-86E9-20957D501410}" type="pres">
      <dgm:prSet presAssocID="{4740401D-3E78-4863-8D10-26D7D8B85CA0}" presName="parTrans" presStyleLbl="sibTrans2D1" presStyleIdx="2" presStyleCnt="6"/>
      <dgm:spPr/>
      <dgm:t>
        <a:bodyPr/>
        <a:lstStyle/>
        <a:p>
          <a:endParaRPr lang="tr-TR"/>
        </a:p>
      </dgm:t>
    </dgm:pt>
    <dgm:pt modelId="{0836152A-EB27-4873-B005-56AE23DAA19B}" type="pres">
      <dgm:prSet presAssocID="{4740401D-3E78-4863-8D10-26D7D8B85CA0}" presName="connectorText" presStyleLbl="sibTrans2D1" presStyleIdx="2" presStyleCnt="6"/>
      <dgm:spPr/>
      <dgm:t>
        <a:bodyPr/>
        <a:lstStyle/>
        <a:p>
          <a:endParaRPr lang="tr-TR"/>
        </a:p>
      </dgm:t>
    </dgm:pt>
    <dgm:pt modelId="{BF12FD5D-2A4F-4CA1-A5B7-2D6E1EB81350}" type="pres">
      <dgm:prSet presAssocID="{C8C96B9E-FAA3-4462-BB02-D7B80876178E}" presName="node" presStyleLbl="node1" presStyleIdx="2" presStyleCnt="6" custScaleX="169457" custRadScaleRad="139209" custRadScaleInc="-24125">
        <dgm:presLayoutVars>
          <dgm:bulletEnabled val="1"/>
        </dgm:presLayoutVars>
      </dgm:prSet>
      <dgm:spPr/>
      <dgm:t>
        <a:bodyPr/>
        <a:lstStyle/>
        <a:p>
          <a:endParaRPr lang="tr-TR"/>
        </a:p>
      </dgm:t>
    </dgm:pt>
    <dgm:pt modelId="{DB0FE815-52C6-44DF-A7B0-E61F518BD8C3}" type="pres">
      <dgm:prSet presAssocID="{94843A14-E483-4764-9562-7F1C5FE120D4}" presName="parTrans" presStyleLbl="sibTrans2D1" presStyleIdx="3" presStyleCnt="6"/>
      <dgm:spPr/>
      <dgm:t>
        <a:bodyPr/>
        <a:lstStyle/>
        <a:p>
          <a:endParaRPr lang="tr-TR"/>
        </a:p>
      </dgm:t>
    </dgm:pt>
    <dgm:pt modelId="{6DFA939A-DEA0-4500-9783-A4465FB2EBDF}" type="pres">
      <dgm:prSet presAssocID="{94843A14-E483-4764-9562-7F1C5FE120D4}" presName="connectorText" presStyleLbl="sibTrans2D1" presStyleIdx="3" presStyleCnt="6"/>
      <dgm:spPr/>
      <dgm:t>
        <a:bodyPr/>
        <a:lstStyle/>
        <a:p>
          <a:endParaRPr lang="tr-TR"/>
        </a:p>
      </dgm:t>
    </dgm:pt>
    <dgm:pt modelId="{76D1EA08-13BC-4928-8163-B2C4A515EDA4}" type="pres">
      <dgm:prSet presAssocID="{DCD05403-D586-4170-99B1-B3ADBA35102E}" presName="node" presStyleLbl="node1" presStyleIdx="3" presStyleCnt="6" custScaleX="215954" custRadScaleRad="100321" custRadScaleInc="9551">
        <dgm:presLayoutVars>
          <dgm:bulletEnabled val="1"/>
        </dgm:presLayoutVars>
      </dgm:prSet>
      <dgm:spPr/>
      <dgm:t>
        <a:bodyPr/>
        <a:lstStyle/>
        <a:p>
          <a:endParaRPr lang="tr-TR"/>
        </a:p>
      </dgm:t>
    </dgm:pt>
    <dgm:pt modelId="{F8E425F9-97F9-43B4-88BF-C78B8E85B402}" type="pres">
      <dgm:prSet presAssocID="{F5EF2011-0F6D-4073-8081-9BE3E4C1D1F5}" presName="parTrans" presStyleLbl="sibTrans2D1" presStyleIdx="4" presStyleCnt="6"/>
      <dgm:spPr/>
      <dgm:t>
        <a:bodyPr/>
        <a:lstStyle/>
        <a:p>
          <a:endParaRPr lang="tr-TR"/>
        </a:p>
      </dgm:t>
    </dgm:pt>
    <dgm:pt modelId="{586E8FA7-2171-4F47-B915-11C9D83EB66C}" type="pres">
      <dgm:prSet presAssocID="{F5EF2011-0F6D-4073-8081-9BE3E4C1D1F5}" presName="connectorText" presStyleLbl="sibTrans2D1" presStyleIdx="4" presStyleCnt="6"/>
      <dgm:spPr/>
      <dgm:t>
        <a:bodyPr/>
        <a:lstStyle/>
        <a:p>
          <a:endParaRPr lang="tr-TR"/>
        </a:p>
      </dgm:t>
    </dgm:pt>
    <dgm:pt modelId="{154F8829-DA46-47D3-AFC3-82CFBE016140}" type="pres">
      <dgm:prSet presAssocID="{2009819D-9AB4-4619-9CA2-AD998B56D3C7}" presName="node" presStyleLbl="node1" presStyleIdx="4" presStyleCnt="6" custScaleX="162639" custScaleY="112382" custRadScaleRad="126134" custRadScaleInc="26576">
        <dgm:presLayoutVars>
          <dgm:bulletEnabled val="1"/>
        </dgm:presLayoutVars>
      </dgm:prSet>
      <dgm:spPr/>
      <dgm:t>
        <a:bodyPr/>
        <a:lstStyle/>
        <a:p>
          <a:endParaRPr lang="tr-TR"/>
        </a:p>
      </dgm:t>
    </dgm:pt>
    <dgm:pt modelId="{AEA9B079-7477-4C89-A2E8-CE21211BFF22}" type="pres">
      <dgm:prSet presAssocID="{BBBD4CBE-FD1A-41FE-A17C-80A678F554DD}" presName="parTrans" presStyleLbl="sibTrans2D1" presStyleIdx="5" presStyleCnt="6"/>
      <dgm:spPr/>
      <dgm:t>
        <a:bodyPr/>
        <a:lstStyle/>
        <a:p>
          <a:endParaRPr lang="tr-TR"/>
        </a:p>
      </dgm:t>
    </dgm:pt>
    <dgm:pt modelId="{26858BE3-8B26-4F68-A499-C32ECEC08DD8}" type="pres">
      <dgm:prSet presAssocID="{BBBD4CBE-FD1A-41FE-A17C-80A678F554DD}" presName="connectorText" presStyleLbl="sibTrans2D1" presStyleIdx="5" presStyleCnt="6"/>
      <dgm:spPr/>
      <dgm:t>
        <a:bodyPr/>
        <a:lstStyle/>
        <a:p>
          <a:endParaRPr lang="tr-TR"/>
        </a:p>
      </dgm:t>
    </dgm:pt>
    <dgm:pt modelId="{C413FE92-1E6A-44F6-8176-864C58085443}" type="pres">
      <dgm:prSet presAssocID="{607EB7F0-CE19-4B7C-B5F5-423B56151EFD}" presName="node" presStyleLbl="node1" presStyleIdx="5" presStyleCnt="6" custScaleX="152719" custScaleY="108168" custRadScaleRad="131235" custRadScaleInc="-23727">
        <dgm:presLayoutVars>
          <dgm:bulletEnabled val="1"/>
        </dgm:presLayoutVars>
      </dgm:prSet>
      <dgm:spPr/>
      <dgm:t>
        <a:bodyPr/>
        <a:lstStyle/>
        <a:p>
          <a:endParaRPr lang="tr-TR"/>
        </a:p>
      </dgm:t>
    </dgm:pt>
  </dgm:ptLst>
  <dgm:cxnLst>
    <dgm:cxn modelId="{D1C636C5-8C0B-41D5-9B14-BDA2D67A8BD9}" type="presOf" srcId="{3189DE65-56EB-449D-96C9-7EEA4C9A078A}" destId="{9EE509DE-5F66-409F-968A-0D9CF1751AA2}" srcOrd="0" destOrd="0" presId="urn:microsoft.com/office/officeart/2005/8/layout/radial5"/>
    <dgm:cxn modelId="{74C6EB83-557A-4B2B-902D-2303B19662F3}" type="presOf" srcId="{F5EF2011-0F6D-4073-8081-9BE3E4C1D1F5}" destId="{586E8FA7-2171-4F47-B915-11C9D83EB66C}" srcOrd="1" destOrd="0" presId="urn:microsoft.com/office/officeart/2005/8/layout/radial5"/>
    <dgm:cxn modelId="{F6BAD787-E290-4F86-BF7F-E7CDB617528D}" type="presOf" srcId="{3270AD2F-967B-4696-AA1E-AEC847F4492E}" destId="{0CD6967E-3330-45B5-B1BB-187FE67E075A}" srcOrd="0" destOrd="0" presId="urn:microsoft.com/office/officeart/2005/8/layout/radial5"/>
    <dgm:cxn modelId="{53745261-0473-44EA-BBFA-B4BBF8DD8ECA}" type="presOf" srcId="{3270AD2F-967B-4696-AA1E-AEC847F4492E}" destId="{A07CCFAC-3176-4A04-B13D-F35BC89B444D}" srcOrd="1" destOrd="0" presId="urn:microsoft.com/office/officeart/2005/8/layout/radial5"/>
    <dgm:cxn modelId="{25BDE96D-0E0C-4100-8BF2-D0C874F810FB}" type="presOf" srcId="{51B7B764-EFAA-499B-9D03-293FB9DC046B}" destId="{1A55967F-7D8D-4BDB-9D8A-92D1BBA72F31}" srcOrd="0" destOrd="0" presId="urn:microsoft.com/office/officeart/2005/8/layout/radial5"/>
    <dgm:cxn modelId="{84E9E3FC-6468-48B4-A3D6-A95A165EF422}" type="presOf" srcId="{4740401D-3E78-4863-8D10-26D7D8B85CA0}" destId="{D3243303-C31D-4D16-86E9-20957D501410}" srcOrd="0" destOrd="0" presId="urn:microsoft.com/office/officeart/2005/8/layout/radial5"/>
    <dgm:cxn modelId="{FA429EAC-DFA6-4A9D-8AD2-B29D277A1B92}" type="presOf" srcId="{BBBD4CBE-FD1A-41FE-A17C-80A678F554DD}" destId="{AEA9B079-7477-4C89-A2E8-CE21211BFF22}" srcOrd="0" destOrd="0" presId="urn:microsoft.com/office/officeart/2005/8/layout/radial5"/>
    <dgm:cxn modelId="{9263CF4C-2D66-4518-8FE9-A73C1DC9E1AD}" type="presOf" srcId="{3189DE65-56EB-449D-96C9-7EEA4C9A078A}" destId="{C2F23419-71C8-40BC-84F2-EFD145D96F44}" srcOrd="1" destOrd="0" presId="urn:microsoft.com/office/officeart/2005/8/layout/radial5"/>
    <dgm:cxn modelId="{C9F86942-C673-4E14-A448-0A7596233710}" srcId="{51B7B764-EFAA-499B-9D03-293FB9DC046B}" destId="{9567F8BC-89F3-49A4-A48A-53299954E6EF}" srcOrd="0" destOrd="0" parTransId="{3189DE65-56EB-449D-96C9-7EEA4C9A078A}" sibTransId="{EFFF35B3-6661-4F46-937A-D46135097388}"/>
    <dgm:cxn modelId="{C0674B2B-6653-4641-B328-DB74662C9089}" srcId="{51B7B764-EFAA-499B-9D03-293FB9DC046B}" destId="{2009819D-9AB4-4619-9CA2-AD998B56D3C7}" srcOrd="4" destOrd="0" parTransId="{F5EF2011-0F6D-4073-8081-9BE3E4C1D1F5}" sibTransId="{834446AE-3C47-412F-A33B-C335F3CD03E2}"/>
    <dgm:cxn modelId="{F9BBF358-13FE-426B-BE42-753468BEC1A6}" srcId="{3C815D7E-FC16-432E-86F9-D5B5D08AAAB9}" destId="{51B7B764-EFAA-499B-9D03-293FB9DC046B}" srcOrd="0" destOrd="0" parTransId="{7123E8D9-7D0D-481F-9AAA-25BBC84123C2}" sibTransId="{1DED3F6B-04FB-41BF-905B-136B54A7307A}"/>
    <dgm:cxn modelId="{6F40D04E-C136-4914-B5BA-3B255C709B38}" type="presOf" srcId="{E50FB630-F0D7-488B-B5A0-3181C4A42E7E}" destId="{C239A80A-03B7-4567-9F48-1ECBD4BEE407}" srcOrd="0" destOrd="0" presId="urn:microsoft.com/office/officeart/2005/8/layout/radial5"/>
    <dgm:cxn modelId="{5ABB1EC0-7ECD-4D35-89F0-52C3566BFBD6}" type="presOf" srcId="{F5EF2011-0F6D-4073-8081-9BE3E4C1D1F5}" destId="{F8E425F9-97F9-43B4-88BF-C78B8E85B402}" srcOrd="0" destOrd="0" presId="urn:microsoft.com/office/officeart/2005/8/layout/radial5"/>
    <dgm:cxn modelId="{5345B8BE-716B-4F15-BCA4-19C0785092BC}" srcId="{51B7B764-EFAA-499B-9D03-293FB9DC046B}" destId="{DCD05403-D586-4170-99B1-B3ADBA35102E}" srcOrd="3" destOrd="0" parTransId="{94843A14-E483-4764-9562-7F1C5FE120D4}" sibTransId="{7CF90D8B-AF52-431E-A632-3594E3289CDA}"/>
    <dgm:cxn modelId="{6BF2E098-1DAA-4329-8DF6-CD04DF88EF30}" type="presOf" srcId="{3C815D7E-FC16-432E-86F9-D5B5D08AAAB9}" destId="{0DF4834E-EE9C-4124-90BB-E38BCC8322CC}" srcOrd="0" destOrd="0" presId="urn:microsoft.com/office/officeart/2005/8/layout/radial5"/>
    <dgm:cxn modelId="{D76D11C8-6E4A-44D9-A81B-4138655A8496}" type="presOf" srcId="{BBBD4CBE-FD1A-41FE-A17C-80A678F554DD}" destId="{26858BE3-8B26-4F68-A499-C32ECEC08DD8}" srcOrd="1" destOrd="0" presId="urn:microsoft.com/office/officeart/2005/8/layout/radial5"/>
    <dgm:cxn modelId="{B8680A04-15CA-42F7-9972-98C6EA10E083}" type="presOf" srcId="{4740401D-3E78-4863-8D10-26D7D8B85CA0}" destId="{0836152A-EB27-4873-B005-56AE23DAA19B}" srcOrd="1" destOrd="0" presId="urn:microsoft.com/office/officeart/2005/8/layout/radial5"/>
    <dgm:cxn modelId="{BE3AAB2F-7A31-4793-B3C4-2A5F304198A9}" srcId="{51B7B764-EFAA-499B-9D03-293FB9DC046B}" destId="{C8C96B9E-FAA3-4462-BB02-D7B80876178E}" srcOrd="2" destOrd="0" parTransId="{4740401D-3E78-4863-8D10-26D7D8B85CA0}" sibTransId="{CAB55D2A-3BA1-4718-AB1B-F015170A2C84}"/>
    <dgm:cxn modelId="{1F8FAC5A-0DDB-4442-A947-71506796D7A8}" type="presOf" srcId="{DCD05403-D586-4170-99B1-B3ADBA35102E}" destId="{76D1EA08-13BC-4928-8163-B2C4A515EDA4}" srcOrd="0" destOrd="0" presId="urn:microsoft.com/office/officeart/2005/8/layout/radial5"/>
    <dgm:cxn modelId="{A8486D3C-2127-4816-B77B-9A444E8137D2}" srcId="{51B7B764-EFAA-499B-9D03-293FB9DC046B}" destId="{E50FB630-F0D7-488B-B5A0-3181C4A42E7E}" srcOrd="1" destOrd="0" parTransId="{3270AD2F-967B-4696-AA1E-AEC847F4492E}" sibTransId="{C34467A4-615E-49C6-BC7D-867CC1A360CB}"/>
    <dgm:cxn modelId="{9AC7F3E6-33BC-46CB-9327-AC0CE3552BA7}" type="presOf" srcId="{2009819D-9AB4-4619-9CA2-AD998B56D3C7}" destId="{154F8829-DA46-47D3-AFC3-82CFBE016140}" srcOrd="0" destOrd="0" presId="urn:microsoft.com/office/officeart/2005/8/layout/radial5"/>
    <dgm:cxn modelId="{571F348D-9F6B-4BB8-BB09-06AF74950F84}" srcId="{51B7B764-EFAA-499B-9D03-293FB9DC046B}" destId="{607EB7F0-CE19-4B7C-B5F5-423B56151EFD}" srcOrd="5" destOrd="0" parTransId="{BBBD4CBE-FD1A-41FE-A17C-80A678F554DD}" sibTransId="{2310191D-1DA1-4B07-9622-7DA3450C75A0}"/>
    <dgm:cxn modelId="{AEF3F6DE-550F-4D12-9C0A-F0FEB1C60A70}" type="presOf" srcId="{607EB7F0-CE19-4B7C-B5F5-423B56151EFD}" destId="{C413FE92-1E6A-44F6-8176-864C58085443}" srcOrd="0" destOrd="0" presId="urn:microsoft.com/office/officeart/2005/8/layout/radial5"/>
    <dgm:cxn modelId="{7CD9F417-A3DF-4ED3-BB75-8A6535A397E2}" type="presOf" srcId="{94843A14-E483-4764-9562-7F1C5FE120D4}" destId="{DB0FE815-52C6-44DF-A7B0-E61F518BD8C3}" srcOrd="0" destOrd="0" presId="urn:microsoft.com/office/officeart/2005/8/layout/radial5"/>
    <dgm:cxn modelId="{4A95159E-6880-476D-A33F-792D6209B011}" type="presOf" srcId="{94843A14-E483-4764-9562-7F1C5FE120D4}" destId="{6DFA939A-DEA0-4500-9783-A4465FB2EBDF}" srcOrd="1" destOrd="0" presId="urn:microsoft.com/office/officeart/2005/8/layout/radial5"/>
    <dgm:cxn modelId="{8C65AA56-3E4E-4E1C-B7B6-9D0D7CE3D090}" type="presOf" srcId="{C8C96B9E-FAA3-4462-BB02-D7B80876178E}" destId="{BF12FD5D-2A4F-4CA1-A5B7-2D6E1EB81350}" srcOrd="0" destOrd="0" presId="urn:microsoft.com/office/officeart/2005/8/layout/radial5"/>
    <dgm:cxn modelId="{5495622C-88A3-42D4-9C87-83FB4B0C261A}" type="presOf" srcId="{9567F8BC-89F3-49A4-A48A-53299954E6EF}" destId="{25430F88-B68F-48AA-9739-C4B52B97512A}" srcOrd="0" destOrd="0" presId="urn:microsoft.com/office/officeart/2005/8/layout/radial5"/>
    <dgm:cxn modelId="{D8C5D301-5644-4FE0-810C-2D350FCCDDE0}" type="presParOf" srcId="{0DF4834E-EE9C-4124-90BB-E38BCC8322CC}" destId="{1A55967F-7D8D-4BDB-9D8A-92D1BBA72F31}" srcOrd="0" destOrd="0" presId="urn:microsoft.com/office/officeart/2005/8/layout/radial5"/>
    <dgm:cxn modelId="{BD4473A8-FFE9-4331-85EF-B9BE42FDD469}" type="presParOf" srcId="{0DF4834E-EE9C-4124-90BB-E38BCC8322CC}" destId="{9EE509DE-5F66-409F-968A-0D9CF1751AA2}" srcOrd="1" destOrd="0" presId="urn:microsoft.com/office/officeart/2005/8/layout/radial5"/>
    <dgm:cxn modelId="{0050B7F0-29BD-481B-9EA9-84681BC7DCD4}" type="presParOf" srcId="{9EE509DE-5F66-409F-968A-0D9CF1751AA2}" destId="{C2F23419-71C8-40BC-84F2-EFD145D96F44}" srcOrd="0" destOrd="0" presId="urn:microsoft.com/office/officeart/2005/8/layout/radial5"/>
    <dgm:cxn modelId="{8E061E37-3B20-4F97-B66C-17A5F9978554}" type="presParOf" srcId="{0DF4834E-EE9C-4124-90BB-E38BCC8322CC}" destId="{25430F88-B68F-48AA-9739-C4B52B97512A}" srcOrd="2" destOrd="0" presId="urn:microsoft.com/office/officeart/2005/8/layout/radial5"/>
    <dgm:cxn modelId="{766DE1E2-6C6F-4650-80A8-A10A92AFD262}" type="presParOf" srcId="{0DF4834E-EE9C-4124-90BB-E38BCC8322CC}" destId="{0CD6967E-3330-45B5-B1BB-187FE67E075A}" srcOrd="3" destOrd="0" presId="urn:microsoft.com/office/officeart/2005/8/layout/radial5"/>
    <dgm:cxn modelId="{C979D987-9BB5-43BA-9541-E7851C906950}" type="presParOf" srcId="{0CD6967E-3330-45B5-B1BB-187FE67E075A}" destId="{A07CCFAC-3176-4A04-B13D-F35BC89B444D}" srcOrd="0" destOrd="0" presId="urn:microsoft.com/office/officeart/2005/8/layout/radial5"/>
    <dgm:cxn modelId="{73B60BC7-64D6-4FEB-95BF-7D7101078D5D}" type="presParOf" srcId="{0DF4834E-EE9C-4124-90BB-E38BCC8322CC}" destId="{C239A80A-03B7-4567-9F48-1ECBD4BEE407}" srcOrd="4" destOrd="0" presId="urn:microsoft.com/office/officeart/2005/8/layout/radial5"/>
    <dgm:cxn modelId="{32267D37-9642-438A-8B3C-BDAB0270E9EA}" type="presParOf" srcId="{0DF4834E-EE9C-4124-90BB-E38BCC8322CC}" destId="{D3243303-C31D-4D16-86E9-20957D501410}" srcOrd="5" destOrd="0" presId="urn:microsoft.com/office/officeart/2005/8/layout/radial5"/>
    <dgm:cxn modelId="{5864FE98-7789-4F5B-AADA-0B38AFBCDEF6}" type="presParOf" srcId="{D3243303-C31D-4D16-86E9-20957D501410}" destId="{0836152A-EB27-4873-B005-56AE23DAA19B}" srcOrd="0" destOrd="0" presId="urn:microsoft.com/office/officeart/2005/8/layout/radial5"/>
    <dgm:cxn modelId="{3FF61162-4D9E-4AE6-B5E9-BD794D8B7195}" type="presParOf" srcId="{0DF4834E-EE9C-4124-90BB-E38BCC8322CC}" destId="{BF12FD5D-2A4F-4CA1-A5B7-2D6E1EB81350}" srcOrd="6" destOrd="0" presId="urn:microsoft.com/office/officeart/2005/8/layout/radial5"/>
    <dgm:cxn modelId="{74E39DC5-192A-4A61-82C3-A4646E5FE921}" type="presParOf" srcId="{0DF4834E-EE9C-4124-90BB-E38BCC8322CC}" destId="{DB0FE815-52C6-44DF-A7B0-E61F518BD8C3}" srcOrd="7" destOrd="0" presId="urn:microsoft.com/office/officeart/2005/8/layout/radial5"/>
    <dgm:cxn modelId="{A4A50BDF-8093-4160-8278-E3EFAF0F9C6F}" type="presParOf" srcId="{DB0FE815-52C6-44DF-A7B0-E61F518BD8C3}" destId="{6DFA939A-DEA0-4500-9783-A4465FB2EBDF}" srcOrd="0" destOrd="0" presId="urn:microsoft.com/office/officeart/2005/8/layout/radial5"/>
    <dgm:cxn modelId="{20B7EDAC-FC4A-4025-A576-351152003B1C}" type="presParOf" srcId="{0DF4834E-EE9C-4124-90BB-E38BCC8322CC}" destId="{76D1EA08-13BC-4928-8163-B2C4A515EDA4}" srcOrd="8" destOrd="0" presId="urn:microsoft.com/office/officeart/2005/8/layout/radial5"/>
    <dgm:cxn modelId="{B7AC46F2-5B71-400D-A920-6824F1C81D8C}" type="presParOf" srcId="{0DF4834E-EE9C-4124-90BB-E38BCC8322CC}" destId="{F8E425F9-97F9-43B4-88BF-C78B8E85B402}" srcOrd="9" destOrd="0" presId="urn:microsoft.com/office/officeart/2005/8/layout/radial5"/>
    <dgm:cxn modelId="{DBDAD083-977F-4D63-87B3-6EB75398537A}" type="presParOf" srcId="{F8E425F9-97F9-43B4-88BF-C78B8E85B402}" destId="{586E8FA7-2171-4F47-B915-11C9D83EB66C}" srcOrd="0" destOrd="0" presId="urn:microsoft.com/office/officeart/2005/8/layout/radial5"/>
    <dgm:cxn modelId="{B2A22760-B817-42DA-991E-3F66F6E19C94}" type="presParOf" srcId="{0DF4834E-EE9C-4124-90BB-E38BCC8322CC}" destId="{154F8829-DA46-47D3-AFC3-82CFBE016140}" srcOrd="10" destOrd="0" presId="urn:microsoft.com/office/officeart/2005/8/layout/radial5"/>
    <dgm:cxn modelId="{4A911DFF-9413-4057-938C-932C339075A8}" type="presParOf" srcId="{0DF4834E-EE9C-4124-90BB-E38BCC8322CC}" destId="{AEA9B079-7477-4C89-A2E8-CE21211BFF22}" srcOrd="11" destOrd="0" presId="urn:microsoft.com/office/officeart/2005/8/layout/radial5"/>
    <dgm:cxn modelId="{2462BB79-DB12-467E-A034-5C47FF9FA297}" type="presParOf" srcId="{AEA9B079-7477-4C89-A2E8-CE21211BFF22}" destId="{26858BE3-8B26-4F68-A499-C32ECEC08DD8}" srcOrd="0" destOrd="0" presId="urn:microsoft.com/office/officeart/2005/8/layout/radial5"/>
    <dgm:cxn modelId="{FCC55A5B-0D50-4065-8757-359DFACBA3D1}" type="presParOf" srcId="{0DF4834E-EE9C-4124-90BB-E38BCC8322CC}" destId="{C413FE92-1E6A-44F6-8176-864C58085443}" srcOrd="12" destOrd="0" presId="urn:microsoft.com/office/officeart/2005/8/layout/radial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E9A34C6-2362-415B-B3EB-FD5C78E83AEA}" type="doc">
      <dgm:prSet loTypeId="urn:microsoft.com/office/officeart/2008/layout/HorizontalMultiLevelHierarchy" loCatId="hierarchy" qsTypeId="urn:microsoft.com/office/officeart/2005/8/quickstyle/3d5" qsCatId="3D" csTypeId="urn:microsoft.com/office/officeart/2005/8/colors/colorful5" csCatId="colorful" phldr="1"/>
      <dgm:spPr/>
      <dgm:t>
        <a:bodyPr/>
        <a:lstStyle/>
        <a:p>
          <a:endParaRPr lang="tr-TR"/>
        </a:p>
      </dgm:t>
    </dgm:pt>
    <dgm:pt modelId="{77FAC250-B8E4-4452-9093-904CCE7E437D}">
      <dgm:prSet phldrT="[Metin]"/>
      <dgm:spPr/>
      <dgm:t>
        <a:bodyPr/>
        <a:lstStyle/>
        <a:p>
          <a:r>
            <a:rPr lang="tr-TR" dirty="0" smtClean="0"/>
            <a:t>HZ. MUHAMMED</a:t>
          </a:r>
          <a:endParaRPr lang="tr-TR" dirty="0"/>
        </a:p>
      </dgm:t>
    </dgm:pt>
    <dgm:pt modelId="{0CCB07B2-E5A2-4BDB-A174-49437183E649}" type="parTrans" cxnId="{CAF3D882-BF52-450D-8EAB-FE678DC2C304}">
      <dgm:prSet/>
      <dgm:spPr/>
      <dgm:t>
        <a:bodyPr/>
        <a:lstStyle/>
        <a:p>
          <a:endParaRPr lang="tr-TR"/>
        </a:p>
      </dgm:t>
    </dgm:pt>
    <dgm:pt modelId="{DD5B2E8D-72F2-4E41-951E-1231D871D373}" type="sibTrans" cxnId="{CAF3D882-BF52-450D-8EAB-FE678DC2C304}">
      <dgm:prSet/>
      <dgm:spPr/>
      <dgm:t>
        <a:bodyPr/>
        <a:lstStyle/>
        <a:p>
          <a:endParaRPr lang="tr-TR"/>
        </a:p>
      </dgm:t>
    </dgm:pt>
    <dgm:pt modelId="{CA08B365-A8DF-4F5F-BFC1-FCC285D8E8DA}">
      <dgm:prSet phldrT="[Metin]" custT="1"/>
      <dgm:spPr/>
      <dgm:t>
        <a:bodyPr/>
        <a:lstStyle/>
        <a:p>
          <a:pPr algn="ctr"/>
          <a:r>
            <a:rPr lang="tr-TR" sz="2200" dirty="0" smtClean="0">
              <a:latin typeface="Calibri"/>
            </a:rPr>
            <a:t>"</a:t>
          </a:r>
          <a:r>
            <a:rPr lang="tr-TR" sz="2200" dirty="0" smtClean="0"/>
            <a:t>Sizden kim ruhen ve bedenen sağlıklı ve güvende olur, günlük yiyeceği de yanında bulunursa tüm dünya nimetleri onda toplanmış gibidir.”</a:t>
          </a:r>
          <a:endParaRPr lang="tr-TR" sz="2200" b="1" dirty="0">
            <a:solidFill>
              <a:schemeClr val="tx1"/>
            </a:solidFill>
          </a:endParaRPr>
        </a:p>
      </dgm:t>
    </dgm:pt>
    <dgm:pt modelId="{759C22A3-F6B9-4A10-B69E-F8A4AC4B196A}" type="parTrans" cxnId="{9A4C632A-1C34-44BF-A509-D76ACFE99EA9}">
      <dgm:prSet/>
      <dgm:spPr/>
      <dgm:t>
        <a:bodyPr/>
        <a:lstStyle/>
        <a:p>
          <a:endParaRPr lang="tr-TR"/>
        </a:p>
      </dgm:t>
    </dgm:pt>
    <dgm:pt modelId="{BC9F4347-0223-4D88-A3D1-77F80B742A76}" type="sibTrans" cxnId="{9A4C632A-1C34-44BF-A509-D76ACFE99EA9}">
      <dgm:prSet/>
      <dgm:spPr/>
      <dgm:t>
        <a:bodyPr/>
        <a:lstStyle/>
        <a:p>
          <a:endParaRPr lang="tr-TR"/>
        </a:p>
      </dgm:t>
    </dgm:pt>
    <dgm:pt modelId="{9B9DFA2D-EA65-46F7-90FD-812DA00BAA7C}">
      <dgm:prSet phldrT="[Metin]" custT="1"/>
      <dgm:spPr>
        <a:solidFill>
          <a:srgbClr val="0070C0"/>
        </a:solidFill>
      </dgm:spPr>
      <dgm:t>
        <a:bodyPr/>
        <a:lstStyle/>
        <a:p>
          <a:r>
            <a:rPr lang="tr-TR" sz="2400" dirty="0" smtClean="0"/>
            <a:t>“Bedeninin de senin üzerinde hakkı vardır.”</a:t>
          </a:r>
        </a:p>
      </dgm:t>
    </dgm:pt>
    <dgm:pt modelId="{AB57587A-892D-452C-A088-AF4C36523768}" type="parTrans" cxnId="{2AD5572E-8657-4E36-87BD-3E5DE82948A6}">
      <dgm:prSet/>
      <dgm:spPr/>
      <dgm:t>
        <a:bodyPr/>
        <a:lstStyle/>
        <a:p>
          <a:endParaRPr lang="tr-TR"/>
        </a:p>
      </dgm:t>
    </dgm:pt>
    <dgm:pt modelId="{DC243665-8B20-42AA-B097-706D8B7BADAF}" type="sibTrans" cxnId="{2AD5572E-8657-4E36-87BD-3E5DE82948A6}">
      <dgm:prSet/>
      <dgm:spPr/>
      <dgm:t>
        <a:bodyPr/>
        <a:lstStyle/>
        <a:p>
          <a:endParaRPr lang="tr-TR"/>
        </a:p>
      </dgm:t>
    </dgm:pt>
    <dgm:pt modelId="{AEBBBB73-79E9-4D5A-BAE7-F5B8287F044A}">
      <dgm:prSet phldrT="[Metin]" custT="1"/>
      <dgm:spPr>
        <a:solidFill>
          <a:srgbClr val="FF00FF"/>
        </a:solidFill>
      </dgm:spPr>
      <dgm:t>
        <a:bodyPr/>
        <a:lstStyle/>
        <a:p>
          <a:r>
            <a:rPr lang="tr-TR" sz="2200" dirty="0" smtClean="0"/>
            <a:t>“Allah katında güçlü olan mümin, zayıf müminden daha hayırlıdır.”</a:t>
          </a:r>
          <a:endParaRPr lang="tr-TR" sz="2200" b="1" dirty="0"/>
        </a:p>
      </dgm:t>
    </dgm:pt>
    <dgm:pt modelId="{56B9429B-2E1B-4AE4-B649-1B5E810347FE}" type="parTrans" cxnId="{B37A9432-2A5B-4823-93D7-7ADCFF9B8953}">
      <dgm:prSet/>
      <dgm:spPr/>
      <dgm:t>
        <a:bodyPr/>
        <a:lstStyle/>
        <a:p>
          <a:endParaRPr lang="tr-TR"/>
        </a:p>
      </dgm:t>
    </dgm:pt>
    <dgm:pt modelId="{514DD1BD-3488-4E24-AEE8-1F2B74D00E1D}" type="sibTrans" cxnId="{B37A9432-2A5B-4823-93D7-7ADCFF9B8953}">
      <dgm:prSet/>
      <dgm:spPr/>
      <dgm:t>
        <a:bodyPr/>
        <a:lstStyle/>
        <a:p>
          <a:endParaRPr lang="tr-TR"/>
        </a:p>
      </dgm:t>
    </dgm:pt>
    <dgm:pt modelId="{72BB8D1A-4601-41ED-A1A8-3E127A2E0F43}" type="pres">
      <dgm:prSet presAssocID="{8E9A34C6-2362-415B-B3EB-FD5C78E83AEA}" presName="Name0" presStyleCnt="0">
        <dgm:presLayoutVars>
          <dgm:chPref val="1"/>
          <dgm:dir/>
          <dgm:animOne val="branch"/>
          <dgm:animLvl val="lvl"/>
          <dgm:resizeHandles val="exact"/>
        </dgm:presLayoutVars>
      </dgm:prSet>
      <dgm:spPr/>
      <dgm:t>
        <a:bodyPr/>
        <a:lstStyle/>
        <a:p>
          <a:endParaRPr lang="tr-TR"/>
        </a:p>
      </dgm:t>
    </dgm:pt>
    <dgm:pt modelId="{F0C550DB-09DA-4124-A25C-09BB34D6870D}" type="pres">
      <dgm:prSet presAssocID="{77FAC250-B8E4-4452-9093-904CCE7E437D}" presName="root1" presStyleCnt="0"/>
      <dgm:spPr/>
    </dgm:pt>
    <dgm:pt modelId="{A8F736CA-4ABC-425C-AD97-AD3AE38AE491}" type="pres">
      <dgm:prSet presAssocID="{77FAC250-B8E4-4452-9093-904CCE7E437D}" presName="LevelOneTextNode" presStyleLbl="node0" presStyleIdx="0" presStyleCnt="1" custScaleY="86746" custLinFactNeighborX="28151" custLinFactNeighborY="13967">
        <dgm:presLayoutVars>
          <dgm:chPref val="3"/>
        </dgm:presLayoutVars>
      </dgm:prSet>
      <dgm:spPr/>
      <dgm:t>
        <a:bodyPr/>
        <a:lstStyle/>
        <a:p>
          <a:endParaRPr lang="tr-TR"/>
        </a:p>
      </dgm:t>
    </dgm:pt>
    <dgm:pt modelId="{4F91A41B-69BA-42C2-8B6D-E26576C00ED6}" type="pres">
      <dgm:prSet presAssocID="{77FAC250-B8E4-4452-9093-904CCE7E437D}" presName="level2hierChild" presStyleCnt="0"/>
      <dgm:spPr/>
    </dgm:pt>
    <dgm:pt modelId="{BCA48415-46A4-4B5A-8355-A5777E8AE4CA}" type="pres">
      <dgm:prSet presAssocID="{759C22A3-F6B9-4A10-B69E-F8A4AC4B196A}" presName="conn2-1" presStyleLbl="parChTrans1D2" presStyleIdx="0" presStyleCnt="3"/>
      <dgm:spPr/>
      <dgm:t>
        <a:bodyPr/>
        <a:lstStyle/>
        <a:p>
          <a:endParaRPr lang="tr-TR"/>
        </a:p>
      </dgm:t>
    </dgm:pt>
    <dgm:pt modelId="{84002CC4-46FC-4142-8BA6-3A03E2A8933D}" type="pres">
      <dgm:prSet presAssocID="{759C22A3-F6B9-4A10-B69E-F8A4AC4B196A}" presName="connTx" presStyleLbl="parChTrans1D2" presStyleIdx="0" presStyleCnt="3"/>
      <dgm:spPr/>
      <dgm:t>
        <a:bodyPr/>
        <a:lstStyle/>
        <a:p>
          <a:endParaRPr lang="tr-TR"/>
        </a:p>
      </dgm:t>
    </dgm:pt>
    <dgm:pt modelId="{062B4724-BF5C-4DA6-A52D-08CC01619F36}" type="pres">
      <dgm:prSet presAssocID="{CA08B365-A8DF-4F5F-BFC1-FCC285D8E8DA}" presName="root2" presStyleCnt="0"/>
      <dgm:spPr/>
    </dgm:pt>
    <dgm:pt modelId="{D233EDE1-6660-4B78-B04A-66AA62A1F5D3}" type="pres">
      <dgm:prSet presAssocID="{CA08B365-A8DF-4F5F-BFC1-FCC285D8E8DA}" presName="LevelTwoTextNode" presStyleLbl="node2" presStyleIdx="0" presStyleCnt="3" custScaleX="169580" custScaleY="141467">
        <dgm:presLayoutVars>
          <dgm:chPref val="3"/>
        </dgm:presLayoutVars>
      </dgm:prSet>
      <dgm:spPr/>
      <dgm:t>
        <a:bodyPr/>
        <a:lstStyle/>
        <a:p>
          <a:endParaRPr lang="tr-TR"/>
        </a:p>
      </dgm:t>
    </dgm:pt>
    <dgm:pt modelId="{5E7A343A-29BF-4D16-B50D-E67B7461B6D2}" type="pres">
      <dgm:prSet presAssocID="{CA08B365-A8DF-4F5F-BFC1-FCC285D8E8DA}" presName="level3hierChild" presStyleCnt="0"/>
      <dgm:spPr/>
    </dgm:pt>
    <dgm:pt modelId="{479D53FB-79FD-4AFA-AF1D-39979FA0949C}" type="pres">
      <dgm:prSet presAssocID="{AB57587A-892D-452C-A088-AF4C36523768}" presName="conn2-1" presStyleLbl="parChTrans1D2" presStyleIdx="1" presStyleCnt="3"/>
      <dgm:spPr/>
      <dgm:t>
        <a:bodyPr/>
        <a:lstStyle/>
        <a:p>
          <a:endParaRPr lang="tr-TR"/>
        </a:p>
      </dgm:t>
    </dgm:pt>
    <dgm:pt modelId="{B5EF2D8F-9526-4F1E-9947-1681BF855351}" type="pres">
      <dgm:prSet presAssocID="{AB57587A-892D-452C-A088-AF4C36523768}" presName="connTx" presStyleLbl="parChTrans1D2" presStyleIdx="1" presStyleCnt="3"/>
      <dgm:spPr/>
      <dgm:t>
        <a:bodyPr/>
        <a:lstStyle/>
        <a:p>
          <a:endParaRPr lang="tr-TR"/>
        </a:p>
      </dgm:t>
    </dgm:pt>
    <dgm:pt modelId="{1DB55BA3-B400-46C9-A4A1-5A1CF1E810C0}" type="pres">
      <dgm:prSet presAssocID="{9B9DFA2D-EA65-46F7-90FD-812DA00BAA7C}" presName="root2" presStyleCnt="0"/>
      <dgm:spPr/>
    </dgm:pt>
    <dgm:pt modelId="{CF5AFDAF-2C7E-49CD-B2C7-61D0A493A127}" type="pres">
      <dgm:prSet presAssocID="{9B9DFA2D-EA65-46F7-90FD-812DA00BAA7C}" presName="LevelTwoTextNode" presStyleLbl="node2" presStyleIdx="1" presStyleCnt="3" custScaleX="166640" custScaleY="112531">
        <dgm:presLayoutVars>
          <dgm:chPref val="3"/>
        </dgm:presLayoutVars>
      </dgm:prSet>
      <dgm:spPr/>
      <dgm:t>
        <a:bodyPr/>
        <a:lstStyle/>
        <a:p>
          <a:endParaRPr lang="tr-TR"/>
        </a:p>
      </dgm:t>
    </dgm:pt>
    <dgm:pt modelId="{7A612BC4-574A-4946-BA22-B8B85348F0B6}" type="pres">
      <dgm:prSet presAssocID="{9B9DFA2D-EA65-46F7-90FD-812DA00BAA7C}" presName="level3hierChild" presStyleCnt="0"/>
      <dgm:spPr/>
    </dgm:pt>
    <dgm:pt modelId="{F84A7C5A-1E69-4E52-ABF4-965D6FEEA34B}" type="pres">
      <dgm:prSet presAssocID="{56B9429B-2E1B-4AE4-B649-1B5E810347FE}" presName="conn2-1" presStyleLbl="parChTrans1D2" presStyleIdx="2" presStyleCnt="3"/>
      <dgm:spPr/>
      <dgm:t>
        <a:bodyPr/>
        <a:lstStyle/>
        <a:p>
          <a:endParaRPr lang="tr-TR"/>
        </a:p>
      </dgm:t>
    </dgm:pt>
    <dgm:pt modelId="{3C8A4AD4-B883-4367-90C6-257444F5E2C7}" type="pres">
      <dgm:prSet presAssocID="{56B9429B-2E1B-4AE4-B649-1B5E810347FE}" presName="connTx" presStyleLbl="parChTrans1D2" presStyleIdx="2" presStyleCnt="3"/>
      <dgm:spPr/>
      <dgm:t>
        <a:bodyPr/>
        <a:lstStyle/>
        <a:p>
          <a:endParaRPr lang="tr-TR"/>
        </a:p>
      </dgm:t>
    </dgm:pt>
    <dgm:pt modelId="{CAE4FC17-703C-43ED-BD25-616D5A72AE36}" type="pres">
      <dgm:prSet presAssocID="{AEBBBB73-79E9-4D5A-BAE7-F5B8287F044A}" presName="root2" presStyleCnt="0"/>
      <dgm:spPr/>
    </dgm:pt>
    <dgm:pt modelId="{A5449845-9E80-4817-8DFE-48A0F14168B2}" type="pres">
      <dgm:prSet presAssocID="{AEBBBB73-79E9-4D5A-BAE7-F5B8287F044A}" presName="LevelTwoTextNode" presStyleLbl="node2" presStyleIdx="2" presStyleCnt="3" custScaleX="168600" custScaleY="109316" custLinFactNeighborX="-731" custLinFactNeighborY="11987">
        <dgm:presLayoutVars>
          <dgm:chPref val="3"/>
        </dgm:presLayoutVars>
      </dgm:prSet>
      <dgm:spPr/>
      <dgm:t>
        <a:bodyPr/>
        <a:lstStyle/>
        <a:p>
          <a:endParaRPr lang="tr-TR"/>
        </a:p>
      </dgm:t>
    </dgm:pt>
    <dgm:pt modelId="{59B33606-3D27-4858-8C7D-84CD3DA56134}" type="pres">
      <dgm:prSet presAssocID="{AEBBBB73-79E9-4D5A-BAE7-F5B8287F044A}" presName="level3hierChild" presStyleCnt="0"/>
      <dgm:spPr/>
    </dgm:pt>
  </dgm:ptLst>
  <dgm:cxnLst>
    <dgm:cxn modelId="{D0A733A7-D258-4BED-A725-0C04C38552BC}" type="presOf" srcId="{AB57587A-892D-452C-A088-AF4C36523768}" destId="{479D53FB-79FD-4AFA-AF1D-39979FA0949C}" srcOrd="0" destOrd="0" presId="urn:microsoft.com/office/officeart/2008/layout/HorizontalMultiLevelHierarchy"/>
    <dgm:cxn modelId="{79F29770-88E5-4834-8C03-20E2990F4AD1}" type="presOf" srcId="{77FAC250-B8E4-4452-9093-904CCE7E437D}" destId="{A8F736CA-4ABC-425C-AD97-AD3AE38AE491}" srcOrd="0" destOrd="0" presId="urn:microsoft.com/office/officeart/2008/layout/HorizontalMultiLevelHierarchy"/>
    <dgm:cxn modelId="{EC5E1EB3-CA28-45CC-8B70-95A3D80C8742}" type="presOf" srcId="{759C22A3-F6B9-4A10-B69E-F8A4AC4B196A}" destId="{84002CC4-46FC-4142-8BA6-3A03E2A8933D}" srcOrd="1" destOrd="0" presId="urn:microsoft.com/office/officeart/2008/layout/HorizontalMultiLevelHierarchy"/>
    <dgm:cxn modelId="{6F4D9FD5-B6BD-4A39-B269-04054524CEC5}" type="presOf" srcId="{56B9429B-2E1B-4AE4-B649-1B5E810347FE}" destId="{3C8A4AD4-B883-4367-90C6-257444F5E2C7}" srcOrd="1" destOrd="0" presId="urn:microsoft.com/office/officeart/2008/layout/HorizontalMultiLevelHierarchy"/>
    <dgm:cxn modelId="{B11489C9-538A-4FA5-84FA-146C44C13446}" type="presOf" srcId="{AEBBBB73-79E9-4D5A-BAE7-F5B8287F044A}" destId="{A5449845-9E80-4817-8DFE-48A0F14168B2}" srcOrd="0" destOrd="0" presId="urn:microsoft.com/office/officeart/2008/layout/HorizontalMultiLevelHierarchy"/>
    <dgm:cxn modelId="{2AD5572E-8657-4E36-87BD-3E5DE82948A6}" srcId="{77FAC250-B8E4-4452-9093-904CCE7E437D}" destId="{9B9DFA2D-EA65-46F7-90FD-812DA00BAA7C}" srcOrd="1" destOrd="0" parTransId="{AB57587A-892D-452C-A088-AF4C36523768}" sibTransId="{DC243665-8B20-42AA-B097-706D8B7BADAF}"/>
    <dgm:cxn modelId="{CAF3D882-BF52-450D-8EAB-FE678DC2C304}" srcId="{8E9A34C6-2362-415B-B3EB-FD5C78E83AEA}" destId="{77FAC250-B8E4-4452-9093-904CCE7E437D}" srcOrd="0" destOrd="0" parTransId="{0CCB07B2-E5A2-4BDB-A174-49437183E649}" sibTransId="{DD5B2E8D-72F2-4E41-951E-1231D871D373}"/>
    <dgm:cxn modelId="{39E2A358-3C6D-4E56-9C6B-06D3D7C1E8EB}" type="presOf" srcId="{759C22A3-F6B9-4A10-B69E-F8A4AC4B196A}" destId="{BCA48415-46A4-4B5A-8355-A5777E8AE4CA}" srcOrd="0" destOrd="0" presId="urn:microsoft.com/office/officeart/2008/layout/HorizontalMultiLevelHierarchy"/>
    <dgm:cxn modelId="{CF596834-6A80-40A0-84C6-830A2BF1B01D}" type="presOf" srcId="{9B9DFA2D-EA65-46F7-90FD-812DA00BAA7C}" destId="{CF5AFDAF-2C7E-49CD-B2C7-61D0A493A127}" srcOrd="0" destOrd="0" presId="urn:microsoft.com/office/officeart/2008/layout/HorizontalMultiLevelHierarchy"/>
    <dgm:cxn modelId="{882AE5D7-22ED-424A-B97C-1F98B6CDB3BE}" type="presOf" srcId="{56B9429B-2E1B-4AE4-B649-1B5E810347FE}" destId="{F84A7C5A-1E69-4E52-ABF4-965D6FEEA34B}" srcOrd="0" destOrd="0" presId="urn:microsoft.com/office/officeart/2008/layout/HorizontalMultiLevelHierarchy"/>
    <dgm:cxn modelId="{9A4C632A-1C34-44BF-A509-D76ACFE99EA9}" srcId="{77FAC250-B8E4-4452-9093-904CCE7E437D}" destId="{CA08B365-A8DF-4F5F-BFC1-FCC285D8E8DA}" srcOrd="0" destOrd="0" parTransId="{759C22A3-F6B9-4A10-B69E-F8A4AC4B196A}" sibTransId="{BC9F4347-0223-4D88-A3D1-77F80B742A76}"/>
    <dgm:cxn modelId="{1909C338-3A78-4D2A-83DD-F7F92E6DC174}" type="presOf" srcId="{AB57587A-892D-452C-A088-AF4C36523768}" destId="{B5EF2D8F-9526-4F1E-9947-1681BF855351}" srcOrd="1" destOrd="0" presId="urn:microsoft.com/office/officeart/2008/layout/HorizontalMultiLevelHierarchy"/>
    <dgm:cxn modelId="{8A5DBE43-BF68-4093-A829-39B1D91BE689}" type="presOf" srcId="{CA08B365-A8DF-4F5F-BFC1-FCC285D8E8DA}" destId="{D233EDE1-6660-4B78-B04A-66AA62A1F5D3}" srcOrd="0" destOrd="0" presId="urn:microsoft.com/office/officeart/2008/layout/HorizontalMultiLevelHierarchy"/>
    <dgm:cxn modelId="{B37A9432-2A5B-4823-93D7-7ADCFF9B8953}" srcId="{77FAC250-B8E4-4452-9093-904CCE7E437D}" destId="{AEBBBB73-79E9-4D5A-BAE7-F5B8287F044A}" srcOrd="2" destOrd="0" parTransId="{56B9429B-2E1B-4AE4-B649-1B5E810347FE}" sibTransId="{514DD1BD-3488-4E24-AEE8-1F2B74D00E1D}"/>
    <dgm:cxn modelId="{067EEAF6-9CA0-4933-B53A-C0D5C4F4978F}" type="presOf" srcId="{8E9A34C6-2362-415B-B3EB-FD5C78E83AEA}" destId="{72BB8D1A-4601-41ED-A1A8-3E127A2E0F43}" srcOrd="0" destOrd="0" presId="urn:microsoft.com/office/officeart/2008/layout/HorizontalMultiLevelHierarchy"/>
    <dgm:cxn modelId="{B3BD0FA7-E370-4EB3-B282-2DE472D4A327}" type="presParOf" srcId="{72BB8D1A-4601-41ED-A1A8-3E127A2E0F43}" destId="{F0C550DB-09DA-4124-A25C-09BB34D6870D}" srcOrd="0" destOrd="0" presId="urn:microsoft.com/office/officeart/2008/layout/HorizontalMultiLevelHierarchy"/>
    <dgm:cxn modelId="{0D314C20-7F43-40A0-8799-8CC9D26F87BF}" type="presParOf" srcId="{F0C550DB-09DA-4124-A25C-09BB34D6870D}" destId="{A8F736CA-4ABC-425C-AD97-AD3AE38AE491}" srcOrd="0" destOrd="0" presId="urn:microsoft.com/office/officeart/2008/layout/HorizontalMultiLevelHierarchy"/>
    <dgm:cxn modelId="{3EF3D623-BC02-4D68-AD69-86B6BE9D5E90}" type="presParOf" srcId="{F0C550DB-09DA-4124-A25C-09BB34D6870D}" destId="{4F91A41B-69BA-42C2-8B6D-E26576C00ED6}" srcOrd="1" destOrd="0" presId="urn:microsoft.com/office/officeart/2008/layout/HorizontalMultiLevelHierarchy"/>
    <dgm:cxn modelId="{E7898955-230D-4EF9-B2E1-50C56746D3DB}" type="presParOf" srcId="{4F91A41B-69BA-42C2-8B6D-E26576C00ED6}" destId="{BCA48415-46A4-4B5A-8355-A5777E8AE4CA}" srcOrd="0" destOrd="0" presId="urn:microsoft.com/office/officeart/2008/layout/HorizontalMultiLevelHierarchy"/>
    <dgm:cxn modelId="{311002BE-1F11-4033-B42C-C7EA03E86438}" type="presParOf" srcId="{BCA48415-46A4-4B5A-8355-A5777E8AE4CA}" destId="{84002CC4-46FC-4142-8BA6-3A03E2A8933D}" srcOrd="0" destOrd="0" presId="urn:microsoft.com/office/officeart/2008/layout/HorizontalMultiLevelHierarchy"/>
    <dgm:cxn modelId="{FB249ABE-F7A2-41EA-AB46-AEDC74BCA7D2}" type="presParOf" srcId="{4F91A41B-69BA-42C2-8B6D-E26576C00ED6}" destId="{062B4724-BF5C-4DA6-A52D-08CC01619F36}" srcOrd="1" destOrd="0" presId="urn:microsoft.com/office/officeart/2008/layout/HorizontalMultiLevelHierarchy"/>
    <dgm:cxn modelId="{72B321DF-1F20-4D4F-A421-E6DE8F4800B0}" type="presParOf" srcId="{062B4724-BF5C-4DA6-A52D-08CC01619F36}" destId="{D233EDE1-6660-4B78-B04A-66AA62A1F5D3}" srcOrd="0" destOrd="0" presId="urn:microsoft.com/office/officeart/2008/layout/HorizontalMultiLevelHierarchy"/>
    <dgm:cxn modelId="{2C82168D-1068-466A-9BA9-AD6EAB0AB90B}" type="presParOf" srcId="{062B4724-BF5C-4DA6-A52D-08CC01619F36}" destId="{5E7A343A-29BF-4D16-B50D-E67B7461B6D2}" srcOrd="1" destOrd="0" presId="urn:microsoft.com/office/officeart/2008/layout/HorizontalMultiLevelHierarchy"/>
    <dgm:cxn modelId="{E3D2DB48-ED53-489D-86AE-E9788636BD10}" type="presParOf" srcId="{4F91A41B-69BA-42C2-8B6D-E26576C00ED6}" destId="{479D53FB-79FD-4AFA-AF1D-39979FA0949C}" srcOrd="2" destOrd="0" presId="urn:microsoft.com/office/officeart/2008/layout/HorizontalMultiLevelHierarchy"/>
    <dgm:cxn modelId="{A32A896B-75F2-4E40-B630-7FF786BEE78B}" type="presParOf" srcId="{479D53FB-79FD-4AFA-AF1D-39979FA0949C}" destId="{B5EF2D8F-9526-4F1E-9947-1681BF855351}" srcOrd="0" destOrd="0" presId="urn:microsoft.com/office/officeart/2008/layout/HorizontalMultiLevelHierarchy"/>
    <dgm:cxn modelId="{8B22837D-E8BE-4986-A5CD-42605242C036}" type="presParOf" srcId="{4F91A41B-69BA-42C2-8B6D-E26576C00ED6}" destId="{1DB55BA3-B400-46C9-A4A1-5A1CF1E810C0}" srcOrd="3" destOrd="0" presId="urn:microsoft.com/office/officeart/2008/layout/HorizontalMultiLevelHierarchy"/>
    <dgm:cxn modelId="{64D950CB-2DCE-4E82-9EC2-F55583EDFA90}" type="presParOf" srcId="{1DB55BA3-B400-46C9-A4A1-5A1CF1E810C0}" destId="{CF5AFDAF-2C7E-49CD-B2C7-61D0A493A127}" srcOrd="0" destOrd="0" presId="urn:microsoft.com/office/officeart/2008/layout/HorizontalMultiLevelHierarchy"/>
    <dgm:cxn modelId="{7CD92A58-7C45-4D23-990A-F413F7623F1C}" type="presParOf" srcId="{1DB55BA3-B400-46C9-A4A1-5A1CF1E810C0}" destId="{7A612BC4-574A-4946-BA22-B8B85348F0B6}" srcOrd="1" destOrd="0" presId="urn:microsoft.com/office/officeart/2008/layout/HorizontalMultiLevelHierarchy"/>
    <dgm:cxn modelId="{B8FC26F6-6569-4C6C-9E14-7F89D9F1F23F}" type="presParOf" srcId="{4F91A41B-69BA-42C2-8B6D-E26576C00ED6}" destId="{F84A7C5A-1E69-4E52-ABF4-965D6FEEA34B}" srcOrd="4" destOrd="0" presId="urn:microsoft.com/office/officeart/2008/layout/HorizontalMultiLevelHierarchy"/>
    <dgm:cxn modelId="{57E52568-D64C-4E1F-BF5E-59B93D451CCC}" type="presParOf" srcId="{F84A7C5A-1E69-4E52-ABF4-965D6FEEA34B}" destId="{3C8A4AD4-B883-4367-90C6-257444F5E2C7}" srcOrd="0" destOrd="0" presId="urn:microsoft.com/office/officeart/2008/layout/HorizontalMultiLevelHierarchy"/>
    <dgm:cxn modelId="{43FA12F6-01C1-45AC-81C5-915E777692B6}" type="presParOf" srcId="{4F91A41B-69BA-42C2-8B6D-E26576C00ED6}" destId="{CAE4FC17-703C-43ED-BD25-616D5A72AE36}" srcOrd="5" destOrd="0" presId="urn:microsoft.com/office/officeart/2008/layout/HorizontalMultiLevelHierarchy"/>
    <dgm:cxn modelId="{CEC94B03-0554-4281-A20C-4EDA35134313}" type="presParOf" srcId="{CAE4FC17-703C-43ED-BD25-616D5A72AE36}" destId="{A5449845-9E80-4817-8DFE-48A0F14168B2}" srcOrd="0" destOrd="0" presId="urn:microsoft.com/office/officeart/2008/layout/HorizontalMultiLevelHierarchy"/>
    <dgm:cxn modelId="{35BF8BB7-5D62-4A40-ABE9-CAE006B035AC}" type="presParOf" srcId="{CAE4FC17-703C-43ED-BD25-616D5A72AE36}" destId="{59B33606-3D27-4858-8C7D-84CD3DA56134}" srcOrd="1" destOrd="0" presId="urn:microsoft.com/office/officeart/2008/layout/HorizontalMultiLevelHierarchy"/>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F5516A3-3670-477C-9D8B-935DA3C8D78F}" type="doc">
      <dgm:prSet loTypeId="urn:microsoft.com/office/officeart/2011/layout/RadialPictureList" loCatId="officeonline" qsTypeId="urn:microsoft.com/office/officeart/2005/8/quickstyle/simple1" qsCatId="simple" csTypeId="urn:microsoft.com/office/officeart/2005/8/colors/accent1_2" csCatId="accent1" phldr="1"/>
      <dgm:spPr/>
      <dgm:t>
        <a:bodyPr/>
        <a:lstStyle/>
        <a:p>
          <a:endParaRPr lang="tr-TR"/>
        </a:p>
      </dgm:t>
    </dgm:pt>
    <dgm:pt modelId="{38D5D9D1-498B-41B8-8F7D-B0FC0CDE7C92}">
      <dgm:prSet phldrT="[Metin]"/>
      <dgm:spPr/>
      <dgm:t>
        <a:bodyPr/>
        <a:lstStyle/>
        <a:p>
          <a:r>
            <a:rPr lang="tr-TR" dirty="0" smtClean="0"/>
            <a:t>Hz. Peygamber’in Kılık Kıyafet Adabı</a:t>
          </a:r>
          <a:endParaRPr lang="tr-TR" dirty="0"/>
        </a:p>
      </dgm:t>
    </dgm:pt>
    <dgm:pt modelId="{91A0FF70-7380-4E87-908A-7962B24A97A7}" type="parTrans" cxnId="{7475ACAC-17D6-4BA9-BFB3-EFB234D4873A}">
      <dgm:prSet/>
      <dgm:spPr/>
      <dgm:t>
        <a:bodyPr/>
        <a:lstStyle/>
        <a:p>
          <a:endParaRPr lang="tr-TR"/>
        </a:p>
      </dgm:t>
    </dgm:pt>
    <dgm:pt modelId="{D32F7D58-6DD2-419E-92E7-A3F26BD5D15B}" type="sibTrans" cxnId="{7475ACAC-17D6-4BA9-BFB3-EFB234D4873A}">
      <dgm:prSet/>
      <dgm:spPr/>
      <dgm:t>
        <a:bodyPr/>
        <a:lstStyle/>
        <a:p>
          <a:endParaRPr lang="tr-TR"/>
        </a:p>
      </dgm:t>
    </dgm:pt>
    <dgm:pt modelId="{C3583EB7-D891-47F8-9933-F296FE2724EC}">
      <dgm:prSet phldrT="[Metin]" custT="1"/>
      <dgm:spPr>
        <a:solidFill>
          <a:srgbClr val="FF0066"/>
        </a:solidFill>
      </dgm:spPr>
      <dgm:t>
        <a:bodyPr/>
        <a:lstStyle/>
        <a:p>
          <a:r>
            <a:rPr lang="tr-TR" sz="2000" dirty="0" smtClean="0"/>
            <a:t>«Elbisenin beyazını giyin. Çünkü </a:t>
          </a:r>
          <a:r>
            <a:rPr lang="es-ES" sz="2000" dirty="0" smtClean="0"/>
            <a:t>o daha</a:t>
          </a:r>
          <a:r>
            <a:rPr lang="tr-TR" sz="2000" dirty="0" smtClean="0"/>
            <a:t> </a:t>
          </a:r>
          <a:r>
            <a:rPr lang="es-ES" sz="2000" dirty="0" smtClean="0"/>
            <a:t>temiz ve daha</a:t>
          </a:r>
          <a:r>
            <a:rPr lang="tr-TR" sz="2000" dirty="0" smtClean="0"/>
            <a:t> </a:t>
          </a:r>
          <a:r>
            <a:rPr lang="es-ES" sz="2000" dirty="0" smtClean="0"/>
            <a:t>güzeldir.</a:t>
          </a:r>
          <a:r>
            <a:rPr lang="tr-TR" sz="2000" dirty="0" smtClean="0"/>
            <a:t>»</a:t>
          </a:r>
          <a:endParaRPr lang="tr-TR" sz="2000" dirty="0"/>
        </a:p>
      </dgm:t>
    </dgm:pt>
    <dgm:pt modelId="{9F96AF3D-00E5-4188-BAF7-612C48B4FEFC}" type="parTrans" cxnId="{4C729181-8020-44A7-85CA-8CD26FCAA8A3}">
      <dgm:prSet/>
      <dgm:spPr/>
      <dgm:t>
        <a:bodyPr/>
        <a:lstStyle/>
        <a:p>
          <a:endParaRPr lang="tr-TR"/>
        </a:p>
      </dgm:t>
    </dgm:pt>
    <dgm:pt modelId="{E2781F06-3D21-4F44-8CA4-761F4AE2643B}" type="sibTrans" cxnId="{4C729181-8020-44A7-85CA-8CD26FCAA8A3}">
      <dgm:prSet/>
      <dgm:spPr/>
      <dgm:t>
        <a:bodyPr/>
        <a:lstStyle/>
        <a:p>
          <a:endParaRPr lang="tr-TR"/>
        </a:p>
      </dgm:t>
    </dgm:pt>
    <dgm:pt modelId="{CD3B6E60-4E83-4B26-876F-BCCAAACA185B}">
      <dgm:prSet phldrT="[Metin]" custT="1"/>
      <dgm:spPr>
        <a:solidFill>
          <a:srgbClr val="FF9900"/>
        </a:solidFill>
      </dgm:spPr>
      <dgm:t>
        <a:bodyPr/>
        <a:lstStyle/>
        <a:p>
          <a:r>
            <a:rPr lang="tr-TR" sz="2000" dirty="0" smtClean="0"/>
            <a:t>«Namazın anahtarı, temizliktir.»</a:t>
          </a:r>
          <a:endParaRPr lang="tr-TR" sz="2000" dirty="0"/>
        </a:p>
      </dgm:t>
    </dgm:pt>
    <dgm:pt modelId="{EBD89289-B136-4D5B-8E6A-176870068E8B}" type="parTrans" cxnId="{CEF9255D-DA26-4B08-9D73-FA17ABA5984C}">
      <dgm:prSet/>
      <dgm:spPr/>
      <dgm:t>
        <a:bodyPr/>
        <a:lstStyle/>
        <a:p>
          <a:endParaRPr lang="tr-TR"/>
        </a:p>
      </dgm:t>
    </dgm:pt>
    <dgm:pt modelId="{02426347-7D60-4155-A773-5E21CBAF5A93}" type="sibTrans" cxnId="{CEF9255D-DA26-4B08-9D73-FA17ABA5984C}">
      <dgm:prSet/>
      <dgm:spPr/>
      <dgm:t>
        <a:bodyPr/>
        <a:lstStyle/>
        <a:p>
          <a:endParaRPr lang="tr-TR"/>
        </a:p>
      </dgm:t>
    </dgm:pt>
    <dgm:pt modelId="{70487754-B926-4DB8-95D2-0BCE72843DCC}">
      <dgm:prSet phldrT="[Metin]" custT="1"/>
      <dgm:spPr>
        <a:solidFill>
          <a:srgbClr val="00B0F0"/>
        </a:solidFill>
      </dgm:spPr>
      <dgm:t>
        <a:bodyPr/>
        <a:lstStyle/>
        <a:p>
          <a:r>
            <a:rPr lang="tr-TR" sz="2100" dirty="0" smtClean="0"/>
            <a:t>«Allah temizdir , temizliği sever.»</a:t>
          </a:r>
          <a:endParaRPr lang="tr-TR" sz="2100" dirty="0"/>
        </a:p>
      </dgm:t>
    </dgm:pt>
    <dgm:pt modelId="{5D13A553-8FE4-4BBB-85A5-DBB0BB202C92}" type="sibTrans" cxnId="{20EF072C-E0C7-46BF-9575-7467748DEF73}">
      <dgm:prSet/>
      <dgm:spPr/>
      <dgm:t>
        <a:bodyPr/>
        <a:lstStyle/>
        <a:p>
          <a:endParaRPr lang="tr-TR"/>
        </a:p>
      </dgm:t>
    </dgm:pt>
    <dgm:pt modelId="{29D4E889-D5D3-40CC-A392-6889966D3233}" type="parTrans" cxnId="{20EF072C-E0C7-46BF-9575-7467748DEF73}">
      <dgm:prSet/>
      <dgm:spPr/>
      <dgm:t>
        <a:bodyPr/>
        <a:lstStyle/>
        <a:p>
          <a:endParaRPr lang="tr-TR"/>
        </a:p>
      </dgm:t>
    </dgm:pt>
    <dgm:pt modelId="{44A58F51-6B53-4CB6-A85D-95027936E5A0}" type="pres">
      <dgm:prSet presAssocID="{4F5516A3-3670-477C-9D8B-935DA3C8D78F}" presName="Name0" presStyleCnt="0">
        <dgm:presLayoutVars>
          <dgm:chMax val="1"/>
          <dgm:chPref val="1"/>
          <dgm:dir/>
          <dgm:resizeHandles/>
        </dgm:presLayoutVars>
      </dgm:prSet>
      <dgm:spPr/>
      <dgm:t>
        <a:bodyPr/>
        <a:lstStyle/>
        <a:p>
          <a:endParaRPr lang="tr-TR"/>
        </a:p>
      </dgm:t>
    </dgm:pt>
    <dgm:pt modelId="{6E076BF0-5F3B-407F-B080-8F96E9F2BCAB}" type="pres">
      <dgm:prSet presAssocID="{38D5D9D1-498B-41B8-8F7D-B0FC0CDE7C92}" presName="Parent" presStyleLbl="node1" presStyleIdx="0" presStyleCnt="2" custScaleX="80457" custLinFactNeighborX="-53383" custLinFactNeighborY="-4753">
        <dgm:presLayoutVars>
          <dgm:chMax val="4"/>
          <dgm:chPref val="3"/>
        </dgm:presLayoutVars>
      </dgm:prSet>
      <dgm:spPr/>
      <dgm:t>
        <a:bodyPr/>
        <a:lstStyle/>
        <a:p>
          <a:endParaRPr lang="tr-TR"/>
        </a:p>
      </dgm:t>
    </dgm:pt>
    <dgm:pt modelId="{226FBB77-B02D-48FE-B223-60B8A0635AB8}" type="pres">
      <dgm:prSet presAssocID="{70487754-B926-4DB8-95D2-0BCE72843DCC}" presName="Accent" presStyleLbl="node1" presStyleIdx="1" presStyleCnt="2" custScaleY="118737" custLinFactNeighborX="-28675" custLinFactNeighborY="-1755"/>
      <dgm:spPr/>
    </dgm:pt>
    <dgm:pt modelId="{72BE0127-8260-4E47-9CDE-10B75624D96D}" type="pres">
      <dgm:prSet presAssocID="{70487754-B926-4DB8-95D2-0BCE72843DCC}" presName="Image1" presStyleLbl="fgImgPlace1" presStyleIdx="0" presStyleCnt="3" custScaleX="180272" custScaleY="70338" custLinFactX="-16342" custLinFactNeighborX="-100000" custLinFactNeighborY="-56489"/>
      <dgm:spPr>
        <a:solidFill>
          <a:srgbClr val="00B0F0"/>
        </a:solidFill>
      </dgm:spPr>
      <dgm:t>
        <a:bodyPr/>
        <a:lstStyle/>
        <a:p>
          <a:endParaRPr lang="tr-TR"/>
        </a:p>
      </dgm:t>
    </dgm:pt>
    <dgm:pt modelId="{49EF39DB-68D2-4775-8E4F-117524F253D5}" type="pres">
      <dgm:prSet presAssocID="{70487754-B926-4DB8-95D2-0BCE72843DCC}" presName="Child1" presStyleLbl="revTx" presStyleIdx="0" presStyleCnt="3" custScaleX="135139" custScaleY="60996" custLinFactNeighborX="9400" custLinFactNeighborY="-56654">
        <dgm:presLayoutVars>
          <dgm:chMax val="0"/>
          <dgm:chPref val="0"/>
          <dgm:bulletEnabled val="1"/>
        </dgm:presLayoutVars>
      </dgm:prSet>
      <dgm:spPr/>
      <dgm:t>
        <a:bodyPr/>
        <a:lstStyle/>
        <a:p>
          <a:endParaRPr lang="tr-TR"/>
        </a:p>
      </dgm:t>
    </dgm:pt>
    <dgm:pt modelId="{30AD0C49-6821-47B9-9BCC-013B6CB08E81}" type="pres">
      <dgm:prSet presAssocID="{C3583EB7-D891-47F8-9933-F296FE2724EC}" presName="Image2" presStyleCnt="0"/>
      <dgm:spPr/>
    </dgm:pt>
    <dgm:pt modelId="{4C982349-2952-4CF7-9CF9-AEEECA6B1ECF}" type="pres">
      <dgm:prSet presAssocID="{C3583EB7-D891-47F8-9933-F296FE2724EC}" presName="Image" presStyleLbl="fgImgPlace1" presStyleIdx="1" presStyleCnt="3" custScaleX="186366" custScaleY="90898" custLinFactX="-24808" custLinFactNeighborX="-100000" custLinFactNeighborY="-85927"/>
      <dgm:spPr>
        <a:solidFill>
          <a:srgbClr val="FF0066"/>
        </a:solidFill>
      </dgm:spPr>
    </dgm:pt>
    <dgm:pt modelId="{EE76394C-3849-42CC-BCD5-6135D88D7C72}" type="pres">
      <dgm:prSet presAssocID="{C3583EB7-D891-47F8-9933-F296FE2724EC}" presName="Child2" presStyleLbl="revTx" presStyleIdx="1" presStyleCnt="3" custScaleX="127113" custScaleY="84580" custLinFactNeighborX="-20080" custLinFactNeighborY="-83059">
        <dgm:presLayoutVars>
          <dgm:chMax val="0"/>
          <dgm:chPref val="0"/>
          <dgm:bulletEnabled val="1"/>
        </dgm:presLayoutVars>
      </dgm:prSet>
      <dgm:spPr/>
      <dgm:t>
        <a:bodyPr/>
        <a:lstStyle/>
        <a:p>
          <a:endParaRPr lang="tr-TR"/>
        </a:p>
      </dgm:t>
    </dgm:pt>
    <dgm:pt modelId="{FBE37502-5C85-404A-8EB2-5510080FED0E}" type="pres">
      <dgm:prSet presAssocID="{CD3B6E60-4E83-4B26-876F-BCCAAACA185B}" presName="Image3" presStyleCnt="0"/>
      <dgm:spPr/>
    </dgm:pt>
    <dgm:pt modelId="{8664C1E9-09D3-4901-B8F8-239D8B64DB60}" type="pres">
      <dgm:prSet presAssocID="{CD3B6E60-4E83-4B26-876F-BCCAAACA185B}" presName="Image" presStyleLbl="fgImgPlace1" presStyleIdx="2" presStyleCnt="3" custScaleX="187504" custScaleY="138206" custLinFactNeighborX="-70414" custLinFactNeighborY="-79378"/>
      <dgm:spPr>
        <a:solidFill>
          <a:srgbClr val="FF9900"/>
        </a:solidFill>
      </dgm:spPr>
      <dgm:t>
        <a:bodyPr/>
        <a:lstStyle/>
        <a:p>
          <a:endParaRPr lang="tr-TR"/>
        </a:p>
      </dgm:t>
    </dgm:pt>
    <dgm:pt modelId="{03681D86-0BB6-4FB3-84AF-F95F6AC505D8}" type="pres">
      <dgm:prSet presAssocID="{CD3B6E60-4E83-4B26-876F-BCCAAACA185B}" presName="Child3" presStyleLbl="revTx" presStyleIdx="2" presStyleCnt="3" custScaleX="129199" custScaleY="65225" custLinFactNeighborX="10627" custLinFactNeighborY="-82510">
        <dgm:presLayoutVars>
          <dgm:chMax val="0"/>
          <dgm:chPref val="0"/>
          <dgm:bulletEnabled val="1"/>
        </dgm:presLayoutVars>
      </dgm:prSet>
      <dgm:spPr/>
      <dgm:t>
        <a:bodyPr/>
        <a:lstStyle/>
        <a:p>
          <a:endParaRPr lang="tr-TR"/>
        </a:p>
      </dgm:t>
    </dgm:pt>
  </dgm:ptLst>
  <dgm:cxnLst>
    <dgm:cxn modelId="{CEF9255D-DA26-4B08-9D73-FA17ABA5984C}" srcId="{38D5D9D1-498B-41B8-8F7D-B0FC0CDE7C92}" destId="{CD3B6E60-4E83-4B26-876F-BCCAAACA185B}" srcOrd="2" destOrd="0" parTransId="{EBD89289-B136-4D5B-8E6A-176870068E8B}" sibTransId="{02426347-7D60-4155-A773-5E21CBAF5A93}"/>
    <dgm:cxn modelId="{0230BA87-33A6-49FC-AE17-6CF0D7931B5E}" type="presOf" srcId="{38D5D9D1-498B-41B8-8F7D-B0FC0CDE7C92}" destId="{6E076BF0-5F3B-407F-B080-8F96E9F2BCAB}" srcOrd="0" destOrd="0" presId="urn:microsoft.com/office/officeart/2011/layout/RadialPictureList"/>
    <dgm:cxn modelId="{428FFC2D-B3FA-4C63-843F-B352CBF33EC4}" type="presOf" srcId="{CD3B6E60-4E83-4B26-876F-BCCAAACA185B}" destId="{03681D86-0BB6-4FB3-84AF-F95F6AC505D8}" srcOrd="0" destOrd="0" presId="urn:microsoft.com/office/officeart/2011/layout/RadialPictureList"/>
    <dgm:cxn modelId="{4C729181-8020-44A7-85CA-8CD26FCAA8A3}" srcId="{38D5D9D1-498B-41B8-8F7D-B0FC0CDE7C92}" destId="{C3583EB7-D891-47F8-9933-F296FE2724EC}" srcOrd="1" destOrd="0" parTransId="{9F96AF3D-00E5-4188-BAF7-612C48B4FEFC}" sibTransId="{E2781F06-3D21-4F44-8CA4-761F4AE2643B}"/>
    <dgm:cxn modelId="{6FBE7FEB-FB94-4848-91B5-1A147B805661}" type="presOf" srcId="{70487754-B926-4DB8-95D2-0BCE72843DCC}" destId="{49EF39DB-68D2-4775-8E4F-117524F253D5}" srcOrd="0" destOrd="0" presId="urn:microsoft.com/office/officeart/2011/layout/RadialPictureList"/>
    <dgm:cxn modelId="{532BB849-50C4-44BC-8B60-8EEEF32DF707}" type="presOf" srcId="{C3583EB7-D891-47F8-9933-F296FE2724EC}" destId="{EE76394C-3849-42CC-BCD5-6135D88D7C72}" srcOrd="0" destOrd="0" presId="urn:microsoft.com/office/officeart/2011/layout/RadialPictureList"/>
    <dgm:cxn modelId="{D7609368-6428-418F-A46C-B00DFF8CDA34}" type="presOf" srcId="{4F5516A3-3670-477C-9D8B-935DA3C8D78F}" destId="{44A58F51-6B53-4CB6-A85D-95027936E5A0}" srcOrd="0" destOrd="0" presId="urn:microsoft.com/office/officeart/2011/layout/RadialPictureList"/>
    <dgm:cxn modelId="{7475ACAC-17D6-4BA9-BFB3-EFB234D4873A}" srcId="{4F5516A3-3670-477C-9D8B-935DA3C8D78F}" destId="{38D5D9D1-498B-41B8-8F7D-B0FC0CDE7C92}" srcOrd="0" destOrd="0" parTransId="{91A0FF70-7380-4E87-908A-7962B24A97A7}" sibTransId="{D32F7D58-6DD2-419E-92E7-A3F26BD5D15B}"/>
    <dgm:cxn modelId="{20EF072C-E0C7-46BF-9575-7467748DEF73}" srcId="{38D5D9D1-498B-41B8-8F7D-B0FC0CDE7C92}" destId="{70487754-B926-4DB8-95D2-0BCE72843DCC}" srcOrd="0" destOrd="0" parTransId="{29D4E889-D5D3-40CC-A392-6889966D3233}" sibTransId="{5D13A553-8FE4-4BBB-85A5-DBB0BB202C92}"/>
    <dgm:cxn modelId="{5ECED705-6B97-4FF2-B2D3-16FA11F769B7}" type="presParOf" srcId="{44A58F51-6B53-4CB6-A85D-95027936E5A0}" destId="{6E076BF0-5F3B-407F-B080-8F96E9F2BCAB}" srcOrd="0" destOrd="0" presId="urn:microsoft.com/office/officeart/2011/layout/RadialPictureList"/>
    <dgm:cxn modelId="{8C6A7BE4-8CDA-4EE1-81A6-2DF2CD121AC9}" type="presParOf" srcId="{44A58F51-6B53-4CB6-A85D-95027936E5A0}" destId="{226FBB77-B02D-48FE-B223-60B8A0635AB8}" srcOrd="1" destOrd="0" presId="urn:microsoft.com/office/officeart/2011/layout/RadialPictureList"/>
    <dgm:cxn modelId="{30412E2D-92B1-499E-8E03-5D927BEEBEDA}" type="presParOf" srcId="{44A58F51-6B53-4CB6-A85D-95027936E5A0}" destId="{72BE0127-8260-4E47-9CDE-10B75624D96D}" srcOrd="2" destOrd="0" presId="urn:microsoft.com/office/officeart/2011/layout/RadialPictureList"/>
    <dgm:cxn modelId="{B88E60F4-053C-4B0B-B99F-2D5E9412B070}" type="presParOf" srcId="{44A58F51-6B53-4CB6-A85D-95027936E5A0}" destId="{49EF39DB-68D2-4775-8E4F-117524F253D5}" srcOrd="3" destOrd="0" presId="urn:microsoft.com/office/officeart/2011/layout/RadialPictureList"/>
    <dgm:cxn modelId="{76067FE2-0D8D-40B1-842F-FDBFE78A2F20}" type="presParOf" srcId="{44A58F51-6B53-4CB6-A85D-95027936E5A0}" destId="{30AD0C49-6821-47B9-9BCC-013B6CB08E81}" srcOrd="4" destOrd="0" presId="urn:microsoft.com/office/officeart/2011/layout/RadialPictureList"/>
    <dgm:cxn modelId="{B9D058C2-DA8A-4174-8CC8-B7961D17793A}" type="presParOf" srcId="{30AD0C49-6821-47B9-9BCC-013B6CB08E81}" destId="{4C982349-2952-4CF7-9CF9-AEEECA6B1ECF}" srcOrd="0" destOrd="0" presId="urn:microsoft.com/office/officeart/2011/layout/RadialPictureList"/>
    <dgm:cxn modelId="{D1E19E9F-00D7-4432-9E9B-2CCE77D81F6E}" type="presParOf" srcId="{44A58F51-6B53-4CB6-A85D-95027936E5A0}" destId="{EE76394C-3849-42CC-BCD5-6135D88D7C72}" srcOrd="5" destOrd="0" presId="urn:microsoft.com/office/officeart/2011/layout/RadialPictureList"/>
    <dgm:cxn modelId="{C9822A31-CD6D-416A-AF12-50500DAEE4C1}" type="presParOf" srcId="{44A58F51-6B53-4CB6-A85D-95027936E5A0}" destId="{FBE37502-5C85-404A-8EB2-5510080FED0E}" srcOrd="6" destOrd="0" presId="urn:microsoft.com/office/officeart/2011/layout/RadialPictureList"/>
    <dgm:cxn modelId="{5ECEE712-751A-44E1-BC7C-61D7C3B82DA9}" type="presParOf" srcId="{FBE37502-5C85-404A-8EB2-5510080FED0E}" destId="{8664C1E9-09D3-4901-B8F8-239D8B64DB60}" srcOrd="0" destOrd="0" presId="urn:microsoft.com/office/officeart/2011/layout/RadialPictureList"/>
    <dgm:cxn modelId="{419E443F-7F15-4367-A65E-5A70D96A6747}" type="presParOf" srcId="{44A58F51-6B53-4CB6-A85D-95027936E5A0}" destId="{03681D86-0BB6-4FB3-84AF-F95F6AC505D8}" srcOrd="7" destOrd="0" presId="urn:microsoft.com/office/officeart/2011/layout/RadialPictureLis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7BD6D75-92FB-44C4-A8FD-ADC481326F75}" type="doc">
      <dgm:prSet loTypeId="urn:microsoft.com/office/officeart/2008/layout/RadialCluster" loCatId="cycle" qsTypeId="urn:microsoft.com/office/officeart/2005/8/quickstyle/3d2" qsCatId="3D" csTypeId="urn:microsoft.com/office/officeart/2005/8/colors/colorful1#1" csCatId="colorful" phldr="1"/>
      <dgm:spPr/>
      <dgm:t>
        <a:bodyPr/>
        <a:lstStyle/>
        <a:p>
          <a:endParaRPr lang="tr-TR"/>
        </a:p>
      </dgm:t>
    </dgm:pt>
    <dgm:pt modelId="{164FF8DF-7233-4DB4-ABEB-635ED2CD2B6D}">
      <dgm:prSet phldrT="[Metin]"/>
      <dgm:spPr/>
      <dgm:t>
        <a:bodyPr/>
        <a:lstStyle/>
        <a:p>
          <a:r>
            <a:rPr lang="tr-TR" dirty="0" smtClean="0"/>
            <a:t>Hz. Peygamber’in Çevre Duyarlılığı</a:t>
          </a:r>
          <a:endParaRPr lang="tr-TR" dirty="0"/>
        </a:p>
      </dgm:t>
    </dgm:pt>
    <dgm:pt modelId="{FC27D120-B2DC-4CC9-BE75-E1515E3BB602}" type="parTrans" cxnId="{02810BDE-CFE1-444C-8C53-5F295440D4E5}">
      <dgm:prSet/>
      <dgm:spPr/>
      <dgm:t>
        <a:bodyPr/>
        <a:lstStyle/>
        <a:p>
          <a:endParaRPr lang="tr-TR"/>
        </a:p>
      </dgm:t>
    </dgm:pt>
    <dgm:pt modelId="{2140717A-5C8B-460E-BB07-C09D9DA6B199}" type="sibTrans" cxnId="{02810BDE-CFE1-444C-8C53-5F295440D4E5}">
      <dgm:prSet/>
      <dgm:spPr/>
      <dgm:t>
        <a:bodyPr/>
        <a:lstStyle/>
        <a:p>
          <a:endParaRPr lang="tr-TR"/>
        </a:p>
      </dgm:t>
    </dgm:pt>
    <dgm:pt modelId="{4EA7FCE1-5502-416D-A6A7-EB388C4E3F4D}">
      <dgm:prSet phldrT="[Metin]"/>
      <dgm:spPr/>
      <dgm:t>
        <a:bodyPr/>
        <a:lstStyle/>
        <a:p>
          <a:r>
            <a:rPr lang="tr-TR" dirty="0" smtClean="0"/>
            <a:t>Peygamberimiz çevreyi kirletenleri uyarır, çevrenin temiz tutulması konusunda insanları bilinçlendirmeye çalışırdı.</a:t>
          </a:r>
          <a:endParaRPr lang="tr-TR" dirty="0"/>
        </a:p>
      </dgm:t>
    </dgm:pt>
    <dgm:pt modelId="{3DBC203E-ED8C-4588-A691-8F08F1272F50}" type="parTrans" cxnId="{C86549F9-7941-4B20-9F7C-29F0A81D7185}">
      <dgm:prSet/>
      <dgm:spPr/>
      <dgm:t>
        <a:bodyPr/>
        <a:lstStyle/>
        <a:p>
          <a:endParaRPr lang="tr-TR"/>
        </a:p>
      </dgm:t>
    </dgm:pt>
    <dgm:pt modelId="{147B2ECB-32A6-4259-A3A3-9DAA786F969A}" type="sibTrans" cxnId="{C86549F9-7941-4B20-9F7C-29F0A81D7185}">
      <dgm:prSet/>
      <dgm:spPr/>
      <dgm:t>
        <a:bodyPr/>
        <a:lstStyle/>
        <a:p>
          <a:endParaRPr lang="tr-TR"/>
        </a:p>
      </dgm:t>
    </dgm:pt>
    <dgm:pt modelId="{B30352F2-572B-4D3A-B670-0C6B2DBDE60E}">
      <dgm:prSet phldrT="[Metin]"/>
      <dgm:spPr/>
      <dgm:t>
        <a:bodyPr/>
        <a:lstStyle/>
        <a:p>
          <a:r>
            <a:rPr lang="tr-TR" dirty="0" smtClean="0"/>
            <a:t>Çevresini kirleten insanlara hem Allah’ın hem de zarar gören insanların lanet edeceğine vurgu yaparak insanları uyarırdı.</a:t>
          </a:r>
          <a:endParaRPr lang="tr-TR" dirty="0"/>
        </a:p>
      </dgm:t>
    </dgm:pt>
    <dgm:pt modelId="{67BB6868-516B-466A-A280-F4EF247D1627}" type="parTrans" cxnId="{58A10556-7887-426C-BD7C-3C769EB53BC8}">
      <dgm:prSet/>
      <dgm:spPr/>
      <dgm:t>
        <a:bodyPr/>
        <a:lstStyle/>
        <a:p>
          <a:endParaRPr lang="tr-TR"/>
        </a:p>
      </dgm:t>
    </dgm:pt>
    <dgm:pt modelId="{7D4CB2B6-BC3F-4097-856D-B5518BA17692}" type="sibTrans" cxnId="{58A10556-7887-426C-BD7C-3C769EB53BC8}">
      <dgm:prSet/>
      <dgm:spPr/>
      <dgm:t>
        <a:bodyPr/>
        <a:lstStyle/>
        <a:p>
          <a:endParaRPr lang="tr-TR"/>
        </a:p>
      </dgm:t>
    </dgm:pt>
    <dgm:pt modelId="{E7049272-B514-4DAA-968C-150A9139308B}">
      <dgm:prSet phldrT="[Metin]"/>
      <dgm:spPr/>
      <dgm:t>
        <a:bodyPr/>
        <a:lstStyle/>
        <a:p>
          <a:r>
            <a:rPr lang="tr-TR" dirty="0" smtClean="0"/>
            <a:t>Olur olmaz her yere tuvalet ihtiyacının giderilmesinden</a:t>
          </a:r>
        </a:p>
        <a:p>
          <a:r>
            <a:rPr lang="tr-TR" dirty="0" smtClean="0"/>
            <a:t>hoşlanmazdı.</a:t>
          </a:r>
          <a:endParaRPr lang="tr-TR" dirty="0"/>
        </a:p>
      </dgm:t>
    </dgm:pt>
    <dgm:pt modelId="{BC9636FC-C862-4683-969B-0B5E6C25D88E}" type="parTrans" cxnId="{BB152F16-1A5D-4AFF-999D-C30BCBB3D6B5}">
      <dgm:prSet/>
      <dgm:spPr/>
      <dgm:t>
        <a:bodyPr/>
        <a:lstStyle/>
        <a:p>
          <a:endParaRPr lang="tr-TR"/>
        </a:p>
      </dgm:t>
    </dgm:pt>
    <dgm:pt modelId="{EDFCD4F2-4456-47A8-8D44-CCB7ABF45765}" type="sibTrans" cxnId="{BB152F16-1A5D-4AFF-999D-C30BCBB3D6B5}">
      <dgm:prSet/>
      <dgm:spPr/>
      <dgm:t>
        <a:bodyPr/>
        <a:lstStyle/>
        <a:p>
          <a:endParaRPr lang="tr-TR"/>
        </a:p>
      </dgm:t>
    </dgm:pt>
    <dgm:pt modelId="{8F6CAC68-E2CC-427E-BDCF-7B19E6E0DBF2}">
      <dgm:prSet/>
      <dgm:spPr/>
      <dgm:t>
        <a:bodyPr/>
        <a:lstStyle/>
        <a:p>
          <a:r>
            <a:rPr lang="tr-TR" dirty="0" smtClean="0"/>
            <a:t>Zamanla kokuşup hastalık kaynağı hâline dönüşmesi ve toplum sağlığını tehdit etmesi tehlikesi olduğundan özellikle durgun suların kirletilmesini ve oralara tuvalet ihtiyacının giderilmesini yasaklardı.</a:t>
          </a:r>
          <a:endParaRPr lang="tr-TR" dirty="0"/>
        </a:p>
      </dgm:t>
    </dgm:pt>
    <dgm:pt modelId="{B64092B6-4C0A-4C27-9CCD-A61C6372A2B0}" type="parTrans" cxnId="{034AB1C9-65BC-4303-B39D-E3BFAC79F659}">
      <dgm:prSet/>
      <dgm:spPr/>
      <dgm:t>
        <a:bodyPr/>
        <a:lstStyle/>
        <a:p>
          <a:endParaRPr lang="tr-TR"/>
        </a:p>
      </dgm:t>
    </dgm:pt>
    <dgm:pt modelId="{6448E0BB-A7CE-4CCB-A402-ED9B7C437E60}" type="sibTrans" cxnId="{034AB1C9-65BC-4303-B39D-E3BFAC79F659}">
      <dgm:prSet/>
      <dgm:spPr/>
      <dgm:t>
        <a:bodyPr/>
        <a:lstStyle/>
        <a:p>
          <a:endParaRPr lang="tr-TR"/>
        </a:p>
      </dgm:t>
    </dgm:pt>
    <dgm:pt modelId="{BAB4D0ED-A238-4635-A64D-D4B73E5459EC}">
      <dgm:prSet/>
      <dgm:spPr/>
      <dgm:t>
        <a:bodyPr/>
        <a:lstStyle/>
        <a:p>
          <a:endParaRPr lang="tr-TR"/>
        </a:p>
      </dgm:t>
    </dgm:pt>
    <dgm:pt modelId="{F591311E-080D-4F92-9EFB-458FDFD3AEB2}" type="parTrans" cxnId="{10C03784-867C-4608-8ACD-439C87499F3A}">
      <dgm:prSet/>
      <dgm:spPr/>
      <dgm:t>
        <a:bodyPr/>
        <a:lstStyle/>
        <a:p>
          <a:endParaRPr lang="tr-TR"/>
        </a:p>
      </dgm:t>
    </dgm:pt>
    <dgm:pt modelId="{BD015B64-BB28-496E-84A6-C58CBB171B17}" type="sibTrans" cxnId="{10C03784-867C-4608-8ACD-439C87499F3A}">
      <dgm:prSet/>
      <dgm:spPr/>
      <dgm:t>
        <a:bodyPr/>
        <a:lstStyle/>
        <a:p>
          <a:endParaRPr lang="tr-TR"/>
        </a:p>
      </dgm:t>
    </dgm:pt>
    <dgm:pt modelId="{ED93BE42-00A6-4FD1-8005-A808A6CE5208}">
      <dgm:prSet/>
      <dgm:spPr>
        <a:gradFill rotWithShape="0">
          <a:gsLst>
            <a:gs pos="80000">
              <a:srgbClr val="FF0066"/>
            </a:gs>
            <a:gs pos="100000">
              <a:srgbClr val="FF0066"/>
            </a:gs>
          </a:gsLst>
        </a:gradFill>
      </dgm:spPr>
      <dgm:t>
        <a:bodyPr/>
        <a:lstStyle/>
        <a:p>
          <a:r>
            <a:rPr lang="tr-TR" dirty="0" smtClean="0"/>
            <a:t>Hapşıran bir kimsenin ağzını eliyle kapatmasını, emrederdi.</a:t>
          </a:r>
          <a:endParaRPr lang="tr-TR" dirty="0"/>
        </a:p>
      </dgm:t>
    </dgm:pt>
    <dgm:pt modelId="{46C9AB40-C37A-4A1E-AE8E-633C1165422F}" type="parTrans" cxnId="{17249789-FB61-4F4D-8F87-78AE4D398BE7}">
      <dgm:prSet/>
      <dgm:spPr/>
      <dgm:t>
        <a:bodyPr/>
        <a:lstStyle/>
        <a:p>
          <a:endParaRPr lang="tr-TR"/>
        </a:p>
      </dgm:t>
    </dgm:pt>
    <dgm:pt modelId="{992E4BE2-1AE2-4098-B0C6-3ADEEF8FCF3F}" type="sibTrans" cxnId="{17249789-FB61-4F4D-8F87-78AE4D398BE7}">
      <dgm:prSet/>
      <dgm:spPr/>
      <dgm:t>
        <a:bodyPr/>
        <a:lstStyle/>
        <a:p>
          <a:endParaRPr lang="tr-TR"/>
        </a:p>
      </dgm:t>
    </dgm:pt>
    <dgm:pt modelId="{C87423C5-B33B-44BA-B533-EDE67D67ABA0}">
      <dgm:prSet/>
      <dgm:spPr>
        <a:solidFill>
          <a:srgbClr val="FF3300"/>
        </a:solidFill>
      </dgm:spPr>
      <dgm:t>
        <a:bodyPr/>
        <a:lstStyle/>
        <a:p>
          <a:r>
            <a:rPr lang="tr-TR" dirty="0" smtClean="0"/>
            <a:t>İnsanlara zarar verecek şeyleri sağa sola, topluma ait yerlere atmanın uygun olmadığını öğütlerdi.</a:t>
          </a:r>
          <a:endParaRPr lang="tr-TR" dirty="0"/>
        </a:p>
      </dgm:t>
    </dgm:pt>
    <dgm:pt modelId="{691C1414-0F1D-4763-8471-B57F2B35B9AB}" type="parTrans" cxnId="{8C8C230F-FB66-44C7-8984-46677C3B977F}">
      <dgm:prSet/>
      <dgm:spPr/>
      <dgm:t>
        <a:bodyPr/>
        <a:lstStyle/>
        <a:p>
          <a:endParaRPr lang="tr-TR"/>
        </a:p>
      </dgm:t>
    </dgm:pt>
    <dgm:pt modelId="{6AC0A10A-31CB-4146-9C4E-E8D8E7B56945}" type="sibTrans" cxnId="{8C8C230F-FB66-44C7-8984-46677C3B977F}">
      <dgm:prSet/>
      <dgm:spPr/>
      <dgm:t>
        <a:bodyPr/>
        <a:lstStyle/>
        <a:p>
          <a:endParaRPr lang="tr-TR"/>
        </a:p>
      </dgm:t>
    </dgm:pt>
    <dgm:pt modelId="{05998BBE-A20A-4086-AAF5-DB417B31103B}">
      <dgm:prSet/>
      <dgm:spPr/>
      <dgm:t>
        <a:bodyPr/>
        <a:lstStyle/>
        <a:p>
          <a:endParaRPr lang="tr-TR"/>
        </a:p>
      </dgm:t>
    </dgm:pt>
    <dgm:pt modelId="{7D1CE7DB-25E1-4BDA-8212-C01499B97269}" type="parTrans" cxnId="{C2DA3FB4-306A-41E1-8574-0FF8E1005BDD}">
      <dgm:prSet/>
      <dgm:spPr/>
      <dgm:t>
        <a:bodyPr/>
        <a:lstStyle/>
        <a:p>
          <a:endParaRPr lang="tr-TR"/>
        </a:p>
      </dgm:t>
    </dgm:pt>
    <dgm:pt modelId="{02CD09C4-D046-4781-A5F3-0B3BD827A416}" type="sibTrans" cxnId="{C2DA3FB4-306A-41E1-8574-0FF8E1005BDD}">
      <dgm:prSet/>
      <dgm:spPr/>
      <dgm:t>
        <a:bodyPr/>
        <a:lstStyle/>
        <a:p>
          <a:endParaRPr lang="tr-TR"/>
        </a:p>
      </dgm:t>
    </dgm:pt>
    <dgm:pt modelId="{A9EF8FF2-9309-4EE3-B518-C50B54A44170}">
      <dgm:prSet/>
      <dgm:spPr>
        <a:solidFill>
          <a:srgbClr val="00B050"/>
        </a:solidFill>
      </dgm:spPr>
      <dgm:t>
        <a:bodyPr/>
        <a:lstStyle/>
        <a:p>
          <a:r>
            <a:rPr lang="tr-TR" dirty="0" smtClean="0"/>
            <a:t>Ortak kullanım alanlarının kirletilmesine dayanamaz, gördüğü bir pisliği ya da çöpü bizzat kendisi kaldırıp temizlerdi.</a:t>
          </a:r>
          <a:endParaRPr lang="tr-TR" dirty="0"/>
        </a:p>
      </dgm:t>
    </dgm:pt>
    <dgm:pt modelId="{8B37EBBA-67C5-47F1-8CA2-B8CBD8C6A087}" type="parTrans" cxnId="{A58B803E-6DCA-4B35-87B2-A0F0C0AC477E}">
      <dgm:prSet/>
      <dgm:spPr/>
      <dgm:t>
        <a:bodyPr/>
        <a:lstStyle/>
        <a:p>
          <a:endParaRPr lang="tr-TR"/>
        </a:p>
      </dgm:t>
    </dgm:pt>
    <dgm:pt modelId="{91553A33-7A01-48DE-876E-EA0EA5D0B040}" type="sibTrans" cxnId="{A58B803E-6DCA-4B35-87B2-A0F0C0AC477E}">
      <dgm:prSet/>
      <dgm:spPr/>
      <dgm:t>
        <a:bodyPr/>
        <a:lstStyle/>
        <a:p>
          <a:endParaRPr lang="tr-TR"/>
        </a:p>
      </dgm:t>
    </dgm:pt>
    <dgm:pt modelId="{D45D6FD7-3783-492E-B3DE-32F21CF10CA7}" type="pres">
      <dgm:prSet presAssocID="{F7BD6D75-92FB-44C4-A8FD-ADC481326F75}" presName="Name0" presStyleCnt="0">
        <dgm:presLayoutVars>
          <dgm:chMax val="1"/>
          <dgm:chPref val="1"/>
          <dgm:dir/>
          <dgm:animOne val="branch"/>
          <dgm:animLvl val="lvl"/>
        </dgm:presLayoutVars>
      </dgm:prSet>
      <dgm:spPr/>
      <dgm:t>
        <a:bodyPr/>
        <a:lstStyle/>
        <a:p>
          <a:endParaRPr lang="tr-TR"/>
        </a:p>
      </dgm:t>
    </dgm:pt>
    <dgm:pt modelId="{07B9F9A3-19BB-4AEE-9490-7D3A007E35D8}" type="pres">
      <dgm:prSet presAssocID="{164FF8DF-7233-4DB4-ABEB-635ED2CD2B6D}" presName="singleCycle" presStyleCnt="0"/>
      <dgm:spPr/>
    </dgm:pt>
    <dgm:pt modelId="{55AC4CF3-EFFF-470E-815D-640EE5E93576}" type="pres">
      <dgm:prSet presAssocID="{164FF8DF-7233-4DB4-ABEB-635ED2CD2B6D}" presName="singleCenter" presStyleLbl="node1" presStyleIdx="0" presStyleCnt="8" custLinFactNeighborX="-3726" custLinFactNeighborY="207">
        <dgm:presLayoutVars>
          <dgm:chMax val="7"/>
          <dgm:chPref val="7"/>
        </dgm:presLayoutVars>
      </dgm:prSet>
      <dgm:spPr/>
      <dgm:t>
        <a:bodyPr/>
        <a:lstStyle/>
        <a:p>
          <a:endParaRPr lang="tr-TR"/>
        </a:p>
      </dgm:t>
    </dgm:pt>
    <dgm:pt modelId="{926953E0-7571-49BE-8A83-8BDCDAFBBC67}" type="pres">
      <dgm:prSet presAssocID="{3DBC203E-ED8C-4588-A691-8F08F1272F50}" presName="Name56" presStyleLbl="parChTrans1D2" presStyleIdx="0" presStyleCnt="7"/>
      <dgm:spPr/>
      <dgm:t>
        <a:bodyPr/>
        <a:lstStyle/>
        <a:p>
          <a:endParaRPr lang="tr-TR"/>
        </a:p>
      </dgm:t>
    </dgm:pt>
    <dgm:pt modelId="{D88C9F32-AD43-495D-AA20-F6AA8EDB6332}" type="pres">
      <dgm:prSet presAssocID="{4EA7FCE1-5502-416D-A6A7-EB388C4E3F4D}" presName="text0" presStyleLbl="node1" presStyleIdx="1" presStyleCnt="8" custScaleX="164545" custScaleY="121222" custRadScaleRad="93510" custRadScaleInc="-21275">
        <dgm:presLayoutVars>
          <dgm:bulletEnabled val="1"/>
        </dgm:presLayoutVars>
      </dgm:prSet>
      <dgm:spPr/>
      <dgm:t>
        <a:bodyPr/>
        <a:lstStyle/>
        <a:p>
          <a:endParaRPr lang="tr-TR"/>
        </a:p>
      </dgm:t>
    </dgm:pt>
    <dgm:pt modelId="{3B6FC7FC-2AE6-4EC1-A405-22AA1221D599}" type="pres">
      <dgm:prSet presAssocID="{67BB6868-516B-466A-A280-F4EF247D1627}" presName="Name56" presStyleLbl="parChTrans1D2" presStyleIdx="1" presStyleCnt="7"/>
      <dgm:spPr/>
      <dgm:t>
        <a:bodyPr/>
        <a:lstStyle/>
        <a:p>
          <a:endParaRPr lang="tr-TR"/>
        </a:p>
      </dgm:t>
    </dgm:pt>
    <dgm:pt modelId="{69B506BA-F52A-4805-9F6C-44ADCD9325C2}" type="pres">
      <dgm:prSet presAssocID="{B30352F2-572B-4D3A-B670-0C6B2DBDE60E}" presName="text0" presStyleLbl="node1" presStyleIdx="2" presStyleCnt="8" custScaleX="179471" custScaleY="134016" custRadScaleRad="137764" custRadScaleInc="19155">
        <dgm:presLayoutVars>
          <dgm:bulletEnabled val="1"/>
        </dgm:presLayoutVars>
      </dgm:prSet>
      <dgm:spPr/>
      <dgm:t>
        <a:bodyPr/>
        <a:lstStyle/>
        <a:p>
          <a:endParaRPr lang="tr-TR"/>
        </a:p>
      </dgm:t>
    </dgm:pt>
    <dgm:pt modelId="{D799B054-E841-4736-9D1E-3FB6C8BBD578}" type="pres">
      <dgm:prSet presAssocID="{BC9636FC-C862-4683-969B-0B5E6C25D88E}" presName="Name56" presStyleLbl="parChTrans1D2" presStyleIdx="2" presStyleCnt="7"/>
      <dgm:spPr/>
      <dgm:t>
        <a:bodyPr/>
        <a:lstStyle/>
        <a:p>
          <a:endParaRPr lang="tr-TR"/>
        </a:p>
      </dgm:t>
    </dgm:pt>
    <dgm:pt modelId="{9AD82A1D-4E42-44C3-9EC3-1789779A17D8}" type="pres">
      <dgm:prSet presAssocID="{E7049272-B514-4DAA-968C-150A9139308B}" presName="text0" presStyleLbl="node1" presStyleIdx="3" presStyleCnt="8" custScaleX="155247" custScaleY="111988" custRadScaleRad="127846" custRadScaleInc="-24255">
        <dgm:presLayoutVars>
          <dgm:bulletEnabled val="1"/>
        </dgm:presLayoutVars>
      </dgm:prSet>
      <dgm:spPr/>
      <dgm:t>
        <a:bodyPr/>
        <a:lstStyle/>
        <a:p>
          <a:endParaRPr lang="tr-TR"/>
        </a:p>
      </dgm:t>
    </dgm:pt>
    <dgm:pt modelId="{11614D36-4E68-40A9-BF8B-CF78A4683CD6}" type="pres">
      <dgm:prSet presAssocID="{B64092B6-4C0A-4C27-9CCD-A61C6372A2B0}" presName="Name56" presStyleLbl="parChTrans1D2" presStyleIdx="3" presStyleCnt="7"/>
      <dgm:spPr/>
      <dgm:t>
        <a:bodyPr/>
        <a:lstStyle/>
        <a:p>
          <a:endParaRPr lang="tr-TR"/>
        </a:p>
      </dgm:t>
    </dgm:pt>
    <dgm:pt modelId="{020508D8-4894-4CE0-8A0B-735D130BDB5D}" type="pres">
      <dgm:prSet presAssocID="{8F6CAC68-E2CC-427E-BDCF-7B19E6E0DBF2}" presName="text0" presStyleLbl="node1" presStyleIdx="4" presStyleCnt="8" custScaleX="208338" custScaleY="146844" custRadScaleRad="99224" custRadScaleInc="-28157">
        <dgm:presLayoutVars>
          <dgm:bulletEnabled val="1"/>
        </dgm:presLayoutVars>
      </dgm:prSet>
      <dgm:spPr/>
      <dgm:t>
        <a:bodyPr/>
        <a:lstStyle/>
        <a:p>
          <a:endParaRPr lang="tr-TR"/>
        </a:p>
      </dgm:t>
    </dgm:pt>
    <dgm:pt modelId="{336C6CE0-2F6B-49A3-8360-F6D7D41B35DB}" type="pres">
      <dgm:prSet presAssocID="{8B37EBBA-67C5-47F1-8CA2-B8CBD8C6A087}" presName="Name56" presStyleLbl="parChTrans1D2" presStyleIdx="4" presStyleCnt="7"/>
      <dgm:spPr/>
      <dgm:t>
        <a:bodyPr/>
        <a:lstStyle/>
        <a:p>
          <a:endParaRPr lang="tr-TR"/>
        </a:p>
      </dgm:t>
    </dgm:pt>
    <dgm:pt modelId="{08817FE0-4D8B-42AA-88A5-5C9C8F07E19D}" type="pres">
      <dgm:prSet presAssocID="{A9EF8FF2-9309-4EE3-B518-C50B54A44170}" presName="text0" presStyleLbl="node1" presStyleIdx="5" presStyleCnt="8" custScaleX="169083" custScaleY="121257" custRadScaleRad="117286" custRadScaleInc="62620">
        <dgm:presLayoutVars>
          <dgm:bulletEnabled val="1"/>
        </dgm:presLayoutVars>
      </dgm:prSet>
      <dgm:spPr/>
      <dgm:t>
        <a:bodyPr/>
        <a:lstStyle/>
        <a:p>
          <a:endParaRPr lang="tr-TR"/>
        </a:p>
      </dgm:t>
    </dgm:pt>
    <dgm:pt modelId="{5B36C776-C356-40A1-B439-D31A2F6F5D3C}" type="pres">
      <dgm:prSet presAssocID="{46C9AB40-C37A-4A1E-AE8E-633C1165422F}" presName="Name56" presStyleLbl="parChTrans1D2" presStyleIdx="5" presStyleCnt="7"/>
      <dgm:spPr/>
      <dgm:t>
        <a:bodyPr/>
        <a:lstStyle/>
        <a:p>
          <a:endParaRPr lang="tr-TR"/>
        </a:p>
      </dgm:t>
    </dgm:pt>
    <dgm:pt modelId="{2135A0AC-BBB7-4388-B60B-26E3EAFF45A6}" type="pres">
      <dgm:prSet presAssocID="{ED93BE42-00A6-4FD1-8005-A808A6CE5208}" presName="text0" presStyleLbl="node1" presStyleIdx="6" presStyleCnt="8" custScaleX="131883" custScaleY="121256" custRadScaleRad="122075" custRadScaleInc="23645">
        <dgm:presLayoutVars>
          <dgm:bulletEnabled val="1"/>
        </dgm:presLayoutVars>
      </dgm:prSet>
      <dgm:spPr/>
      <dgm:t>
        <a:bodyPr/>
        <a:lstStyle/>
        <a:p>
          <a:endParaRPr lang="tr-TR"/>
        </a:p>
      </dgm:t>
    </dgm:pt>
    <dgm:pt modelId="{05AC93DB-1CB9-4F91-9054-44990E10507D}" type="pres">
      <dgm:prSet presAssocID="{691C1414-0F1D-4763-8471-B57F2B35B9AB}" presName="Name56" presStyleLbl="parChTrans1D2" presStyleIdx="6" presStyleCnt="7"/>
      <dgm:spPr/>
      <dgm:t>
        <a:bodyPr/>
        <a:lstStyle/>
        <a:p>
          <a:endParaRPr lang="tr-TR"/>
        </a:p>
      </dgm:t>
    </dgm:pt>
    <dgm:pt modelId="{8AA7565B-81A6-448A-B56E-2455CAEF7B68}" type="pres">
      <dgm:prSet presAssocID="{C87423C5-B33B-44BA-B533-EDE67D67ABA0}" presName="text0" presStyleLbl="node1" presStyleIdx="7" presStyleCnt="8" custScaleX="134637" custScaleY="123946" custRadScaleRad="139012" custRadScaleInc="-25707">
        <dgm:presLayoutVars>
          <dgm:bulletEnabled val="1"/>
        </dgm:presLayoutVars>
      </dgm:prSet>
      <dgm:spPr/>
      <dgm:t>
        <a:bodyPr/>
        <a:lstStyle/>
        <a:p>
          <a:endParaRPr lang="tr-TR"/>
        </a:p>
      </dgm:t>
    </dgm:pt>
  </dgm:ptLst>
  <dgm:cxnLst>
    <dgm:cxn modelId="{8C8C230F-FB66-44C7-8984-46677C3B977F}" srcId="{164FF8DF-7233-4DB4-ABEB-635ED2CD2B6D}" destId="{C87423C5-B33B-44BA-B533-EDE67D67ABA0}" srcOrd="6" destOrd="0" parTransId="{691C1414-0F1D-4763-8471-B57F2B35B9AB}" sibTransId="{6AC0A10A-31CB-4146-9C4E-E8D8E7B56945}"/>
    <dgm:cxn modelId="{25D57D40-9BF0-4C25-B134-5791D4011630}" type="presOf" srcId="{A9EF8FF2-9309-4EE3-B518-C50B54A44170}" destId="{08817FE0-4D8B-42AA-88A5-5C9C8F07E19D}" srcOrd="0" destOrd="0" presId="urn:microsoft.com/office/officeart/2008/layout/RadialCluster"/>
    <dgm:cxn modelId="{D31FD3BD-9DED-49D6-8D9D-3160F1926EE3}" type="presOf" srcId="{B30352F2-572B-4D3A-B670-0C6B2DBDE60E}" destId="{69B506BA-F52A-4805-9F6C-44ADCD9325C2}" srcOrd="0" destOrd="0" presId="urn:microsoft.com/office/officeart/2008/layout/RadialCluster"/>
    <dgm:cxn modelId="{56EB1A28-0B7B-4D78-8BCD-61671577CF2B}" type="presOf" srcId="{C87423C5-B33B-44BA-B533-EDE67D67ABA0}" destId="{8AA7565B-81A6-448A-B56E-2455CAEF7B68}" srcOrd="0" destOrd="0" presId="urn:microsoft.com/office/officeart/2008/layout/RadialCluster"/>
    <dgm:cxn modelId="{97AEC3D8-A691-46C9-8A50-E3A1C919B592}" type="presOf" srcId="{BC9636FC-C862-4683-969B-0B5E6C25D88E}" destId="{D799B054-E841-4736-9D1E-3FB6C8BBD578}" srcOrd="0" destOrd="0" presId="urn:microsoft.com/office/officeart/2008/layout/RadialCluster"/>
    <dgm:cxn modelId="{A58B803E-6DCA-4B35-87B2-A0F0C0AC477E}" srcId="{164FF8DF-7233-4DB4-ABEB-635ED2CD2B6D}" destId="{A9EF8FF2-9309-4EE3-B518-C50B54A44170}" srcOrd="4" destOrd="0" parTransId="{8B37EBBA-67C5-47F1-8CA2-B8CBD8C6A087}" sibTransId="{91553A33-7A01-48DE-876E-EA0EA5D0B040}"/>
    <dgm:cxn modelId="{C2DA3FB4-306A-41E1-8574-0FF8E1005BDD}" srcId="{164FF8DF-7233-4DB4-ABEB-635ED2CD2B6D}" destId="{05998BBE-A20A-4086-AAF5-DB417B31103B}" srcOrd="7" destOrd="0" parTransId="{7D1CE7DB-25E1-4BDA-8212-C01499B97269}" sibTransId="{02CD09C4-D046-4781-A5F3-0B3BD827A416}"/>
    <dgm:cxn modelId="{10C03784-867C-4608-8ACD-439C87499F3A}" srcId="{164FF8DF-7233-4DB4-ABEB-635ED2CD2B6D}" destId="{BAB4D0ED-A238-4635-A64D-D4B73E5459EC}" srcOrd="8" destOrd="0" parTransId="{F591311E-080D-4F92-9EFB-458FDFD3AEB2}" sibTransId="{BD015B64-BB28-496E-84A6-C58CBB171B17}"/>
    <dgm:cxn modelId="{37F3D317-47BD-4E23-BB5C-3F8DDF988307}" type="presOf" srcId="{E7049272-B514-4DAA-968C-150A9139308B}" destId="{9AD82A1D-4E42-44C3-9EC3-1789779A17D8}" srcOrd="0" destOrd="0" presId="urn:microsoft.com/office/officeart/2008/layout/RadialCluster"/>
    <dgm:cxn modelId="{BB152F16-1A5D-4AFF-999D-C30BCBB3D6B5}" srcId="{164FF8DF-7233-4DB4-ABEB-635ED2CD2B6D}" destId="{E7049272-B514-4DAA-968C-150A9139308B}" srcOrd="2" destOrd="0" parTransId="{BC9636FC-C862-4683-969B-0B5E6C25D88E}" sibTransId="{EDFCD4F2-4456-47A8-8D44-CCB7ABF45765}"/>
    <dgm:cxn modelId="{B64982B6-E619-4664-AFE5-5D8F35FE994B}" type="presOf" srcId="{46C9AB40-C37A-4A1E-AE8E-633C1165422F}" destId="{5B36C776-C356-40A1-B439-D31A2F6F5D3C}" srcOrd="0" destOrd="0" presId="urn:microsoft.com/office/officeart/2008/layout/RadialCluster"/>
    <dgm:cxn modelId="{3EEC349A-61AB-42CE-86A1-54DA8E4A9143}" type="presOf" srcId="{B64092B6-4C0A-4C27-9CCD-A61C6372A2B0}" destId="{11614D36-4E68-40A9-BF8B-CF78A4683CD6}" srcOrd="0" destOrd="0" presId="urn:microsoft.com/office/officeart/2008/layout/RadialCluster"/>
    <dgm:cxn modelId="{C86549F9-7941-4B20-9F7C-29F0A81D7185}" srcId="{164FF8DF-7233-4DB4-ABEB-635ED2CD2B6D}" destId="{4EA7FCE1-5502-416D-A6A7-EB388C4E3F4D}" srcOrd="0" destOrd="0" parTransId="{3DBC203E-ED8C-4588-A691-8F08F1272F50}" sibTransId="{147B2ECB-32A6-4259-A3A3-9DAA786F969A}"/>
    <dgm:cxn modelId="{58A10556-7887-426C-BD7C-3C769EB53BC8}" srcId="{164FF8DF-7233-4DB4-ABEB-635ED2CD2B6D}" destId="{B30352F2-572B-4D3A-B670-0C6B2DBDE60E}" srcOrd="1" destOrd="0" parTransId="{67BB6868-516B-466A-A280-F4EF247D1627}" sibTransId="{7D4CB2B6-BC3F-4097-856D-B5518BA17692}"/>
    <dgm:cxn modelId="{2EC96969-67B0-4614-823B-1960730FA5B5}" type="presOf" srcId="{8F6CAC68-E2CC-427E-BDCF-7B19E6E0DBF2}" destId="{020508D8-4894-4CE0-8A0B-735D130BDB5D}" srcOrd="0" destOrd="0" presId="urn:microsoft.com/office/officeart/2008/layout/RadialCluster"/>
    <dgm:cxn modelId="{720C66ED-FFCC-4DE5-A3D4-DA893EEA1081}" type="presOf" srcId="{8B37EBBA-67C5-47F1-8CA2-B8CBD8C6A087}" destId="{336C6CE0-2F6B-49A3-8360-F6D7D41B35DB}" srcOrd="0" destOrd="0" presId="urn:microsoft.com/office/officeart/2008/layout/RadialCluster"/>
    <dgm:cxn modelId="{6C643099-BAF2-4EF9-B294-58DD8A03A763}" type="presOf" srcId="{164FF8DF-7233-4DB4-ABEB-635ED2CD2B6D}" destId="{55AC4CF3-EFFF-470E-815D-640EE5E93576}" srcOrd="0" destOrd="0" presId="urn:microsoft.com/office/officeart/2008/layout/RadialCluster"/>
    <dgm:cxn modelId="{51C970B2-E201-4775-9AB1-6EB40E1FEEE5}" type="presOf" srcId="{67BB6868-516B-466A-A280-F4EF247D1627}" destId="{3B6FC7FC-2AE6-4EC1-A405-22AA1221D599}" srcOrd="0" destOrd="0" presId="urn:microsoft.com/office/officeart/2008/layout/RadialCluster"/>
    <dgm:cxn modelId="{02810BDE-CFE1-444C-8C53-5F295440D4E5}" srcId="{F7BD6D75-92FB-44C4-A8FD-ADC481326F75}" destId="{164FF8DF-7233-4DB4-ABEB-635ED2CD2B6D}" srcOrd="0" destOrd="0" parTransId="{FC27D120-B2DC-4CC9-BE75-E1515E3BB602}" sibTransId="{2140717A-5C8B-460E-BB07-C09D9DA6B199}"/>
    <dgm:cxn modelId="{55F0963A-148C-48B9-ABE6-4000E76C168C}" type="presOf" srcId="{ED93BE42-00A6-4FD1-8005-A808A6CE5208}" destId="{2135A0AC-BBB7-4388-B60B-26E3EAFF45A6}" srcOrd="0" destOrd="0" presId="urn:microsoft.com/office/officeart/2008/layout/RadialCluster"/>
    <dgm:cxn modelId="{96DA1370-40DC-4FC9-A257-DE9F812BAD48}" type="presOf" srcId="{3DBC203E-ED8C-4588-A691-8F08F1272F50}" destId="{926953E0-7571-49BE-8A83-8BDCDAFBBC67}" srcOrd="0" destOrd="0" presId="urn:microsoft.com/office/officeart/2008/layout/RadialCluster"/>
    <dgm:cxn modelId="{428C5B84-F692-4EF3-91E5-3131F00C3539}" type="presOf" srcId="{F7BD6D75-92FB-44C4-A8FD-ADC481326F75}" destId="{D45D6FD7-3783-492E-B3DE-32F21CF10CA7}" srcOrd="0" destOrd="0" presId="urn:microsoft.com/office/officeart/2008/layout/RadialCluster"/>
    <dgm:cxn modelId="{034AB1C9-65BC-4303-B39D-E3BFAC79F659}" srcId="{164FF8DF-7233-4DB4-ABEB-635ED2CD2B6D}" destId="{8F6CAC68-E2CC-427E-BDCF-7B19E6E0DBF2}" srcOrd="3" destOrd="0" parTransId="{B64092B6-4C0A-4C27-9CCD-A61C6372A2B0}" sibTransId="{6448E0BB-A7CE-4CCB-A402-ED9B7C437E60}"/>
    <dgm:cxn modelId="{69137E4C-2BB1-45BA-B0F0-8234F2F20F2E}" type="presOf" srcId="{691C1414-0F1D-4763-8471-B57F2B35B9AB}" destId="{05AC93DB-1CB9-4F91-9054-44990E10507D}" srcOrd="0" destOrd="0" presId="urn:microsoft.com/office/officeart/2008/layout/RadialCluster"/>
    <dgm:cxn modelId="{17249789-FB61-4F4D-8F87-78AE4D398BE7}" srcId="{164FF8DF-7233-4DB4-ABEB-635ED2CD2B6D}" destId="{ED93BE42-00A6-4FD1-8005-A808A6CE5208}" srcOrd="5" destOrd="0" parTransId="{46C9AB40-C37A-4A1E-AE8E-633C1165422F}" sibTransId="{992E4BE2-1AE2-4098-B0C6-3ADEEF8FCF3F}"/>
    <dgm:cxn modelId="{3F5542CC-51AF-42DA-A050-3147583821BA}" type="presOf" srcId="{4EA7FCE1-5502-416D-A6A7-EB388C4E3F4D}" destId="{D88C9F32-AD43-495D-AA20-F6AA8EDB6332}" srcOrd="0" destOrd="0" presId="urn:microsoft.com/office/officeart/2008/layout/RadialCluster"/>
    <dgm:cxn modelId="{C500C81E-F928-46A4-BE0E-F23CDF23989C}" type="presParOf" srcId="{D45D6FD7-3783-492E-B3DE-32F21CF10CA7}" destId="{07B9F9A3-19BB-4AEE-9490-7D3A007E35D8}" srcOrd="0" destOrd="0" presId="urn:microsoft.com/office/officeart/2008/layout/RadialCluster"/>
    <dgm:cxn modelId="{B16896F7-A4BC-416D-8E34-CC1545CD15A4}" type="presParOf" srcId="{07B9F9A3-19BB-4AEE-9490-7D3A007E35D8}" destId="{55AC4CF3-EFFF-470E-815D-640EE5E93576}" srcOrd="0" destOrd="0" presId="urn:microsoft.com/office/officeart/2008/layout/RadialCluster"/>
    <dgm:cxn modelId="{DD15964D-CEA2-4E3E-BB03-2B53A49FC2F9}" type="presParOf" srcId="{07B9F9A3-19BB-4AEE-9490-7D3A007E35D8}" destId="{926953E0-7571-49BE-8A83-8BDCDAFBBC67}" srcOrd="1" destOrd="0" presId="urn:microsoft.com/office/officeart/2008/layout/RadialCluster"/>
    <dgm:cxn modelId="{82801E09-9720-411D-9076-A49CCCBF497A}" type="presParOf" srcId="{07B9F9A3-19BB-4AEE-9490-7D3A007E35D8}" destId="{D88C9F32-AD43-495D-AA20-F6AA8EDB6332}" srcOrd="2" destOrd="0" presId="urn:microsoft.com/office/officeart/2008/layout/RadialCluster"/>
    <dgm:cxn modelId="{1E4D82AF-5CCC-492C-8B0C-9EEFDD2C4E8B}" type="presParOf" srcId="{07B9F9A3-19BB-4AEE-9490-7D3A007E35D8}" destId="{3B6FC7FC-2AE6-4EC1-A405-22AA1221D599}" srcOrd="3" destOrd="0" presId="urn:microsoft.com/office/officeart/2008/layout/RadialCluster"/>
    <dgm:cxn modelId="{F943624F-0223-46A3-962A-BD8F9B9187F7}" type="presParOf" srcId="{07B9F9A3-19BB-4AEE-9490-7D3A007E35D8}" destId="{69B506BA-F52A-4805-9F6C-44ADCD9325C2}" srcOrd="4" destOrd="0" presId="urn:microsoft.com/office/officeart/2008/layout/RadialCluster"/>
    <dgm:cxn modelId="{EA0DEB5A-D45B-470D-9CE6-83DF55350B1F}" type="presParOf" srcId="{07B9F9A3-19BB-4AEE-9490-7D3A007E35D8}" destId="{D799B054-E841-4736-9D1E-3FB6C8BBD578}" srcOrd="5" destOrd="0" presId="urn:microsoft.com/office/officeart/2008/layout/RadialCluster"/>
    <dgm:cxn modelId="{14F38DD1-3940-4B54-8208-50E4B151011B}" type="presParOf" srcId="{07B9F9A3-19BB-4AEE-9490-7D3A007E35D8}" destId="{9AD82A1D-4E42-44C3-9EC3-1789779A17D8}" srcOrd="6" destOrd="0" presId="urn:microsoft.com/office/officeart/2008/layout/RadialCluster"/>
    <dgm:cxn modelId="{18A2B85F-D636-4E6D-A889-2C32B55BDD4B}" type="presParOf" srcId="{07B9F9A3-19BB-4AEE-9490-7D3A007E35D8}" destId="{11614D36-4E68-40A9-BF8B-CF78A4683CD6}" srcOrd="7" destOrd="0" presId="urn:microsoft.com/office/officeart/2008/layout/RadialCluster"/>
    <dgm:cxn modelId="{9113C436-3650-442F-9F73-D05707C02613}" type="presParOf" srcId="{07B9F9A3-19BB-4AEE-9490-7D3A007E35D8}" destId="{020508D8-4894-4CE0-8A0B-735D130BDB5D}" srcOrd="8" destOrd="0" presId="urn:microsoft.com/office/officeart/2008/layout/RadialCluster"/>
    <dgm:cxn modelId="{866B98FD-CD6C-4444-A52B-17CA01052C76}" type="presParOf" srcId="{07B9F9A3-19BB-4AEE-9490-7D3A007E35D8}" destId="{336C6CE0-2F6B-49A3-8360-F6D7D41B35DB}" srcOrd="9" destOrd="0" presId="urn:microsoft.com/office/officeart/2008/layout/RadialCluster"/>
    <dgm:cxn modelId="{552ECF3F-F84C-41C2-96B7-2903FF3456B2}" type="presParOf" srcId="{07B9F9A3-19BB-4AEE-9490-7D3A007E35D8}" destId="{08817FE0-4D8B-42AA-88A5-5C9C8F07E19D}" srcOrd="10" destOrd="0" presId="urn:microsoft.com/office/officeart/2008/layout/RadialCluster"/>
    <dgm:cxn modelId="{E4D7C591-904F-47D8-8468-3AFA73DE0046}" type="presParOf" srcId="{07B9F9A3-19BB-4AEE-9490-7D3A007E35D8}" destId="{5B36C776-C356-40A1-B439-D31A2F6F5D3C}" srcOrd="11" destOrd="0" presId="urn:microsoft.com/office/officeart/2008/layout/RadialCluster"/>
    <dgm:cxn modelId="{71D4AB86-A04C-4098-BD41-A9DF2C316A39}" type="presParOf" srcId="{07B9F9A3-19BB-4AEE-9490-7D3A007E35D8}" destId="{2135A0AC-BBB7-4388-B60B-26E3EAFF45A6}" srcOrd="12" destOrd="0" presId="urn:microsoft.com/office/officeart/2008/layout/RadialCluster"/>
    <dgm:cxn modelId="{EBF2FD1E-E518-4FA6-AA69-EF6229261525}" type="presParOf" srcId="{07B9F9A3-19BB-4AEE-9490-7D3A007E35D8}" destId="{05AC93DB-1CB9-4F91-9054-44990E10507D}" srcOrd="13" destOrd="0" presId="urn:microsoft.com/office/officeart/2008/layout/RadialCluster"/>
    <dgm:cxn modelId="{48F682BD-BEFB-419C-A930-13E75075F80E}" type="presParOf" srcId="{07B9F9A3-19BB-4AEE-9490-7D3A007E35D8}" destId="{8AA7565B-81A6-448A-B56E-2455CAEF7B68}" srcOrd="14" destOrd="0" presId="urn:microsoft.com/office/officeart/2008/layout/RadialCluster"/>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540CB7B-ED30-4F61-B587-D3345D8A7ACB}">
      <dsp:nvSpPr>
        <dsp:cNvPr id="0" name=""/>
        <dsp:cNvSpPr/>
      </dsp:nvSpPr>
      <dsp:spPr>
        <a:xfrm>
          <a:off x="3895408" y="1453165"/>
          <a:ext cx="2304251" cy="491050"/>
        </a:xfrm>
        <a:custGeom>
          <a:avLst/>
          <a:gdLst/>
          <a:ahLst/>
          <a:cxnLst/>
          <a:rect l="0" t="0" r="0" b="0"/>
          <a:pathLst>
            <a:path>
              <a:moveTo>
                <a:pt x="0" y="0"/>
              </a:moveTo>
              <a:lnTo>
                <a:pt x="0" y="331576"/>
              </a:lnTo>
              <a:lnTo>
                <a:pt x="2304251" y="331576"/>
              </a:lnTo>
              <a:lnTo>
                <a:pt x="2304251" y="491050"/>
              </a:lnTo>
            </a:path>
          </a:pathLst>
        </a:custGeom>
        <a:noFill/>
        <a:ln w="25400" cap="flat" cmpd="sng"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8468A1A9-E1D2-4EFE-A5C1-84A3BAD3D933}">
      <dsp:nvSpPr>
        <dsp:cNvPr id="0" name=""/>
        <dsp:cNvSpPr/>
      </dsp:nvSpPr>
      <dsp:spPr>
        <a:xfrm>
          <a:off x="1735174" y="3037347"/>
          <a:ext cx="5440007" cy="707763"/>
        </a:xfrm>
        <a:custGeom>
          <a:avLst/>
          <a:gdLst/>
          <a:ahLst/>
          <a:cxnLst/>
          <a:rect l="0" t="0" r="0" b="0"/>
          <a:pathLst>
            <a:path>
              <a:moveTo>
                <a:pt x="0" y="0"/>
              </a:moveTo>
              <a:lnTo>
                <a:pt x="0" y="548289"/>
              </a:lnTo>
              <a:lnTo>
                <a:pt x="5440007" y="548289"/>
              </a:lnTo>
              <a:lnTo>
                <a:pt x="5440007" y="707763"/>
              </a:lnTo>
            </a:path>
          </a:pathLst>
        </a:custGeom>
        <a:noFill/>
        <a:ln w="25400" cap="flat" cmpd="sng" algn="ctr">
          <a:solidFill>
            <a:schemeClr val="accent5">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CD62E2A9-4B18-4F20-A113-92A141930663}">
      <dsp:nvSpPr>
        <dsp:cNvPr id="0" name=""/>
        <dsp:cNvSpPr/>
      </dsp:nvSpPr>
      <dsp:spPr>
        <a:xfrm>
          <a:off x="1735174" y="3037347"/>
          <a:ext cx="3335994" cy="707763"/>
        </a:xfrm>
        <a:custGeom>
          <a:avLst/>
          <a:gdLst/>
          <a:ahLst/>
          <a:cxnLst/>
          <a:rect l="0" t="0" r="0" b="0"/>
          <a:pathLst>
            <a:path>
              <a:moveTo>
                <a:pt x="0" y="0"/>
              </a:moveTo>
              <a:lnTo>
                <a:pt x="0" y="548289"/>
              </a:lnTo>
              <a:lnTo>
                <a:pt x="3335994" y="548289"/>
              </a:lnTo>
              <a:lnTo>
                <a:pt x="3335994" y="707763"/>
              </a:lnTo>
            </a:path>
          </a:pathLst>
        </a:custGeom>
        <a:noFill/>
        <a:ln w="25400" cap="flat" cmpd="sng" algn="ctr">
          <a:solidFill>
            <a:schemeClr val="accent5">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A8E4FA16-641E-4DFF-9950-CDF6423EA0BD}">
      <dsp:nvSpPr>
        <dsp:cNvPr id="0" name=""/>
        <dsp:cNvSpPr/>
      </dsp:nvSpPr>
      <dsp:spPr>
        <a:xfrm>
          <a:off x="1735174" y="3037347"/>
          <a:ext cx="1231981" cy="707763"/>
        </a:xfrm>
        <a:custGeom>
          <a:avLst/>
          <a:gdLst/>
          <a:ahLst/>
          <a:cxnLst/>
          <a:rect l="0" t="0" r="0" b="0"/>
          <a:pathLst>
            <a:path>
              <a:moveTo>
                <a:pt x="0" y="0"/>
              </a:moveTo>
              <a:lnTo>
                <a:pt x="0" y="548289"/>
              </a:lnTo>
              <a:lnTo>
                <a:pt x="1231981" y="548289"/>
              </a:lnTo>
              <a:lnTo>
                <a:pt x="1231981" y="707763"/>
              </a:lnTo>
            </a:path>
          </a:pathLst>
        </a:custGeom>
        <a:noFill/>
        <a:ln w="25400" cap="flat" cmpd="sng" algn="ctr">
          <a:solidFill>
            <a:schemeClr val="accent5">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F9BEFA87-67B9-40CF-A2A8-141882A22296}">
      <dsp:nvSpPr>
        <dsp:cNvPr id="0" name=""/>
        <dsp:cNvSpPr/>
      </dsp:nvSpPr>
      <dsp:spPr>
        <a:xfrm>
          <a:off x="863143" y="3037347"/>
          <a:ext cx="872031" cy="707763"/>
        </a:xfrm>
        <a:custGeom>
          <a:avLst/>
          <a:gdLst/>
          <a:ahLst/>
          <a:cxnLst/>
          <a:rect l="0" t="0" r="0" b="0"/>
          <a:pathLst>
            <a:path>
              <a:moveTo>
                <a:pt x="872031" y="0"/>
              </a:moveTo>
              <a:lnTo>
                <a:pt x="872031" y="548289"/>
              </a:lnTo>
              <a:lnTo>
                <a:pt x="0" y="548289"/>
              </a:lnTo>
              <a:lnTo>
                <a:pt x="0" y="707763"/>
              </a:lnTo>
            </a:path>
          </a:pathLst>
        </a:custGeom>
        <a:noFill/>
        <a:ln w="25400" cap="flat" cmpd="sng" algn="ctr">
          <a:solidFill>
            <a:schemeClr val="accent5">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ACA95BDF-83EB-41FB-9499-6719DE48010D}">
      <dsp:nvSpPr>
        <dsp:cNvPr id="0" name=""/>
        <dsp:cNvSpPr/>
      </dsp:nvSpPr>
      <dsp:spPr>
        <a:xfrm>
          <a:off x="1735174" y="1453165"/>
          <a:ext cx="2160234" cy="491050"/>
        </a:xfrm>
        <a:custGeom>
          <a:avLst/>
          <a:gdLst/>
          <a:ahLst/>
          <a:cxnLst/>
          <a:rect l="0" t="0" r="0" b="0"/>
          <a:pathLst>
            <a:path>
              <a:moveTo>
                <a:pt x="2160234" y="0"/>
              </a:moveTo>
              <a:lnTo>
                <a:pt x="2160234" y="331576"/>
              </a:lnTo>
              <a:lnTo>
                <a:pt x="0" y="331576"/>
              </a:lnTo>
              <a:lnTo>
                <a:pt x="0" y="491050"/>
              </a:lnTo>
            </a:path>
          </a:pathLst>
        </a:custGeom>
        <a:noFill/>
        <a:ln w="25400" cap="flat" cmpd="sng"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B27645D7-E3B6-4075-B322-CCBAFE581384}">
      <dsp:nvSpPr>
        <dsp:cNvPr id="0" name=""/>
        <dsp:cNvSpPr/>
      </dsp:nvSpPr>
      <dsp:spPr>
        <a:xfrm>
          <a:off x="3034676" y="360035"/>
          <a:ext cx="1721465" cy="1093130"/>
        </a:xfrm>
        <a:prstGeom prst="roundRect">
          <a:avLst>
            <a:gd name="adj" fmla="val 10000"/>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7B2186DC-F9D6-4CAE-BA06-ED80EBCFB1B5}">
      <dsp:nvSpPr>
        <dsp:cNvPr id="0" name=""/>
        <dsp:cNvSpPr/>
      </dsp:nvSpPr>
      <dsp:spPr>
        <a:xfrm>
          <a:off x="3225950" y="541745"/>
          <a:ext cx="1721465" cy="1093130"/>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tr-TR" sz="2000" kern="1200" dirty="0" smtClean="0"/>
            <a:t>TEMİZLİK</a:t>
          </a:r>
          <a:endParaRPr lang="tr-TR" sz="2000" kern="1200" dirty="0"/>
        </a:p>
      </dsp:txBody>
      <dsp:txXfrm>
        <a:off x="3225950" y="541745"/>
        <a:ext cx="1721465" cy="1093130"/>
      </dsp:txXfrm>
    </dsp:sp>
    <dsp:sp modelId="{FF83A753-7567-46D1-8AD8-EFE2F97558F7}">
      <dsp:nvSpPr>
        <dsp:cNvPr id="0" name=""/>
        <dsp:cNvSpPr/>
      </dsp:nvSpPr>
      <dsp:spPr>
        <a:xfrm>
          <a:off x="874442" y="1944216"/>
          <a:ext cx="1721465" cy="1093130"/>
        </a:xfrm>
        <a:prstGeom prst="roundRect">
          <a:avLst>
            <a:gd name="adj" fmla="val 10000"/>
          </a:avLst>
        </a:prstGeom>
        <a:solidFill>
          <a:schemeClr val="accent4">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342078A5-D337-4E5F-B2A1-F2F4F6068F9F}">
      <dsp:nvSpPr>
        <dsp:cNvPr id="0" name=""/>
        <dsp:cNvSpPr/>
      </dsp:nvSpPr>
      <dsp:spPr>
        <a:xfrm>
          <a:off x="1065716" y="2125926"/>
          <a:ext cx="1721465" cy="1093130"/>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tr-TR" sz="2000" kern="1200" dirty="0" smtClean="0"/>
            <a:t>MADDİ (DIŞ) TEMİZLİK</a:t>
          </a:r>
          <a:endParaRPr lang="tr-TR" sz="2000" kern="1200" dirty="0"/>
        </a:p>
      </dsp:txBody>
      <dsp:txXfrm>
        <a:off x="1065716" y="2125926"/>
        <a:ext cx="1721465" cy="1093130"/>
      </dsp:txXfrm>
    </dsp:sp>
    <dsp:sp modelId="{CD5CB194-1A71-40DA-919B-4A614563A422}">
      <dsp:nvSpPr>
        <dsp:cNvPr id="0" name=""/>
        <dsp:cNvSpPr/>
      </dsp:nvSpPr>
      <dsp:spPr>
        <a:xfrm>
          <a:off x="2411" y="3745111"/>
          <a:ext cx="1721465" cy="1093130"/>
        </a:xfrm>
        <a:prstGeom prst="roundRect">
          <a:avLst>
            <a:gd name="adj" fmla="val 10000"/>
          </a:avLst>
        </a:prstGeom>
        <a:solidFill>
          <a:schemeClr val="accent5">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C7B62579-1C8D-49FE-98ED-749E5CCBEF1C}">
      <dsp:nvSpPr>
        <dsp:cNvPr id="0" name=""/>
        <dsp:cNvSpPr/>
      </dsp:nvSpPr>
      <dsp:spPr>
        <a:xfrm>
          <a:off x="193684" y="3926821"/>
          <a:ext cx="1721465" cy="1093130"/>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tr-TR" sz="2000" kern="1200" dirty="0" smtClean="0"/>
            <a:t>1. AĞIZ VE DİŞ TEMİZLİĞİ</a:t>
          </a:r>
          <a:endParaRPr lang="tr-TR" sz="2000" kern="1200" dirty="0"/>
        </a:p>
      </dsp:txBody>
      <dsp:txXfrm>
        <a:off x="193684" y="3926821"/>
        <a:ext cx="1721465" cy="1093130"/>
      </dsp:txXfrm>
    </dsp:sp>
    <dsp:sp modelId="{17B432DC-DF23-4DA2-89DF-0F9FDF12E8CF}">
      <dsp:nvSpPr>
        <dsp:cNvPr id="0" name=""/>
        <dsp:cNvSpPr/>
      </dsp:nvSpPr>
      <dsp:spPr>
        <a:xfrm>
          <a:off x="2106423" y="3745111"/>
          <a:ext cx="1721465" cy="1093130"/>
        </a:xfrm>
        <a:prstGeom prst="roundRect">
          <a:avLst>
            <a:gd name="adj" fmla="val 10000"/>
          </a:avLst>
        </a:prstGeom>
        <a:solidFill>
          <a:schemeClr val="accent5">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A695486C-F125-41FA-B669-E7B97F78F16B}">
      <dsp:nvSpPr>
        <dsp:cNvPr id="0" name=""/>
        <dsp:cNvSpPr/>
      </dsp:nvSpPr>
      <dsp:spPr>
        <a:xfrm>
          <a:off x="2297697" y="3926821"/>
          <a:ext cx="1721465" cy="1093130"/>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tr-TR" sz="2000" kern="1200" dirty="0" smtClean="0"/>
            <a:t>2. BEDEN TEMİZLİĞİ</a:t>
          </a:r>
          <a:endParaRPr lang="tr-TR" sz="2000" kern="1200" dirty="0"/>
        </a:p>
      </dsp:txBody>
      <dsp:txXfrm>
        <a:off x="2297697" y="3926821"/>
        <a:ext cx="1721465" cy="1093130"/>
      </dsp:txXfrm>
    </dsp:sp>
    <dsp:sp modelId="{AC979D30-A8BA-4CDE-A8BD-F7F4CC429239}">
      <dsp:nvSpPr>
        <dsp:cNvPr id="0" name=""/>
        <dsp:cNvSpPr/>
      </dsp:nvSpPr>
      <dsp:spPr>
        <a:xfrm>
          <a:off x="4210436" y="3745111"/>
          <a:ext cx="1721465" cy="1093130"/>
        </a:xfrm>
        <a:prstGeom prst="roundRect">
          <a:avLst>
            <a:gd name="adj" fmla="val 10000"/>
          </a:avLst>
        </a:prstGeom>
        <a:solidFill>
          <a:schemeClr val="accent5">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ADA5CA4E-7D64-4BA9-968C-3F6948DCF667}">
      <dsp:nvSpPr>
        <dsp:cNvPr id="0" name=""/>
        <dsp:cNvSpPr/>
      </dsp:nvSpPr>
      <dsp:spPr>
        <a:xfrm>
          <a:off x="4401710" y="3926821"/>
          <a:ext cx="1721465" cy="1093130"/>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tr-TR" sz="2000" kern="1200" dirty="0" smtClean="0"/>
            <a:t>3. KILIK KIYAFET TEMİZLİĞİ</a:t>
          </a:r>
          <a:endParaRPr lang="tr-TR" sz="2000" kern="1200" dirty="0"/>
        </a:p>
      </dsp:txBody>
      <dsp:txXfrm>
        <a:off x="4401710" y="3926821"/>
        <a:ext cx="1721465" cy="1093130"/>
      </dsp:txXfrm>
    </dsp:sp>
    <dsp:sp modelId="{83D49076-70D0-4DF4-8CFA-81CD0F9D2AF9}">
      <dsp:nvSpPr>
        <dsp:cNvPr id="0" name=""/>
        <dsp:cNvSpPr/>
      </dsp:nvSpPr>
      <dsp:spPr>
        <a:xfrm>
          <a:off x="6314449" y="3745111"/>
          <a:ext cx="1721465" cy="1093130"/>
        </a:xfrm>
        <a:prstGeom prst="roundRect">
          <a:avLst>
            <a:gd name="adj" fmla="val 10000"/>
          </a:avLst>
        </a:prstGeom>
        <a:solidFill>
          <a:schemeClr val="accent5">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59595322-DF7A-4427-B7D7-A708480AC21B}">
      <dsp:nvSpPr>
        <dsp:cNvPr id="0" name=""/>
        <dsp:cNvSpPr/>
      </dsp:nvSpPr>
      <dsp:spPr>
        <a:xfrm>
          <a:off x="6505723" y="3926821"/>
          <a:ext cx="1721465" cy="1093130"/>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tr-TR" sz="2000" kern="1200" dirty="0" smtClean="0"/>
            <a:t>4. ÇEVRE TEMİZLİĞİ</a:t>
          </a:r>
          <a:endParaRPr lang="tr-TR" sz="2000" kern="1200" dirty="0"/>
        </a:p>
      </dsp:txBody>
      <dsp:txXfrm>
        <a:off x="6505723" y="3926821"/>
        <a:ext cx="1721465" cy="1093130"/>
      </dsp:txXfrm>
    </dsp:sp>
    <dsp:sp modelId="{26031DCD-183F-4603-9535-5CE5F376808A}">
      <dsp:nvSpPr>
        <dsp:cNvPr id="0" name=""/>
        <dsp:cNvSpPr/>
      </dsp:nvSpPr>
      <dsp:spPr>
        <a:xfrm>
          <a:off x="5338928" y="1944216"/>
          <a:ext cx="1721465" cy="1093130"/>
        </a:xfrm>
        <a:prstGeom prst="roundRect">
          <a:avLst>
            <a:gd name="adj" fmla="val 10000"/>
          </a:avLst>
        </a:prstGeom>
        <a:solidFill>
          <a:schemeClr val="accent4">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74CCE722-F728-4CB2-BDF9-6F0E153BC097}">
      <dsp:nvSpPr>
        <dsp:cNvPr id="0" name=""/>
        <dsp:cNvSpPr/>
      </dsp:nvSpPr>
      <dsp:spPr>
        <a:xfrm>
          <a:off x="5530202" y="2125926"/>
          <a:ext cx="1721465" cy="1093130"/>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tr-TR" sz="2000" kern="1200" dirty="0" smtClean="0"/>
            <a:t>MANEVİ (İÇ) TEMİZLİK</a:t>
          </a:r>
          <a:endParaRPr lang="tr-TR" sz="2000" kern="1200" dirty="0"/>
        </a:p>
      </dsp:txBody>
      <dsp:txXfrm>
        <a:off x="5530202" y="2125926"/>
        <a:ext cx="1721465" cy="109313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A55967F-7D8D-4BDB-9D8A-92D1BBA72F31}">
      <dsp:nvSpPr>
        <dsp:cNvPr id="0" name=""/>
        <dsp:cNvSpPr/>
      </dsp:nvSpPr>
      <dsp:spPr>
        <a:xfrm>
          <a:off x="3475536" y="2441723"/>
          <a:ext cx="2133566" cy="1741289"/>
        </a:xfrm>
        <a:prstGeom prst="ellips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tr-TR" sz="1900" kern="1200" dirty="0" smtClean="0"/>
            <a:t>Hz. Peygamber’in Ağız ve Diş Temizliği</a:t>
          </a:r>
          <a:endParaRPr lang="tr-TR" sz="1900" kern="1200" dirty="0"/>
        </a:p>
      </dsp:txBody>
      <dsp:txXfrm>
        <a:off x="3475536" y="2441723"/>
        <a:ext cx="2133566" cy="1741289"/>
      </dsp:txXfrm>
    </dsp:sp>
    <dsp:sp modelId="{9EE509DE-5F66-409F-968A-0D9CF1751AA2}">
      <dsp:nvSpPr>
        <dsp:cNvPr id="0" name=""/>
        <dsp:cNvSpPr/>
      </dsp:nvSpPr>
      <dsp:spPr>
        <a:xfrm rot="16200000">
          <a:off x="4357379" y="1807229"/>
          <a:ext cx="369879" cy="592038"/>
        </a:xfrm>
        <a:prstGeom prst="rightArrow">
          <a:avLst>
            <a:gd name="adj1" fmla="val 60000"/>
            <a:gd name="adj2" fmla="val 5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tr-TR" sz="1500" kern="1200"/>
        </a:p>
      </dsp:txBody>
      <dsp:txXfrm rot="16200000">
        <a:off x="4357379" y="1807229"/>
        <a:ext cx="369879" cy="592038"/>
      </dsp:txXfrm>
    </dsp:sp>
    <dsp:sp modelId="{25430F88-B68F-48AA-9739-C4B52B97512A}">
      <dsp:nvSpPr>
        <dsp:cNvPr id="0" name=""/>
        <dsp:cNvSpPr/>
      </dsp:nvSpPr>
      <dsp:spPr>
        <a:xfrm>
          <a:off x="2772604" y="2548"/>
          <a:ext cx="3539431" cy="1741289"/>
        </a:xfrm>
        <a:prstGeom prst="ellipse">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tr-TR" sz="1700" kern="1200" dirty="0" smtClean="0">
              <a:latin typeface="Times New Roman" panose="02020603050405020304" pitchFamily="18" charset="0"/>
              <a:cs typeface="Times New Roman" panose="02020603050405020304" pitchFamily="18" charset="0"/>
            </a:rPr>
            <a:t>Süt gibi yağlı bir içecek içildiğinde ağzını su ile çalkalar, “Süt içtiğiniz zaman ağzınızı su ile çalkalayınız. Çünkü süt yağlıdır.” buyururdu</a:t>
          </a:r>
          <a:r>
            <a:rPr lang="tr-TR" sz="1700" kern="1200" dirty="0" smtClean="0"/>
            <a:t>. </a:t>
          </a:r>
          <a:endParaRPr lang="tr-TR" sz="1700" kern="1200" dirty="0"/>
        </a:p>
      </dsp:txBody>
      <dsp:txXfrm>
        <a:off x="2772604" y="2548"/>
        <a:ext cx="3539431" cy="1741289"/>
      </dsp:txXfrm>
    </dsp:sp>
    <dsp:sp modelId="{0CD6967E-3330-45B5-B1BB-187FE67E075A}">
      <dsp:nvSpPr>
        <dsp:cNvPr id="0" name=""/>
        <dsp:cNvSpPr/>
      </dsp:nvSpPr>
      <dsp:spPr>
        <a:xfrm rot="20244474">
          <a:off x="5672058" y="2438073"/>
          <a:ext cx="520038" cy="592038"/>
        </a:xfrm>
        <a:prstGeom prst="rightArrow">
          <a:avLst>
            <a:gd name="adj1" fmla="val 60000"/>
            <a:gd name="adj2" fmla="val 50000"/>
          </a:avLst>
        </a:prstGeom>
        <a:gradFill rotWithShape="0">
          <a:gsLst>
            <a:gs pos="0">
              <a:schemeClr val="accent5">
                <a:hueOff val="-1986775"/>
                <a:satOff val="7962"/>
                <a:lumOff val="1726"/>
                <a:alphaOff val="0"/>
                <a:shade val="51000"/>
                <a:satMod val="130000"/>
              </a:schemeClr>
            </a:gs>
            <a:gs pos="80000">
              <a:schemeClr val="accent5">
                <a:hueOff val="-1986775"/>
                <a:satOff val="7962"/>
                <a:lumOff val="1726"/>
                <a:alphaOff val="0"/>
                <a:shade val="93000"/>
                <a:satMod val="130000"/>
              </a:schemeClr>
            </a:gs>
            <a:gs pos="100000">
              <a:schemeClr val="accent5">
                <a:hueOff val="-1986775"/>
                <a:satOff val="7962"/>
                <a:lumOff val="172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tr-TR" sz="1500" kern="1200"/>
        </a:p>
      </dsp:txBody>
      <dsp:txXfrm rot="20244474">
        <a:off x="5672058" y="2438073"/>
        <a:ext cx="520038" cy="592038"/>
      </dsp:txXfrm>
    </dsp:sp>
    <dsp:sp modelId="{C239A80A-03B7-4567-9F48-1ECBD4BEE407}">
      <dsp:nvSpPr>
        <dsp:cNvPr id="0" name=""/>
        <dsp:cNvSpPr/>
      </dsp:nvSpPr>
      <dsp:spPr>
        <a:xfrm>
          <a:off x="6182593" y="1197054"/>
          <a:ext cx="2702027" cy="1741289"/>
        </a:xfrm>
        <a:prstGeom prst="ellipse">
          <a:avLst/>
        </a:prstGeom>
        <a:gradFill rotWithShape="0">
          <a:gsLst>
            <a:gs pos="0">
              <a:schemeClr val="accent5">
                <a:hueOff val="-1986775"/>
                <a:satOff val="7962"/>
                <a:lumOff val="1726"/>
                <a:alphaOff val="0"/>
                <a:shade val="51000"/>
                <a:satMod val="130000"/>
              </a:schemeClr>
            </a:gs>
            <a:gs pos="80000">
              <a:schemeClr val="accent5">
                <a:hueOff val="-1986775"/>
                <a:satOff val="7962"/>
                <a:lumOff val="1726"/>
                <a:alphaOff val="0"/>
                <a:shade val="93000"/>
                <a:satMod val="130000"/>
              </a:schemeClr>
            </a:gs>
            <a:gs pos="100000">
              <a:schemeClr val="accent5">
                <a:hueOff val="-1986775"/>
                <a:satOff val="7962"/>
                <a:lumOff val="172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tr-TR" sz="1700" kern="1200" dirty="0" smtClean="0"/>
            <a:t>Bir şey yedikten sonra dişlerinin aralarında kalan kırıntıları çıkarıp temizlerdi.</a:t>
          </a:r>
          <a:endParaRPr lang="tr-TR" sz="1700" kern="1200" dirty="0"/>
        </a:p>
      </dsp:txBody>
      <dsp:txXfrm>
        <a:off x="6182593" y="1197054"/>
        <a:ext cx="2702027" cy="1741289"/>
      </dsp:txXfrm>
    </dsp:sp>
    <dsp:sp modelId="{D3243303-C31D-4D16-86E9-20957D501410}">
      <dsp:nvSpPr>
        <dsp:cNvPr id="0" name=""/>
        <dsp:cNvSpPr/>
      </dsp:nvSpPr>
      <dsp:spPr>
        <a:xfrm rot="1367626">
          <a:off x="5683585" y="3613853"/>
          <a:ext cx="561146" cy="592038"/>
        </a:xfrm>
        <a:prstGeom prst="rightArrow">
          <a:avLst>
            <a:gd name="adj1" fmla="val 60000"/>
            <a:gd name="adj2" fmla="val 50000"/>
          </a:avLst>
        </a:prstGeom>
        <a:gradFill rotWithShape="0">
          <a:gsLst>
            <a:gs pos="0">
              <a:schemeClr val="accent5">
                <a:hueOff val="-3973551"/>
                <a:satOff val="15924"/>
                <a:lumOff val="3451"/>
                <a:alphaOff val="0"/>
                <a:shade val="51000"/>
                <a:satMod val="130000"/>
              </a:schemeClr>
            </a:gs>
            <a:gs pos="80000">
              <a:schemeClr val="accent5">
                <a:hueOff val="-3973551"/>
                <a:satOff val="15924"/>
                <a:lumOff val="3451"/>
                <a:alphaOff val="0"/>
                <a:shade val="93000"/>
                <a:satMod val="130000"/>
              </a:schemeClr>
            </a:gs>
            <a:gs pos="100000">
              <a:schemeClr val="accent5">
                <a:hueOff val="-3973551"/>
                <a:satOff val="15924"/>
                <a:lumOff val="345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tr-TR" sz="1500" kern="1200"/>
        </a:p>
      </dsp:txBody>
      <dsp:txXfrm rot="1367626">
        <a:off x="5683585" y="3613853"/>
        <a:ext cx="561146" cy="592038"/>
      </dsp:txXfrm>
    </dsp:sp>
    <dsp:sp modelId="{BF12FD5D-2A4F-4CA1-A5B7-2D6E1EB81350}">
      <dsp:nvSpPr>
        <dsp:cNvPr id="0" name=""/>
        <dsp:cNvSpPr/>
      </dsp:nvSpPr>
      <dsp:spPr>
        <a:xfrm>
          <a:off x="6193263" y="3755503"/>
          <a:ext cx="2950736" cy="1741289"/>
        </a:xfrm>
        <a:prstGeom prst="ellipse">
          <a:avLst/>
        </a:prstGeom>
        <a:gradFill rotWithShape="0">
          <a:gsLst>
            <a:gs pos="0">
              <a:schemeClr val="accent5">
                <a:hueOff val="-3973551"/>
                <a:satOff val="15924"/>
                <a:lumOff val="3451"/>
                <a:alphaOff val="0"/>
                <a:shade val="51000"/>
                <a:satMod val="130000"/>
              </a:schemeClr>
            </a:gs>
            <a:gs pos="80000">
              <a:schemeClr val="accent5">
                <a:hueOff val="-3973551"/>
                <a:satOff val="15924"/>
                <a:lumOff val="3451"/>
                <a:alphaOff val="0"/>
                <a:shade val="93000"/>
                <a:satMod val="130000"/>
              </a:schemeClr>
            </a:gs>
            <a:gs pos="100000">
              <a:schemeClr val="accent5">
                <a:hueOff val="-3973551"/>
                <a:satOff val="15924"/>
                <a:lumOff val="345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tr-TR" sz="1700" kern="1200" dirty="0" smtClean="0"/>
            <a:t>Her yemekten önce ellerini, sonra da ellerini ve ağzını yıkardı.</a:t>
          </a:r>
          <a:endParaRPr lang="tr-TR" sz="1700" kern="1200" dirty="0"/>
        </a:p>
      </dsp:txBody>
      <dsp:txXfrm>
        <a:off x="6193263" y="3755503"/>
        <a:ext cx="2950736" cy="1741289"/>
      </dsp:txXfrm>
    </dsp:sp>
    <dsp:sp modelId="{DB0FE815-52C6-44DF-A7B0-E61F518BD8C3}">
      <dsp:nvSpPr>
        <dsp:cNvPr id="0" name=""/>
        <dsp:cNvSpPr/>
      </dsp:nvSpPr>
      <dsp:spPr>
        <a:xfrm rot="5572074">
          <a:off x="4295595" y="4226443"/>
          <a:ext cx="372205" cy="592038"/>
        </a:xfrm>
        <a:prstGeom prst="rightArrow">
          <a:avLst>
            <a:gd name="adj1" fmla="val 60000"/>
            <a:gd name="adj2" fmla="val 50000"/>
          </a:avLst>
        </a:prstGeom>
        <a:gradFill rotWithShape="0">
          <a:gsLst>
            <a:gs pos="0">
              <a:schemeClr val="accent5">
                <a:hueOff val="-5960326"/>
                <a:satOff val="23887"/>
                <a:lumOff val="5177"/>
                <a:alphaOff val="0"/>
                <a:shade val="51000"/>
                <a:satMod val="130000"/>
              </a:schemeClr>
            </a:gs>
            <a:gs pos="80000">
              <a:schemeClr val="accent5">
                <a:hueOff val="-5960326"/>
                <a:satOff val="23887"/>
                <a:lumOff val="5177"/>
                <a:alphaOff val="0"/>
                <a:shade val="93000"/>
                <a:satMod val="130000"/>
              </a:schemeClr>
            </a:gs>
            <a:gs pos="100000">
              <a:schemeClr val="accent5">
                <a:hueOff val="-5960326"/>
                <a:satOff val="23887"/>
                <a:lumOff val="517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tr-TR" sz="1500" kern="1200"/>
        </a:p>
      </dsp:txBody>
      <dsp:txXfrm rot="5572074">
        <a:off x="4295595" y="4226443"/>
        <a:ext cx="372205" cy="592038"/>
      </dsp:txXfrm>
    </dsp:sp>
    <dsp:sp modelId="{76D1EA08-13BC-4928-8163-B2C4A515EDA4}">
      <dsp:nvSpPr>
        <dsp:cNvPr id="0" name=""/>
        <dsp:cNvSpPr/>
      </dsp:nvSpPr>
      <dsp:spPr>
        <a:xfrm>
          <a:off x="2539806" y="4883446"/>
          <a:ext cx="3760383" cy="1741289"/>
        </a:xfrm>
        <a:prstGeom prst="ellipse">
          <a:avLst/>
        </a:prstGeom>
        <a:gradFill rotWithShape="0">
          <a:gsLst>
            <a:gs pos="0">
              <a:srgbClr val="0066FF"/>
            </a:gs>
            <a:gs pos="100000">
              <a:srgbClr val="0066FF"/>
            </a:gs>
          </a:gsLst>
          <a:lin ang="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tr-TR" sz="1400" kern="1200" dirty="0" smtClean="0">
              <a:latin typeface="Times New Roman" panose="02020603050405020304" pitchFamily="18" charset="0"/>
              <a:cs typeface="Times New Roman" panose="02020603050405020304" pitchFamily="18" charset="0"/>
            </a:rPr>
            <a:t>Soğan, sarımsak gibi yiyecekleri yedikleri zamanlarda başkalarını rahatsız etmemek için toplum içine çıkmamaları konusunda </a:t>
          </a:r>
          <a:r>
            <a:rPr lang="tr-TR" sz="1400" kern="1200" dirty="0" err="1" smtClean="0">
              <a:latin typeface="Times New Roman" panose="02020603050405020304" pitchFamily="18" charset="0"/>
              <a:cs typeface="Times New Roman" panose="02020603050405020304" pitchFamily="18" charset="0"/>
            </a:rPr>
            <a:t>çevresindekilerie</a:t>
          </a:r>
          <a:r>
            <a:rPr lang="tr-TR" sz="1400" kern="1200" dirty="0" smtClean="0">
              <a:latin typeface="Times New Roman" panose="02020603050405020304" pitchFamily="18" charset="0"/>
              <a:cs typeface="Times New Roman" panose="02020603050405020304" pitchFamily="18" charset="0"/>
            </a:rPr>
            <a:t> uyarılarda bulunurdu.</a:t>
          </a:r>
          <a:endParaRPr lang="tr-TR" sz="1400" kern="1200" dirty="0">
            <a:latin typeface="Times New Roman" panose="02020603050405020304" pitchFamily="18" charset="0"/>
            <a:cs typeface="Times New Roman" panose="02020603050405020304" pitchFamily="18" charset="0"/>
          </a:endParaRPr>
        </a:p>
      </dsp:txBody>
      <dsp:txXfrm>
        <a:off x="2539806" y="4883446"/>
        <a:ext cx="3760383" cy="1741289"/>
      </dsp:txXfrm>
    </dsp:sp>
    <dsp:sp modelId="{F8E425F9-97F9-43B4-88BF-C78B8E85B402}">
      <dsp:nvSpPr>
        <dsp:cNvPr id="0" name=""/>
        <dsp:cNvSpPr/>
      </dsp:nvSpPr>
      <dsp:spPr>
        <a:xfrm rot="9478368">
          <a:off x="3066732" y="3535353"/>
          <a:ext cx="385521" cy="592038"/>
        </a:xfrm>
        <a:prstGeom prst="rightArrow">
          <a:avLst>
            <a:gd name="adj1" fmla="val 60000"/>
            <a:gd name="adj2" fmla="val 50000"/>
          </a:avLst>
        </a:prstGeom>
        <a:gradFill rotWithShape="0">
          <a:gsLst>
            <a:gs pos="80000">
              <a:srgbClr val="FF33CC"/>
            </a:gs>
            <a:gs pos="100000">
              <a:schemeClr val="accent5">
                <a:hueOff val="-7947101"/>
                <a:satOff val="31849"/>
                <a:lumOff val="690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tr-TR" sz="1500" kern="1200"/>
        </a:p>
      </dsp:txBody>
      <dsp:txXfrm rot="9478368">
        <a:off x="3066732" y="3535353"/>
        <a:ext cx="385521" cy="592038"/>
      </dsp:txXfrm>
    </dsp:sp>
    <dsp:sp modelId="{154F8829-DA46-47D3-AFC3-82CFBE016140}">
      <dsp:nvSpPr>
        <dsp:cNvPr id="0" name=""/>
        <dsp:cNvSpPr/>
      </dsp:nvSpPr>
      <dsp:spPr>
        <a:xfrm>
          <a:off x="274258" y="3487799"/>
          <a:ext cx="2832015" cy="1956895"/>
        </a:xfrm>
        <a:prstGeom prst="ellipse">
          <a:avLst/>
        </a:prstGeom>
        <a:gradFill rotWithShape="0">
          <a:gsLst>
            <a:gs pos="0">
              <a:srgbClr val="FF33CC"/>
            </a:gs>
            <a:gs pos="80000">
              <a:srgbClr val="FF33CC"/>
            </a:gs>
            <a:gs pos="100000">
              <a:srgbClr val="FF33CC"/>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tr-TR" sz="1400" kern="1200" dirty="0" smtClean="0">
              <a:latin typeface="Times New Roman" panose="02020603050405020304" pitchFamily="18" charset="0"/>
              <a:cs typeface="Times New Roman" panose="02020603050405020304" pitchFamily="18" charset="0"/>
            </a:rPr>
            <a:t>Misvak ağacını bulamadığı zamanlarda zeytin ağacının dallarını kullanır, zeytin ağacından yapılmış fırçayı çevresine de tavsiye ederdi.</a:t>
          </a:r>
          <a:endParaRPr lang="tr-TR" sz="1400" kern="1200" dirty="0">
            <a:latin typeface="Times New Roman" panose="02020603050405020304" pitchFamily="18" charset="0"/>
            <a:cs typeface="Times New Roman" panose="02020603050405020304" pitchFamily="18" charset="0"/>
          </a:endParaRPr>
        </a:p>
      </dsp:txBody>
      <dsp:txXfrm>
        <a:off x="274258" y="3487799"/>
        <a:ext cx="2832015" cy="1956895"/>
      </dsp:txXfrm>
    </dsp:sp>
    <dsp:sp modelId="{AEA9B079-7477-4C89-A2E8-CE21211BFF22}">
      <dsp:nvSpPr>
        <dsp:cNvPr id="0" name=""/>
        <dsp:cNvSpPr/>
      </dsp:nvSpPr>
      <dsp:spPr>
        <a:xfrm rot="12172914">
          <a:off x="2930781" y="2440527"/>
          <a:ext cx="494352" cy="592038"/>
        </a:xfrm>
        <a:prstGeom prst="rightArrow">
          <a:avLst>
            <a:gd name="adj1" fmla="val 60000"/>
            <a:gd name="adj2" fmla="val 50000"/>
          </a:avLst>
        </a:prstGeom>
        <a:gradFill rotWithShape="0">
          <a:gsLst>
            <a:gs pos="0">
              <a:schemeClr val="accent5">
                <a:hueOff val="-9933876"/>
                <a:satOff val="39811"/>
                <a:lumOff val="8628"/>
                <a:alphaOff val="0"/>
                <a:shade val="51000"/>
                <a:satMod val="130000"/>
              </a:schemeClr>
            </a:gs>
            <a:gs pos="80000">
              <a:schemeClr val="accent5">
                <a:hueOff val="-9933876"/>
                <a:satOff val="39811"/>
                <a:lumOff val="8628"/>
                <a:alphaOff val="0"/>
                <a:shade val="93000"/>
                <a:satMod val="130000"/>
              </a:schemeClr>
            </a:gs>
            <a:gs pos="100000">
              <a:schemeClr val="accent5">
                <a:hueOff val="-9933876"/>
                <a:satOff val="39811"/>
                <a:lumOff val="862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tr-TR" sz="1500" kern="1200"/>
        </a:p>
      </dsp:txBody>
      <dsp:txXfrm rot="12172914">
        <a:off x="2930781" y="2440527"/>
        <a:ext cx="494352" cy="592038"/>
      </dsp:txXfrm>
    </dsp:sp>
    <dsp:sp modelId="{C413FE92-1E6A-44F6-8176-864C58085443}">
      <dsp:nvSpPr>
        <dsp:cNvPr id="0" name=""/>
        <dsp:cNvSpPr/>
      </dsp:nvSpPr>
      <dsp:spPr>
        <a:xfrm>
          <a:off x="263524" y="1125935"/>
          <a:ext cx="2659279" cy="1883517"/>
        </a:xfrm>
        <a:prstGeom prst="ellipse">
          <a:avLst/>
        </a:prstGeom>
        <a:gradFill rotWithShape="0">
          <a:gsLst>
            <a:gs pos="0">
              <a:schemeClr val="accent5">
                <a:hueOff val="-9933876"/>
                <a:satOff val="39811"/>
                <a:lumOff val="8628"/>
                <a:alphaOff val="0"/>
                <a:shade val="51000"/>
                <a:satMod val="130000"/>
              </a:schemeClr>
            </a:gs>
            <a:gs pos="80000">
              <a:schemeClr val="accent5">
                <a:hueOff val="-9933876"/>
                <a:satOff val="39811"/>
                <a:lumOff val="8628"/>
                <a:alphaOff val="0"/>
                <a:shade val="93000"/>
                <a:satMod val="130000"/>
              </a:schemeClr>
            </a:gs>
            <a:gs pos="100000">
              <a:schemeClr val="accent5">
                <a:hueOff val="-9933876"/>
                <a:satOff val="39811"/>
                <a:lumOff val="862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tr-TR" sz="1400" kern="1200" dirty="0" smtClean="0">
              <a:latin typeface="Times New Roman" panose="02020603050405020304" pitchFamily="18" charset="0"/>
              <a:cs typeface="Times New Roman" panose="02020603050405020304" pitchFamily="18" charset="0"/>
            </a:rPr>
            <a:t>Ağız ve diş temizliğinde misvak adında lifli bir ağacın ince dallarını kullanırdı.</a:t>
          </a:r>
          <a:endParaRPr lang="tr-TR" sz="1400" kern="1200" dirty="0">
            <a:latin typeface="Times New Roman" panose="02020603050405020304" pitchFamily="18" charset="0"/>
            <a:cs typeface="Times New Roman" panose="02020603050405020304" pitchFamily="18" charset="0"/>
          </a:endParaRPr>
        </a:p>
      </dsp:txBody>
      <dsp:txXfrm>
        <a:off x="263524" y="1125935"/>
        <a:ext cx="2659279" cy="1883517"/>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84A7C5A-1E69-4E52-ABF4-965D6FEEA34B}">
      <dsp:nvSpPr>
        <dsp:cNvPr id="0" name=""/>
        <dsp:cNvSpPr/>
      </dsp:nvSpPr>
      <dsp:spPr>
        <a:xfrm>
          <a:off x="1983796" y="3348629"/>
          <a:ext cx="392467" cy="1439841"/>
        </a:xfrm>
        <a:custGeom>
          <a:avLst/>
          <a:gdLst/>
          <a:ahLst/>
          <a:cxnLst/>
          <a:rect l="0" t="0" r="0" b="0"/>
          <a:pathLst>
            <a:path>
              <a:moveTo>
                <a:pt x="0" y="0"/>
              </a:moveTo>
              <a:lnTo>
                <a:pt x="196233" y="0"/>
              </a:lnTo>
              <a:lnTo>
                <a:pt x="196233" y="1439841"/>
              </a:lnTo>
              <a:lnTo>
                <a:pt x="392467" y="1439841"/>
              </a:lnTo>
            </a:path>
          </a:pathLst>
        </a:custGeom>
        <a:noFill/>
        <a:ln w="25400" cap="flat" cmpd="sng" algn="ctr">
          <a:solidFill>
            <a:schemeClr val="accent6">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a:off x="2142721" y="4031240"/>
        <a:ext cx="74618" cy="74618"/>
      </dsp:txXfrm>
    </dsp:sp>
    <dsp:sp modelId="{479D53FB-79FD-4AFA-AF1D-39979FA0949C}">
      <dsp:nvSpPr>
        <dsp:cNvPr id="0" name=""/>
        <dsp:cNvSpPr/>
      </dsp:nvSpPr>
      <dsp:spPr>
        <a:xfrm>
          <a:off x="1983796" y="3132324"/>
          <a:ext cx="419314" cy="216304"/>
        </a:xfrm>
        <a:custGeom>
          <a:avLst/>
          <a:gdLst/>
          <a:ahLst/>
          <a:cxnLst/>
          <a:rect l="0" t="0" r="0" b="0"/>
          <a:pathLst>
            <a:path>
              <a:moveTo>
                <a:pt x="0" y="216304"/>
              </a:moveTo>
              <a:lnTo>
                <a:pt x="209657" y="216304"/>
              </a:lnTo>
              <a:lnTo>
                <a:pt x="209657" y="0"/>
              </a:lnTo>
              <a:lnTo>
                <a:pt x="419314" y="0"/>
              </a:lnTo>
            </a:path>
          </a:pathLst>
        </a:custGeom>
        <a:noFill/>
        <a:ln w="25400" cap="flat" cmpd="sng" algn="ctr">
          <a:solidFill>
            <a:schemeClr val="accent6">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a:off x="2181658" y="3228681"/>
        <a:ext cx="23590" cy="23590"/>
      </dsp:txXfrm>
    </dsp:sp>
    <dsp:sp modelId="{BCA48415-46A4-4B5A-8355-A5777E8AE4CA}">
      <dsp:nvSpPr>
        <dsp:cNvPr id="0" name=""/>
        <dsp:cNvSpPr/>
      </dsp:nvSpPr>
      <dsp:spPr>
        <a:xfrm>
          <a:off x="1983796" y="1430400"/>
          <a:ext cx="419314" cy="1918229"/>
        </a:xfrm>
        <a:custGeom>
          <a:avLst/>
          <a:gdLst/>
          <a:ahLst/>
          <a:cxnLst/>
          <a:rect l="0" t="0" r="0" b="0"/>
          <a:pathLst>
            <a:path>
              <a:moveTo>
                <a:pt x="0" y="1918229"/>
              </a:moveTo>
              <a:lnTo>
                <a:pt x="209657" y="1918229"/>
              </a:lnTo>
              <a:lnTo>
                <a:pt x="209657" y="0"/>
              </a:lnTo>
              <a:lnTo>
                <a:pt x="419314" y="0"/>
              </a:lnTo>
            </a:path>
          </a:pathLst>
        </a:custGeom>
        <a:noFill/>
        <a:ln w="25400" cap="flat" cmpd="sng" algn="ctr">
          <a:solidFill>
            <a:schemeClr val="accent6">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tr-TR" sz="700" kern="1200"/>
        </a:p>
      </dsp:txBody>
      <dsp:txXfrm>
        <a:off x="2144365" y="2340426"/>
        <a:ext cx="98176" cy="98176"/>
      </dsp:txXfrm>
    </dsp:sp>
    <dsp:sp modelId="{A8F736CA-4ABC-425C-AD97-AD3AE38AE491}">
      <dsp:nvSpPr>
        <dsp:cNvPr id="0" name=""/>
        <dsp:cNvSpPr/>
      </dsp:nvSpPr>
      <dsp:spPr>
        <a:xfrm rot="16200000">
          <a:off x="-1132077" y="2788781"/>
          <a:ext cx="5112053" cy="1119694"/>
        </a:xfrm>
        <a:prstGeom prst="rect">
          <a:avLst/>
        </a:prstGeom>
        <a:solidFill>
          <a:schemeClr val="accent4">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2489200">
            <a:lnSpc>
              <a:spcPct val="90000"/>
            </a:lnSpc>
            <a:spcBef>
              <a:spcPct val="0"/>
            </a:spcBef>
            <a:spcAft>
              <a:spcPct val="35000"/>
            </a:spcAft>
          </a:pPr>
          <a:r>
            <a:rPr lang="tr-TR" sz="5600" kern="1200" dirty="0" smtClean="0"/>
            <a:t>HZ. MUHAMMED</a:t>
          </a:r>
          <a:endParaRPr lang="tr-TR" sz="5600" kern="1200" dirty="0"/>
        </a:p>
      </dsp:txBody>
      <dsp:txXfrm rot="16200000">
        <a:off x="-1132077" y="2788781"/>
        <a:ext cx="5112053" cy="1119694"/>
      </dsp:txXfrm>
    </dsp:sp>
    <dsp:sp modelId="{D233EDE1-6660-4B78-B04A-66AA62A1F5D3}">
      <dsp:nvSpPr>
        <dsp:cNvPr id="0" name=""/>
        <dsp:cNvSpPr/>
      </dsp:nvSpPr>
      <dsp:spPr>
        <a:xfrm>
          <a:off x="2403111" y="638400"/>
          <a:ext cx="6227991" cy="1583998"/>
        </a:xfrm>
        <a:prstGeom prst="rect">
          <a:avLst/>
        </a:prstGeom>
        <a:solidFill>
          <a:schemeClr val="accent6">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tr-TR" sz="2200" kern="1200" dirty="0" smtClean="0">
              <a:latin typeface="Calibri"/>
            </a:rPr>
            <a:t>"</a:t>
          </a:r>
          <a:r>
            <a:rPr lang="tr-TR" sz="2200" kern="1200" dirty="0" smtClean="0"/>
            <a:t>Sizden kim ruhen ve bedenen sağlıklı ve güvende olur, günlük yiyeceği de yanında bulunursa tüm dünya nimetleri onda toplanmış gibidir.”</a:t>
          </a:r>
          <a:endParaRPr lang="tr-TR" sz="2200" b="1" kern="1200" dirty="0">
            <a:solidFill>
              <a:schemeClr val="tx1"/>
            </a:solidFill>
          </a:endParaRPr>
        </a:p>
      </dsp:txBody>
      <dsp:txXfrm>
        <a:off x="2403111" y="638400"/>
        <a:ext cx="6227991" cy="1583998"/>
      </dsp:txXfrm>
    </dsp:sp>
    <dsp:sp modelId="{CF5AFDAF-2C7E-49CD-B2C7-61D0A493A127}">
      <dsp:nvSpPr>
        <dsp:cNvPr id="0" name=""/>
        <dsp:cNvSpPr/>
      </dsp:nvSpPr>
      <dsp:spPr>
        <a:xfrm>
          <a:off x="2403111" y="2502322"/>
          <a:ext cx="6120017" cy="1260003"/>
        </a:xfrm>
        <a:prstGeom prst="rect">
          <a:avLst/>
        </a:prstGeom>
        <a:solidFill>
          <a:srgbClr val="0070C0"/>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tr-TR" sz="2400" kern="1200" dirty="0" smtClean="0"/>
            <a:t>“Bedeninin de senin üzerinde hakkı vardır.”</a:t>
          </a:r>
        </a:p>
      </dsp:txBody>
      <dsp:txXfrm>
        <a:off x="2403111" y="2502322"/>
        <a:ext cx="6120017" cy="1260003"/>
      </dsp:txXfrm>
    </dsp:sp>
    <dsp:sp modelId="{A5449845-9E80-4817-8DFE-48A0F14168B2}">
      <dsp:nvSpPr>
        <dsp:cNvPr id="0" name=""/>
        <dsp:cNvSpPr/>
      </dsp:nvSpPr>
      <dsp:spPr>
        <a:xfrm>
          <a:off x="2376264" y="4176467"/>
          <a:ext cx="6192000" cy="1224005"/>
        </a:xfrm>
        <a:prstGeom prst="rect">
          <a:avLst/>
        </a:prstGeom>
        <a:solidFill>
          <a:srgbClr val="FF00FF"/>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tr-TR" sz="2200" kern="1200" dirty="0" smtClean="0"/>
            <a:t>“Allah katında güçlü olan mümin, zayıf müminden daha hayırlıdır.”</a:t>
          </a:r>
          <a:endParaRPr lang="tr-TR" sz="2200" b="1" kern="1200" dirty="0"/>
        </a:p>
      </dsp:txBody>
      <dsp:txXfrm>
        <a:off x="2376264" y="4176467"/>
        <a:ext cx="6192000" cy="1224005"/>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E076BF0-5F3B-407F-B080-8F96E9F2BCAB}">
      <dsp:nvSpPr>
        <dsp:cNvPr id="0" name=""/>
        <dsp:cNvSpPr/>
      </dsp:nvSpPr>
      <dsp:spPr>
        <a:xfrm>
          <a:off x="95688" y="1695260"/>
          <a:ext cx="2486165" cy="309020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tr-TR" sz="2300" kern="1200" dirty="0" smtClean="0"/>
            <a:t>Hz. Peygamber’in Kılık Kıyafet Adabı</a:t>
          </a:r>
          <a:endParaRPr lang="tr-TR" sz="2300" kern="1200" dirty="0"/>
        </a:p>
      </dsp:txBody>
      <dsp:txXfrm>
        <a:off x="95688" y="1695260"/>
        <a:ext cx="2486165" cy="3090207"/>
      </dsp:txXfrm>
    </dsp:sp>
    <dsp:sp modelId="{226FBB77-B02D-48FE-B223-60B8A0635AB8}">
      <dsp:nvSpPr>
        <dsp:cNvPr id="0" name=""/>
        <dsp:cNvSpPr/>
      </dsp:nvSpPr>
      <dsp:spPr>
        <a:xfrm>
          <a:off x="-1936366" y="-598307"/>
          <a:ext cx="6229040" cy="7710064"/>
        </a:xfrm>
        <a:prstGeom prst="blockArc">
          <a:avLst>
            <a:gd name="adj1" fmla="val 17527788"/>
            <a:gd name="adj2" fmla="val 4119114"/>
            <a:gd name="adj3" fmla="val 575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2BE0127-8260-4E47-9CDE-10B75624D96D}">
      <dsp:nvSpPr>
        <dsp:cNvPr id="0" name=""/>
        <dsp:cNvSpPr/>
      </dsp:nvSpPr>
      <dsp:spPr>
        <a:xfrm>
          <a:off x="1846159" y="0"/>
          <a:ext cx="2984138" cy="1164668"/>
        </a:xfrm>
        <a:prstGeom prst="ellipse">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9EF39DB-68D2-4775-8E4F-117524F253D5}">
      <dsp:nvSpPr>
        <dsp:cNvPr id="0" name=""/>
        <dsp:cNvSpPr/>
      </dsp:nvSpPr>
      <dsp:spPr>
        <a:xfrm>
          <a:off x="6036320" y="102614"/>
          <a:ext cx="2994348" cy="977503"/>
        </a:xfrm>
        <a:prstGeom prst="rect">
          <a:avLst/>
        </a:prstGeom>
        <a:solidFill>
          <a:srgbClr val="00B0F0"/>
        </a:solid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l" defTabSz="933450">
            <a:lnSpc>
              <a:spcPct val="90000"/>
            </a:lnSpc>
            <a:spcBef>
              <a:spcPct val="0"/>
            </a:spcBef>
            <a:spcAft>
              <a:spcPct val="10000"/>
            </a:spcAft>
          </a:pPr>
          <a:r>
            <a:rPr lang="tr-TR" sz="2100" kern="1200" dirty="0" smtClean="0"/>
            <a:t>«Allah temizdir , temizliği sever.»</a:t>
          </a:r>
          <a:endParaRPr lang="tr-TR" sz="2100" kern="1200" dirty="0"/>
        </a:p>
      </dsp:txBody>
      <dsp:txXfrm>
        <a:off x="6036320" y="102614"/>
        <a:ext cx="2994348" cy="977503"/>
      </dsp:txXfrm>
    </dsp:sp>
    <dsp:sp modelId="{4C982349-2952-4CF7-9CF9-AEEECA6B1ECF}">
      <dsp:nvSpPr>
        <dsp:cNvPr id="0" name=""/>
        <dsp:cNvSpPr/>
      </dsp:nvSpPr>
      <dsp:spPr>
        <a:xfrm>
          <a:off x="2295377" y="1207676"/>
          <a:ext cx="3085016" cy="1505103"/>
        </a:xfrm>
        <a:prstGeom prst="ellipse">
          <a:avLst/>
        </a:prstGeom>
        <a:solidFill>
          <a:srgbClr val="FF006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E76394C-3849-42CC-BCD5-6135D88D7C72}">
      <dsp:nvSpPr>
        <dsp:cNvPr id="0" name=""/>
        <dsp:cNvSpPr/>
      </dsp:nvSpPr>
      <dsp:spPr>
        <a:xfrm>
          <a:off x="6121065" y="1370968"/>
          <a:ext cx="2816512" cy="1355454"/>
        </a:xfrm>
        <a:prstGeom prst="rect">
          <a:avLst/>
        </a:prstGeom>
        <a:solidFill>
          <a:srgbClr val="FF0066"/>
        </a:solid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l" defTabSz="889000">
            <a:lnSpc>
              <a:spcPct val="90000"/>
            </a:lnSpc>
            <a:spcBef>
              <a:spcPct val="0"/>
            </a:spcBef>
            <a:spcAft>
              <a:spcPct val="10000"/>
            </a:spcAft>
          </a:pPr>
          <a:r>
            <a:rPr lang="tr-TR" sz="2000" kern="1200" dirty="0" smtClean="0"/>
            <a:t>«Elbisenin beyazını giyin. Çünkü </a:t>
          </a:r>
          <a:r>
            <a:rPr lang="es-ES" sz="2000" kern="1200" dirty="0" smtClean="0"/>
            <a:t>o daha</a:t>
          </a:r>
          <a:r>
            <a:rPr lang="tr-TR" sz="2000" kern="1200" dirty="0" smtClean="0"/>
            <a:t> </a:t>
          </a:r>
          <a:r>
            <a:rPr lang="es-ES" sz="2000" kern="1200" dirty="0" smtClean="0"/>
            <a:t>temiz ve daha</a:t>
          </a:r>
          <a:r>
            <a:rPr lang="tr-TR" sz="2000" kern="1200" dirty="0" smtClean="0"/>
            <a:t> </a:t>
          </a:r>
          <a:r>
            <a:rPr lang="es-ES" sz="2000" kern="1200" dirty="0" smtClean="0"/>
            <a:t>güzeldir.</a:t>
          </a:r>
          <a:r>
            <a:rPr lang="tr-TR" sz="2000" kern="1200" dirty="0" smtClean="0"/>
            <a:t>»</a:t>
          </a:r>
          <a:endParaRPr lang="tr-TR" sz="2000" kern="1200" dirty="0"/>
        </a:p>
      </dsp:txBody>
      <dsp:txXfrm>
        <a:off x="6121065" y="1370968"/>
        <a:ext cx="2816512" cy="1355454"/>
      </dsp:txXfrm>
    </dsp:sp>
    <dsp:sp modelId="{8664C1E9-09D3-4901-B8F8-239D8B64DB60}">
      <dsp:nvSpPr>
        <dsp:cNvPr id="0" name=""/>
        <dsp:cNvSpPr/>
      </dsp:nvSpPr>
      <dsp:spPr>
        <a:xfrm>
          <a:off x="2546572" y="2834806"/>
          <a:ext cx="3103854" cy="2288437"/>
        </a:xfrm>
        <a:prstGeom prst="ellipse">
          <a:avLst/>
        </a:prstGeom>
        <a:solidFill>
          <a:srgbClr val="FF99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3681D86-0BB6-4FB3-84AF-F95F6AC505D8}">
      <dsp:nvSpPr>
        <dsp:cNvPr id="0" name=""/>
        <dsp:cNvSpPr/>
      </dsp:nvSpPr>
      <dsp:spPr>
        <a:xfrm>
          <a:off x="6129315" y="3455602"/>
          <a:ext cx="2862733" cy="1045276"/>
        </a:xfrm>
        <a:prstGeom prst="rect">
          <a:avLst/>
        </a:prstGeom>
        <a:solidFill>
          <a:srgbClr val="FF9900"/>
        </a:solid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l" defTabSz="889000">
            <a:lnSpc>
              <a:spcPct val="90000"/>
            </a:lnSpc>
            <a:spcBef>
              <a:spcPct val="0"/>
            </a:spcBef>
            <a:spcAft>
              <a:spcPct val="10000"/>
            </a:spcAft>
          </a:pPr>
          <a:r>
            <a:rPr lang="tr-TR" sz="2000" kern="1200" dirty="0" smtClean="0"/>
            <a:t>«Namazın anahtarı, temizliktir.»</a:t>
          </a:r>
          <a:endParaRPr lang="tr-TR" sz="2000" kern="1200" dirty="0"/>
        </a:p>
      </dsp:txBody>
      <dsp:txXfrm>
        <a:off x="6129315" y="3455602"/>
        <a:ext cx="2862733" cy="1045276"/>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5AC4CF3-EFFF-470E-815D-640EE5E93576}">
      <dsp:nvSpPr>
        <dsp:cNvPr id="0" name=""/>
        <dsp:cNvSpPr/>
      </dsp:nvSpPr>
      <dsp:spPr>
        <a:xfrm>
          <a:off x="3275844" y="2420865"/>
          <a:ext cx="2022410" cy="202241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1066800">
            <a:lnSpc>
              <a:spcPct val="90000"/>
            </a:lnSpc>
            <a:spcBef>
              <a:spcPct val="0"/>
            </a:spcBef>
            <a:spcAft>
              <a:spcPct val="35000"/>
            </a:spcAft>
          </a:pPr>
          <a:r>
            <a:rPr lang="tr-TR" sz="2400" kern="1200" dirty="0" smtClean="0"/>
            <a:t>Hz. Peygamber’in Çevre Duyarlılığı</a:t>
          </a:r>
          <a:endParaRPr lang="tr-TR" sz="2400" kern="1200" dirty="0"/>
        </a:p>
      </dsp:txBody>
      <dsp:txXfrm>
        <a:off x="3275844" y="2420865"/>
        <a:ext cx="2022410" cy="2022410"/>
      </dsp:txXfrm>
    </dsp:sp>
    <dsp:sp modelId="{926953E0-7571-49BE-8A83-8BDCDAFBBC67}">
      <dsp:nvSpPr>
        <dsp:cNvPr id="0" name=""/>
        <dsp:cNvSpPr/>
      </dsp:nvSpPr>
      <dsp:spPr>
        <a:xfrm rot="16146214">
          <a:off x="3890484" y="2046033"/>
          <a:ext cx="749755" cy="0"/>
        </a:xfrm>
        <a:custGeom>
          <a:avLst/>
          <a:gdLst/>
          <a:ahLst/>
          <a:cxnLst/>
          <a:rect l="0" t="0" r="0" b="0"/>
          <a:pathLst>
            <a:path>
              <a:moveTo>
                <a:pt x="0" y="0"/>
              </a:moveTo>
              <a:lnTo>
                <a:pt x="749755" y="0"/>
              </a:lnTo>
            </a:path>
          </a:pathLst>
        </a:custGeom>
        <a:noFill/>
        <a:ln w="25400" cap="flat" cmpd="sng" algn="ctr">
          <a:solidFill>
            <a:schemeClr val="accent2">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D88C9F32-AD43-495D-AA20-F6AA8EDB6332}">
      <dsp:nvSpPr>
        <dsp:cNvPr id="0" name=""/>
        <dsp:cNvSpPr/>
      </dsp:nvSpPr>
      <dsp:spPr>
        <a:xfrm>
          <a:off x="3131842" y="28624"/>
          <a:ext cx="2229609" cy="1642576"/>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ctr" defTabSz="666750">
            <a:lnSpc>
              <a:spcPct val="90000"/>
            </a:lnSpc>
            <a:spcBef>
              <a:spcPct val="0"/>
            </a:spcBef>
            <a:spcAft>
              <a:spcPct val="35000"/>
            </a:spcAft>
          </a:pPr>
          <a:r>
            <a:rPr lang="tr-TR" sz="1500" kern="1200" dirty="0" smtClean="0"/>
            <a:t>Peygamberimiz çevreyi kirletenleri uyarır, çevrenin temiz tutulması konusunda insanları bilinçlendirmeye çalışırdı.</a:t>
          </a:r>
          <a:endParaRPr lang="tr-TR" sz="1500" kern="1200" dirty="0"/>
        </a:p>
      </dsp:txBody>
      <dsp:txXfrm>
        <a:off x="3131842" y="28624"/>
        <a:ext cx="2229609" cy="1642576"/>
      </dsp:txXfrm>
    </dsp:sp>
    <dsp:sp modelId="{3B6FC7FC-2AE6-4EC1-A405-22AA1221D599}">
      <dsp:nvSpPr>
        <dsp:cNvPr id="0" name=""/>
        <dsp:cNvSpPr/>
      </dsp:nvSpPr>
      <dsp:spPr>
        <a:xfrm rot="19671445">
          <a:off x="5194534" y="2436670"/>
          <a:ext cx="1353405" cy="0"/>
        </a:xfrm>
        <a:custGeom>
          <a:avLst/>
          <a:gdLst/>
          <a:ahLst/>
          <a:cxnLst/>
          <a:rect l="0" t="0" r="0" b="0"/>
          <a:pathLst>
            <a:path>
              <a:moveTo>
                <a:pt x="0" y="0"/>
              </a:moveTo>
              <a:lnTo>
                <a:pt x="1353405" y="0"/>
              </a:lnTo>
            </a:path>
          </a:pathLst>
        </a:custGeom>
        <a:noFill/>
        <a:ln w="25400" cap="flat" cmpd="sng" algn="ctr">
          <a:solidFill>
            <a:schemeClr val="accent2">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69B506BA-F52A-4805-9F6C-44ADCD9325C2}">
      <dsp:nvSpPr>
        <dsp:cNvPr id="0" name=""/>
        <dsp:cNvSpPr/>
      </dsp:nvSpPr>
      <dsp:spPr>
        <a:xfrm>
          <a:off x="6444219" y="404666"/>
          <a:ext cx="2431858" cy="1815936"/>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r>
            <a:rPr lang="tr-TR" sz="1600" kern="1200" dirty="0" smtClean="0"/>
            <a:t>Çevresini kirleten insanlara hem Allah’ın hem de zarar gören insanların lanet edeceğine vurgu yaparak insanları uyarırdı.</a:t>
          </a:r>
          <a:endParaRPr lang="tr-TR" sz="1600" kern="1200" dirty="0"/>
        </a:p>
      </dsp:txBody>
      <dsp:txXfrm>
        <a:off x="6444219" y="404666"/>
        <a:ext cx="2431858" cy="1815936"/>
      </dsp:txXfrm>
    </dsp:sp>
    <dsp:sp modelId="{D799B054-E841-4736-9D1E-3FB6C8BBD578}">
      <dsp:nvSpPr>
        <dsp:cNvPr id="0" name=""/>
        <dsp:cNvSpPr/>
      </dsp:nvSpPr>
      <dsp:spPr>
        <a:xfrm rot="364908">
          <a:off x="5293585" y="3627714"/>
          <a:ext cx="1659337" cy="0"/>
        </a:xfrm>
        <a:custGeom>
          <a:avLst/>
          <a:gdLst/>
          <a:ahLst/>
          <a:cxnLst/>
          <a:rect l="0" t="0" r="0" b="0"/>
          <a:pathLst>
            <a:path>
              <a:moveTo>
                <a:pt x="0" y="0"/>
              </a:moveTo>
              <a:lnTo>
                <a:pt x="1659337" y="0"/>
              </a:lnTo>
            </a:path>
          </a:pathLst>
        </a:custGeom>
        <a:noFill/>
        <a:ln w="25400" cap="flat" cmpd="sng" algn="ctr">
          <a:solidFill>
            <a:schemeClr val="accent2">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9AD82A1D-4E42-44C3-9EC3-1789779A17D8}">
      <dsp:nvSpPr>
        <dsp:cNvPr id="0" name=""/>
        <dsp:cNvSpPr/>
      </dsp:nvSpPr>
      <dsp:spPr>
        <a:xfrm>
          <a:off x="6948253" y="3068957"/>
          <a:ext cx="2103620" cy="1517454"/>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800100">
            <a:lnSpc>
              <a:spcPct val="90000"/>
            </a:lnSpc>
            <a:spcBef>
              <a:spcPct val="0"/>
            </a:spcBef>
            <a:spcAft>
              <a:spcPct val="35000"/>
            </a:spcAft>
          </a:pPr>
          <a:r>
            <a:rPr lang="tr-TR" sz="1800" kern="1200" dirty="0" smtClean="0"/>
            <a:t>Olur olmaz her yere tuvalet ihtiyacının giderilmesinden</a:t>
          </a:r>
        </a:p>
        <a:p>
          <a:pPr lvl="0" algn="ctr" defTabSz="800100">
            <a:lnSpc>
              <a:spcPct val="90000"/>
            </a:lnSpc>
            <a:spcBef>
              <a:spcPct val="0"/>
            </a:spcBef>
            <a:spcAft>
              <a:spcPct val="35000"/>
            </a:spcAft>
          </a:pPr>
          <a:r>
            <a:rPr lang="tr-TR" sz="1800" kern="1200" dirty="0" smtClean="0"/>
            <a:t>hoşlanmazdı.</a:t>
          </a:r>
          <a:endParaRPr lang="tr-TR" sz="1800" kern="1200" dirty="0"/>
        </a:p>
      </dsp:txBody>
      <dsp:txXfrm>
        <a:off x="6948253" y="3068957"/>
        <a:ext cx="2103620" cy="1517454"/>
      </dsp:txXfrm>
    </dsp:sp>
    <dsp:sp modelId="{11614D36-4E68-40A9-BF8B-CF78A4683CD6}">
      <dsp:nvSpPr>
        <dsp:cNvPr id="0" name=""/>
        <dsp:cNvSpPr/>
      </dsp:nvSpPr>
      <dsp:spPr>
        <a:xfrm rot="3206642">
          <a:off x="4965882" y="4584207"/>
          <a:ext cx="350893" cy="0"/>
        </a:xfrm>
        <a:custGeom>
          <a:avLst/>
          <a:gdLst/>
          <a:ahLst/>
          <a:cxnLst/>
          <a:rect l="0" t="0" r="0" b="0"/>
          <a:pathLst>
            <a:path>
              <a:moveTo>
                <a:pt x="0" y="0"/>
              </a:moveTo>
              <a:lnTo>
                <a:pt x="350893" y="0"/>
              </a:lnTo>
            </a:path>
          </a:pathLst>
        </a:custGeom>
        <a:noFill/>
        <a:ln w="25400" cap="flat" cmpd="sng" algn="ctr">
          <a:solidFill>
            <a:schemeClr val="accent2">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020508D8-4894-4CE0-8A0B-735D130BDB5D}">
      <dsp:nvSpPr>
        <dsp:cNvPr id="0" name=""/>
        <dsp:cNvSpPr/>
      </dsp:nvSpPr>
      <dsp:spPr>
        <a:xfrm>
          <a:off x="4571998" y="4725139"/>
          <a:ext cx="2823011" cy="1989758"/>
        </a:xfrm>
        <a:prstGeom prst="round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r>
            <a:rPr lang="tr-TR" sz="1600" kern="1200" dirty="0" smtClean="0"/>
            <a:t>Zamanla kokuşup hastalık kaynağı hâline dönüşmesi ve toplum sağlığını tehdit etmesi tehlikesi olduğundan özellikle durgun suların kirletilmesini ve oralara tuvalet ihtiyacının giderilmesini yasaklardı.</a:t>
          </a:r>
          <a:endParaRPr lang="tr-TR" sz="1600" kern="1200" dirty="0"/>
        </a:p>
      </dsp:txBody>
      <dsp:txXfrm>
        <a:off x="4571998" y="4725139"/>
        <a:ext cx="2823011" cy="1989758"/>
      </dsp:txXfrm>
    </dsp:sp>
    <dsp:sp modelId="{336C6CE0-2F6B-49A3-8360-F6D7D41B35DB}">
      <dsp:nvSpPr>
        <dsp:cNvPr id="0" name=""/>
        <dsp:cNvSpPr/>
      </dsp:nvSpPr>
      <dsp:spPr>
        <a:xfrm rot="7747129">
          <a:off x="2865714" y="4728222"/>
          <a:ext cx="734550" cy="0"/>
        </a:xfrm>
        <a:custGeom>
          <a:avLst/>
          <a:gdLst/>
          <a:ahLst/>
          <a:cxnLst/>
          <a:rect l="0" t="0" r="0" b="0"/>
          <a:pathLst>
            <a:path>
              <a:moveTo>
                <a:pt x="0" y="0"/>
              </a:moveTo>
              <a:lnTo>
                <a:pt x="734550" y="0"/>
              </a:lnTo>
            </a:path>
          </a:pathLst>
        </a:custGeom>
        <a:noFill/>
        <a:ln w="25400" cap="flat" cmpd="sng" algn="ctr">
          <a:solidFill>
            <a:schemeClr val="accent2">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08817FE0-4D8B-42AA-88A5-5C9C8F07E19D}">
      <dsp:nvSpPr>
        <dsp:cNvPr id="0" name=""/>
        <dsp:cNvSpPr/>
      </dsp:nvSpPr>
      <dsp:spPr>
        <a:xfrm>
          <a:off x="1187630" y="5013168"/>
          <a:ext cx="2291099" cy="1643050"/>
        </a:xfrm>
        <a:prstGeom prst="roundRect">
          <a:avLst/>
        </a:prstGeom>
        <a:solidFill>
          <a:srgbClr val="00B050"/>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r>
            <a:rPr lang="tr-TR" sz="1600" kern="1200" dirty="0" smtClean="0"/>
            <a:t>Ortak kullanım alanlarının kirletilmesine dayanamaz, gördüğü bir pisliği ya da çöpü bizzat kendisi kaldırıp temizlerdi.</a:t>
          </a:r>
          <a:endParaRPr lang="tr-TR" sz="1600" kern="1200" dirty="0"/>
        </a:p>
      </dsp:txBody>
      <dsp:txXfrm>
        <a:off x="1187630" y="5013168"/>
        <a:ext cx="2291099" cy="1643050"/>
      </dsp:txXfrm>
    </dsp:sp>
    <dsp:sp modelId="{5B36C776-C356-40A1-B439-D31A2F6F5D3C}">
      <dsp:nvSpPr>
        <dsp:cNvPr id="0" name=""/>
        <dsp:cNvSpPr/>
      </dsp:nvSpPr>
      <dsp:spPr>
        <a:xfrm rot="10379336">
          <a:off x="2033893" y="3632510"/>
          <a:ext cx="1246612" cy="0"/>
        </a:xfrm>
        <a:custGeom>
          <a:avLst/>
          <a:gdLst/>
          <a:ahLst/>
          <a:cxnLst/>
          <a:rect l="0" t="0" r="0" b="0"/>
          <a:pathLst>
            <a:path>
              <a:moveTo>
                <a:pt x="0" y="0"/>
              </a:moveTo>
              <a:lnTo>
                <a:pt x="1246612" y="0"/>
              </a:lnTo>
            </a:path>
          </a:pathLst>
        </a:custGeom>
        <a:noFill/>
        <a:ln w="25400" cap="flat" cmpd="sng" algn="ctr">
          <a:solidFill>
            <a:schemeClr val="accent2">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2135A0AC-BBB7-4388-B60B-26E3EAFF45A6}">
      <dsp:nvSpPr>
        <dsp:cNvPr id="0" name=""/>
        <dsp:cNvSpPr/>
      </dsp:nvSpPr>
      <dsp:spPr>
        <a:xfrm>
          <a:off x="251519" y="2996958"/>
          <a:ext cx="1787034" cy="1643036"/>
        </a:xfrm>
        <a:prstGeom prst="roundRect">
          <a:avLst/>
        </a:prstGeom>
        <a:gradFill rotWithShape="0">
          <a:gsLst>
            <a:gs pos="80000">
              <a:srgbClr val="FF0066"/>
            </a:gs>
            <a:gs pos="100000">
              <a:srgbClr val="FF0066"/>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8260" tIns="48260" rIns="48260" bIns="48260" numCol="1" spcCol="1270" anchor="ctr" anchorCtr="0">
          <a:noAutofit/>
        </a:bodyPr>
        <a:lstStyle/>
        <a:p>
          <a:pPr lvl="0" algn="ctr" defTabSz="844550">
            <a:lnSpc>
              <a:spcPct val="90000"/>
            </a:lnSpc>
            <a:spcBef>
              <a:spcPct val="0"/>
            </a:spcBef>
            <a:spcAft>
              <a:spcPct val="35000"/>
            </a:spcAft>
          </a:pPr>
          <a:r>
            <a:rPr lang="tr-TR" sz="1900" kern="1200" dirty="0" smtClean="0"/>
            <a:t>Hapşıran bir kimsenin ağzını eliyle kapatmasını, emrederdi.</a:t>
          </a:r>
          <a:endParaRPr lang="tr-TR" sz="1900" kern="1200" dirty="0"/>
        </a:p>
      </dsp:txBody>
      <dsp:txXfrm>
        <a:off x="251519" y="2996958"/>
        <a:ext cx="1787034" cy="1643036"/>
      </dsp:txXfrm>
    </dsp:sp>
    <dsp:sp modelId="{05AC93DB-1CB9-4F91-9054-44990E10507D}">
      <dsp:nvSpPr>
        <dsp:cNvPr id="0" name=""/>
        <dsp:cNvSpPr/>
      </dsp:nvSpPr>
      <dsp:spPr>
        <a:xfrm rot="12828740">
          <a:off x="2033077" y="2377084"/>
          <a:ext cx="1357574" cy="0"/>
        </a:xfrm>
        <a:custGeom>
          <a:avLst/>
          <a:gdLst/>
          <a:ahLst/>
          <a:cxnLst/>
          <a:rect l="0" t="0" r="0" b="0"/>
          <a:pathLst>
            <a:path>
              <a:moveTo>
                <a:pt x="0" y="0"/>
              </a:moveTo>
              <a:lnTo>
                <a:pt x="1357574" y="0"/>
              </a:lnTo>
            </a:path>
          </a:pathLst>
        </a:custGeom>
        <a:noFill/>
        <a:ln w="25400" cap="flat" cmpd="sng" algn="ctr">
          <a:solidFill>
            <a:schemeClr val="accent2">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8AA7565B-81A6-448A-B56E-2455CAEF7B68}">
      <dsp:nvSpPr>
        <dsp:cNvPr id="0" name=""/>
        <dsp:cNvSpPr/>
      </dsp:nvSpPr>
      <dsp:spPr>
        <a:xfrm>
          <a:off x="323532" y="548680"/>
          <a:ext cx="1824351" cy="1679486"/>
        </a:xfrm>
        <a:prstGeom prst="roundRect">
          <a:avLst/>
        </a:prstGeom>
        <a:solidFill>
          <a:srgbClr val="FF3300"/>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r>
            <a:rPr lang="tr-TR" sz="1600" kern="1200" dirty="0" smtClean="0"/>
            <a:t>İnsanlara zarar verecek şeyleri sağa sola, topluma ait yerlere atmanın uygun olmadığını öğütlerdi.</a:t>
          </a:r>
          <a:endParaRPr lang="tr-TR" sz="1600" kern="1200" dirty="0"/>
        </a:p>
      </dsp:txBody>
      <dsp:txXfrm>
        <a:off x="323532" y="548680"/>
        <a:ext cx="1824351" cy="167948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1/layout/RadialPictureList">
  <dgm:title val="Radyal Resim Listesi"/>
  <dgm:desc val="Merkezi bir fikre yönelik ilişkileri göstermek için kullanın. 1. Düzey şekil metin içerir ve tüm 2. Düzey şekiller ilgili bir metinle birlikte birer resim içerir. Dört 2. Düzey resim ile sınırlıdır.  Kullanılmayan resimler görünmez, ancak düzenler arasında geçiş yapmanız durumunda yerinde kalır. Az miktarda 2. Düzey metinle daha çok işe yarar."/>
  <dgm:catLst>
    <dgm:cat type="picture" pri="2500"/>
    <dgm:cat type="officeonline" pri="2500"/>
  </dgm:catLst>
  <dgm:samp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ampData>
  <dgm:styleData>
    <dgm:dataModel>
      <dgm:ptLst>
        <dgm:pt modelId="0" type="doc"/>
        <dgm:pt modelId="10">
          <dgm:prSet phldr="1"/>
        </dgm:pt>
        <dgm:pt modelId="11">
          <dgm:prSet phldr="1"/>
        </dgm:pt>
        <dgm:pt modelId="12">
          <dgm:prSet phldr="1"/>
        </dgm:pt>
      </dgm:ptLst>
      <dgm:cxnLst>
        <dgm:cxn modelId="1" srcId="0" destId="10" srcOrd="0" destOrd="0"/>
        <dgm:cxn modelId="2" srcId="10" destId="11" srcOrd="0" destOrd="0"/>
        <dgm:cxn modelId="3" srcId="10" destId="12" srcOrd="1"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Lst>
      <dgm:cxnLst>
        <dgm:cxn modelId="1" srcId="0" destId="10" srcOrd="0" destOrd="0"/>
        <dgm:cxn modelId="2" srcId="10" destId="11" srcOrd="0" destOrd="0"/>
        <dgm:cxn modelId="3" srcId="10" destId="12" srcOrd="1" destOrd="0"/>
        <dgm:cxn modelId="4" srcId="10" destId="13" srcOrd="2" destOrd="0"/>
        <dgm:cxn modelId="5" srcId="10" destId="14" srcOrd="3" destOrd="0"/>
      </dgm:cxnLst>
      <dgm:bg/>
      <dgm:whole/>
    </dgm:dataModel>
  </dgm:clrData>
  <dgm:layoutNode name="Name0">
    <dgm:varLst>
      <dgm:chMax val="1"/>
      <dgm:chPref val="1"/>
      <dgm:dir/>
      <dgm:resizeHandles/>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l" for="ch" forName="Accent" refType="w" fact="0"/>
              <dgm:constr type="t" for="ch" forName="Accent" refType="h" fact="0"/>
              <dgm:constr type="w" for="ch" forName="Accent" refType="w" fact="0.6747"/>
              <dgm:constr type="h" for="ch" forName="Accent" refType="h"/>
              <dgm:constr type="l" for="ch" forName="Child1" refType="w" fact="0.76"/>
              <dgm:constr type="t" for="ch" forName="Child1" refType="h" fact="0.3739"/>
              <dgm:constr type="w" for="ch" forName="Child1" refType="w" fact="0.24"/>
              <dgm:constr type="h" for="ch" forName="Child1" refType="h" fact="0.255"/>
              <dgm:constr type="l" for="ch" forName="Parent" refType="w" fact="0.1726"/>
              <dgm:constr type="t" for="ch" forName="Parent" refType="h" fact="0.2646"/>
              <dgm:constr type="w" for="ch" forName="Parent" refType="w" fact="0.3347"/>
              <dgm:constr type="h" for="ch" forName="Parent" refType="h" fact="0.4759"/>
              <dgm:constr type="l" for="ch" forName="Image1" refType="w" fact="0.5661"/>
              <dgm:constr type="t" for="ch" forName="Image1" refType="h" fact="0.3744"/>
              <dgm:constr type="w" for="ch" forName="Image1" refType="w" fact="0.1793"/>
              <dgm:constr type="h" for="ch" forName="Image1" refType="h" fact="0.255"/>
            </dgm:constrLst>
          </dgm:if>
          <dgm:if name="Name6"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 refType="w" fact="0"/>
              <dgm:constr type="t" for="ch" forName="Accent" refType="h" fact="0"/>
              <dgm:constr type="w" for="ch" forName="Accent" refType="w" fact="0.6946"/>
              <dgm:constr type="h" for="ch" forName="Accent" refType="h"/>
              <dgm:constr type="l" for="ch" forName="Parent" refType="w" fact="0.1777"/>
              <dgm:constr type="t" for="ch" forName="Parent" refType="h" fact="0.2646"/>
              <dgm:constr type="w" for="ch" forName="Parent" refType="w" fact="0.3446"/>
              <dgm:constr type="h" for="ch" forName="Parent" refType="h" fact="0.4759"/>
              <dgm:constr type="l" for="ch" forName="Image1" refType="w" fact="0.5531"/>
              <dgm:constr type="t" for="ch" forName="Image1" refType="h" fact="0.1585"/>
              <dgm:constr type="w" for="ch" forName="Image1" refType="w" fact="0.1846"/>
              <dgm:constr type="h" for="ch" forName="Image1" refType="h" fact="0.255"/>
              <dgm:constr type="l" for="ch" forName="Image2" refType="w" fact="0.5531"/>
              <dgm:constr type="t" for="ch" forName="Image2" refType="h" fact="0.5624"/>
              <dgm:constr type="w" for="ch" forName="Image2" refType="w" fact="0.1846"/>
              <dgm:constr type="h" for="ch" forName="Image2" refType="h" fact="0.255"/>
              <dgm:constr type="l" for="ch" forName="Child1" refType="w" fact="0.7529"/>
              <dgm:constr type="t" for="ch" forName="Child1" refType="h" fact="0.1618"/>
              <dgm:constr type="w" for="ch" forName="Child1" refType="w" fact="0.2471"/>
              <dgm:constr type="h" for="ch" forName="Child1" refType="h" fact="0.2468"/>
              <dgm:constr type="l" for="ch" forName="Child2" refType="w" fact="0.7529"/>
              <dgm:constr type="t" for="ch" forName="Child2" refType="h" fact="0.5657"/>
              <dgm:constr type="w" for="ch" forName="Child2" refType="w" fact="0.2471"/>
              <dgm:constr type="h" for="ch" forName="Child2" refType="h" fact="0.2468"/>
            </dgm:constrLst>
          </dgm:if>
          <dgm:if name="Name7"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 refType="w" fact="0"/>
              <dgm:constr type="t" for="ch" forName="Accent" refType="h" fact="0"/>
              <dgm:constr type="w" for="ch" forName="Accent" refType="w" fact="0.6747"/>
              <dgm:constr type="h" for="ch" forName="Accent" refType="h"/>
              <dgm:constr type="l" for="ch" forName="Parent" refType="w" fact="0.1726"/>
              <dgm:constr type="t" for="ch" forName="Parent" refType="h" fact="0.2646"/>
              <dgm:constr type="w" for="ch" forName="Parent" refType="w" fact="0.3347"/>
              <dgm:constr type="h" for="ch" forName="Parent" refType="h" fact="0.4759"/>
              <dgm:constr type="l" for="ch" forName="Image1" refType="w" fact="0.4968"/>
              <dgm:constr type="t" for="ch" forName="Image1" refType="h" fact="0.0843"/>
              <dgm:constr type="w" for="ch" forName="Image1" refType="w" fact="0.1793"/>
              <dgm:constr type="h" for="ch" forName="Image1" refType="h" fact="0.255"/>
              <dgm:constr type="l" for="ch" forName="Image2" refType="w" fact="0.5661"/>
              <dgm:constr type="t" for="ch" forName="Image2" refType="h" fact="0.3744"/>
              <dgm:constr type="w" for="ch" forName="Image2" refType="w" fact="0.1793"/>
              <dgm:constr type="h" for="ch" forName="Image2" refType="h" fact="0.255"/>
              <dgm:constr type="l" for="ch" forName="Image3" refType="w" fact="0.4968"/>
              <dgm:constr type="t" for="ch" forName="Image3" refType="h" fact="0.6686"/>
              <dgm:constr type="w" for="ch" forName="Image3" refType="w" fact="0.1793"/>
              <dgm:constr type="h" for="ch" forName="Image3" refType="h" fact="0.255"/>
              <dgm:constr type="l" for="ch" forName="Child1" refType="w" fact="0.6897"/>
              <dgm:constr type="t" for="ch" forName="Child1" refType="h" fact="0.0884"/>
              <dgm:constr type="w" for="ch" forName="Child1" refType="w" fact="0.24"/>
              <dgm:constr type="h" for="ch" forName="Child1" refType="h" fact="0.2468"/>
              <dgm:constr type="l" for="ch" forName="Child2" refType="w" fact="0.76"/>
              <dgm:constr type="t" for="ch" forName="Child2" refType="h" fact="0.378"/>
              <dgm:constr type="w" for="ch" forName="Child2" refType="w" fact="0.24"/>
              <dgm:constr type="h" for="ch" forName="Child2" refType="h" fact="0.2468"/>
              <dgm:constr type="l" for="ch" forName="Child3" refType="w" fact="0.6897"/>
              <dgm:constr type="t" for="ch" forName="Child3" refType="h" fact="0.6738"/>
              <dgm:constr type="w" for="ch" forName="Child3" refType="w" fact="0.24"/>
              <dgm:constr type="h" for="ch" forName="Child3" refType="h" fact="0.2468"/>
            </dgm:constrLst>
          </dgm:if>
          <dgm:else name="Name8">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 refType="w" fact="0"/>
              <dgm:constr type="t" for="ch" forName="Accent" refType="h" fact="0.0361"/>
              <dgm:constr type="w" for="ch" forName="Accent" refType="w" fact="0.6865"/>
              <dgm:constr type="h" for="ch" forName="Accent" refType="h" fact="0.9197"/>
              <dgm:constr type="l" for="ch" forName="Parent" refType="w" fact="0.1756"/>
              <dgm:constr type="t" for="ch" forName="Parent" refType="h" fact="0.2795"/>
              <dgm:constr type="w" for="ch" forName="Parent" refType="w" fact="0.3406"/>
              <dgm:constr type="h" for="ch" forName="Parent" refType="h" fact="0.4377"/>
              <dgm:constr type="l" for="ch" forName="Image1" refType="w" fact="0.425"/>
              <dgm:constr type="t" for="ch" forName="Image1" refType="h" fact="0"/>
              <dgm:constr type="w" for="ch" forName="Image1" refType="w" fact="0.1825"/>
              <dgm:constr type="h" for="ch" forName="Image1" refType="h" fact="0.2345"/>
              <dgm:constr type="l" for="ch" forName="Image2" refType="w" fact="0.5598"/>
              <dgm:constr type="t" for="ch" forName="Image2" refType="h" fact="0.2184"/>
              <dgm:constr type="w" for="ch" forName="Image2" refType="w" fact="0.1825"/>
              <dgm:constr type="h" for="ch" forName="Image2" refType="h" fact="0.2345"/>
              <dgm:constr type="l" for="ch" forName="Image3" refType="w" fact="0.5591"/>
              <dgm:constr type="t" for="ch" forName="Image3" refType="h" fact="0.5395"/>
              <dgm:constr type="w" for="ch" forName="Image3" refType="w" fact="0.1825"/>
              <dgm:constr type="h" for="ch" forName="Image3" refType="h" fact="0.2345"/>
              <dgm:constr type="l" for="ch" forName="Image4" refType="w" fact="0.425"/>
              <dgm:constr type="t" for="ch" forName="Image4" refType="h" fact="0.7655"/>
              <dgm:constr type="w" for="ch" forName="Image4" refType="w" fact="0.1825"/>
              <dgm:constr type="h" for="ch" forName="Image4" refType="h" fact="0.2345"/>
              <dgm:constr type="l" for="ch" forName="Child1" refType="w" fact="0.6214"/>
              <dgm:constr type="t" for="ch" forName="Child1" refType="h" fact="0.003"/>
              <dgm:constr type="w" for="ch" forName="Child1" refType="w" fact="0.2443"/>
              <dgm:constr type="h" for="ch" forName="Child1" refType="h" fact="0.227"/>
              <dgm:constr type="l" for="ch" forName="Child2" refType="w" fact="0.7557"/>
              <dgm:constr type="t" for="ch" forName="Child2" refType="h" fact="0.2225"/>
              <dgm:constr type="w" for="ch" forName="Child2" refType="w" fact="0.2443"/>
              <dgm:constr type="h" for="ch" forName="Child2" refType="h" fact="0.227"/>
              <dgm:constr type="l" for="ch" forName="Child3" refType="w" fact="0.7557"/>
              <dgm:constr type="t" for="ch" forName="Child3" refType="h" fact="0.5433"/>
              <dgm:constr type="w" for="ch" forName="Child3" refType="w" fact="0.2443"/>
              <dgm:constr type="h" for="ch" forName="Child3" refType="h" fact="0.227"/>
              <dgm:constr type="l" for="ch" forName="Child4" refType="w" fact="0.6214"/>
              <dgm:constr type="t" for="ch" forName="Child4" refType="h" fact="0.7703"/>
              <dgm:constr type="w" for="ch" forName="Child4" refType="w" fact="0.2443"/>
              <dgm:constr type="h" for="ch" forName="Child4" refType="h" fact="0.227"/>
            </dgm:constrLst>
          </dgm:else>
        </dgm:choose>
      </dgm:if>
      <dgm:else name="Name9">
        <dgm:choose name="Name10">
          <dgm:if name="Name11"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2"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r" for="ch" forName="Accent" refType="w"/>
              <dgm:constr type="t" for="ch" forName="Accent" refType="h" fact="0"/>
              <dgm:constr type="w" for="ch" forName="Accent" refType="w" fact="0.6747"/>
              <dgm:constr type="h" for="ch" forName="Accent" refType="h"/>
              <dgm:constr type="r" for="ch" forName="Child1" refType="w" fact="0.24"/>
              <dgm:constr type="t" for="ch" forName="Child1" refType="h" fact="0.3739"/>
              <dgm:constr type="w" for="ch" forName="Child1" refType="w" fact="0.24"/>
              <dgm:constr type="h" for="ch" forName="Child1" refType="h" fact="0.255"/>
              <dgm:constr type="r" for="ch" forName="Parent" refType="w" fact="0.8274"/>
              <dgm:constr type="t" for="ch" forName="Parent" refType="h" fact="0.2646"/>
              <dgm:constr type="w" for="ch" forName="Parent" refType="w" fact="0.3347"/>
              <dgm:constr type="h" for="ch" forName="Parent" refType="h" fact="0.4759"/>
              <dgm:constr type="r" for="ch" forName="Image1" refType="w" fact="0.4339"/>
              <dgm:constr type="t" for="ch" forName="Image1" refType="h" fact="0.3744"/>
              <dgm:constr type="w" for="ch" forName="Image1" refType="w" fact="0.1793"/>
              <dgm:constr type="h" for="ch" forName="Image1" refType="h" fact="0.255"/>
            </dgm:constrLst>
          </dgm:if>
          <dgm:if name="Name13"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 refType="w"/>
              <dgm:constr type="t" for="ch" forName="Accent" refType="h" fact="0"/>
              <dgm:constr type="w" for="ch" forName="Accent" refType="w" fact="0.6946"/>
              <dgm:constr type="h" for="ch" forName="Accent" refType="h"/>
              <dgm:constr type="r" for="ch" forName="Parent" refType="w" fact="0.8223"/>
              <dgm:constr type="t" for="ch" forName="Parent" refType="h" fact="0.2646"/>
              <dgm:constr type="w" for="ch" forName="Parent" refType="w" fact="0.3446"/>
              <dgm:constr type="h" for="ch" forName="Parent" refType="h" fact="0.4759"/>
              <dgm:constr type="r" for="ch" forName="Image1" refType="w" fact="0.4469"/>
              <dgm:constr type="t" for="ch" forName="Image1" refType="h" fact="0.1585"/>
              <dgm:constr type="w" for="ch" forName="Image1" refType="w" fact="0.1846"/>
              <dgm:constr type="h" for="ch" forName="Image1" refType="h" fact="0.255"/>
              <dgm:constr type="r" for="ch" forName="Image2" refType="w" fact="0.4469"/>
              <dgm:constr type="t" for="ch" forName="Image2" refType="h" fact="0.5624"/>
              <dgm:constr type="w" for="ch" forName="Image2" refType="w" fact="0.1846"/>
              <dgm:constr type="h" for="ch" forName="Image2" refType="h" fact="0.255"/>
              <dgm:constr type="r" for="ch" forName="Child1" refType="w" fact="0.2471"/>
              <dgm:constr type="t" for="ch" forName="Child1" refType="h" fact="0.1618"/>
              <dgm:constr type="w" for="ch" forName="Child1" refType="w" fact="0.2471"/>
              <dgm:constr type="h" for="ch" forName="Child1" refType="h" fact="0.2468"/>
              <dgm:constr type="r" for="ch" forName="Child2" refType="w" fact="0.2471"/>
              <dgm:constr type="t" for="ch" forName="Child2" refType="h" fact="0.5657"/>
              <dgm:constr type="w" for="ch" forName="Child2" refType="w" fact="0.2471"/>
              <dgm:constr type="h" for="ch" forName="Child2" refType="h" fact="0.2468"/>
            </dgm:constrLst>
          </dgm:if>
          <dgm:if name="Name14"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 refType="w"/>
              <dgm:constr type="t" for="ch" forName="Accent" refType="h" fact="0"/>
              <dgm:constr type="w" for="ch" forName="Accent" refType="w" fact="0.6747"/>
              <dgm:constr type="h" for="ch" forName="Accent" refType="h"/>
              <dgm:constr type="r" for="ch" forName="Parent" refType="w" fact="0.8274"/>
              <dgm:constr type="t" for="ch" forName="Parent" refType="h" fact="0.2646"/>
              <dgm:constr type="w" for="ch" forName="Parent" refType="w" fact="0.3347"/>
              <dgm:constr type="h" for="ch" forName="Parent" refType="h" fact="0.4759"/>
              <dgm:constr type="r" for="ch" forName="Image1" refType="w" fact="0.5032"/>
              <dgm:constr type="t" for="ch" forName="Image1" refType="h" fact="0.0843"/>
              <dgm:constr type="w" for="ch" forName="Image1" refType="w" fact="0.1793"/>
              <dgm:constr type="h" for="ch" forName="Image1" refType="h" fact="0.255"/>
              <dgm:constr type="r" for="ch" forName="Image2" refType="w" fact="0.4339"/>
              <dgm:constr type="t" for="ch" forName="Image2" refType="h" fact="0.3744"/>
              <dgm:constr type="w" for="ch" forName="Image2" refType="w" fact="0.1793"/>
              <dgm:constr type="h" for="ch" forName="Image2" refType="h" fact="0.255"/>
              <dgm:constr type="r" for="ch" forName="Image3" refType="w" fact="0.5032"/>
              <dgm:constr type="t" for="ch" forName="Image3" refType="h" fact="0.6686"/>
              <dgm:constr type="w" for="ch" forName="Image3" refType="w" fact="0.1793"/>
              <dgm:constr type="h" for="ch" forName="Image3" refType="h" fact="0.255"/>
              <dgm:constr type="r" for="ch" forName="Child1" refType="w" fact="0.3103"/>
              <dgm:constr type="t" for="ch" forName="Child1" refType="h" fact="0.0884"/>
              <dgm:constr type="w" for="ch" forName="Child1" refType="w" fact="0.24"/>
              <dgm:constr type="h" for="ch" forName="Child1" refType="h" fact="0.2468"/>
              <dgm:constr type="r" for="ch" forName="Child2" refType="w" fact="0.24"/>
              <dgm:constr type="t" for="ch" forName="Child2" refType="h" fact="0.378"/>
              <dgm:constr type="w" for="ch" forName="Child2" refType="w" fact="0.24"/>
              <dgm:constr type="h" for="ch" forName="Child2" refType="h" fact="0.2468"/>
              <dgm:constr type="r" for="ch" forName="Child3" refType="w" fact="0.3103"/>
              <dgm:constr type="t" for="ch" forName="Child3" refType="h" fact="0.6738"/>
              <dgm:constr type="w" for="ch" forName="Child3" refType="w" fact="0.24"/>
              <dgm:constr type="h" for="ch" forName="Child3" refType="h" fact="0.2468"/>
            </dgm:constrLst>
          </dgm:if>
          <dgm:else name="Name15">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 refType="w"/>
              <dgm:constr type="t" for="ch" forName="Accent" refType="h" fact="0.0361"/>
              <dgm:constr type="w" for="ch" forName="Accent" refType="w" fact="0.6865"/>
              <dgm:constr type="h" for="ch" forName="Accent" refType="h" fact="0.9197"/>
              <dgm:constr type="r" for="ch" forName="Parent" refType="w" fact="0.8244"/>
              <dgm:constr type="t" for="ch" forName="Parent" refType="h" fact="0.2795"/>
              <dgm:constr type="w" for="ch" forName="Parent" refType="w" fact="0.3406"/>
              <dgm:constr type="h" for="ch" forName="Parent" refType="h" fact="0.4377"/>
              <dgm:constr type="r" for="ch" forName="Image1" refType="w" fact="0.575"/>
              <dgm:constr type="t" for="ch" forName="Image1" refType="h" fact="0"/>
              <dgm:constr type="w" for="ch" forName="Image1" refType="w" fact="0.1825"/>
              <dgm:constr type="h" for="ch" forName="Image1" refType="h" fact="0.2345"/>
              <dgm:constr type="r" for="ch" forName="Image2" refType="w" fact="0.4402"/>
              <dgm:constr type="t" for="ch" forName="Image2" refType="h" fact="0.2184"/>
              <dgm:constr type="w" for="ch" forName="Image2" refType="w" fact="0.1825"/>
              <dgm:constr type="h" for="ch" forName="Image2" refType="h" fact="0.2345"/>
              <dgm:constr type="r" for="ch" forName="Image3" refType="w" fact="0.4409"/>
              <dgm:constr type="t" for="ch" forName="Image3" refType="h" fact="0.5395"/>
              <dgm:constr type="w" for="ch" forName="Image3" refType="w" fact="0.1825"/>
              <dgm:constr type="h" for="ch" forName="Image3" refType="h" fact="0.2345"/>
              <dgm:constr type="r" for="ch" forName="Image4" refType="w" fact="0.575"/>
              <dgm:constr type="t" for="ch" forName="Image4" refType="h" fact="0.7655"/>
              <dgm:constr type="w" for="ch" forName="Image4" refType="w" fact="0.1825"/>
              <dgm:constr type="h" for="ch" forName="Image4" refType="h" fact="0.2345"/>
              <dgm:constr type="r" for="ch" forName="Child1" refType="w" fact="0.3786"/>
              <dgm:constr type="t" for="ch" forName="Child1" refType="h" fact="0.003"/>
              <dgm:constr type="w" for="ch" forName="Child1" refType="w" fact="0.2443"/>
              <dgm:constr type="h" for="ch" forName="Child1" refType="h" fact="0.227"/>
              <dgm:constr type="r" for="ch" forName="Child2" refType="w" fact="0.2443"/>
              <dgm:constr type="t" for="ch" forName="Child2" refType="h" fact="0.2225"/>
              <dgm:constr type="w" for="ch" forName="Child2" refType="w" fact="0.2443"/>
              <dgm:constr type="h" for="ch" forName="Child2" refType="h" fact="0.227"/>
              <dgm:constr type="r" for="ch" forName="Child3" refType="w" fact="0.2443"/>
              <dgm:constr type="t" for="ch" forName="Child3" refType="h" fact="0.5433"/>
              <dgm:constr type="w" for="ch" forName="Child3" refType="w" fact="0.2443"/>
              <dgm:constr type="h" for="ch" forName="Child3" refType="h" fact="0.227"/>
              <dgm:constr type="r" for="ch" forName="Child4" refType="w" fact="0.3786"/>
              <dgm:constr type="t" for="ch" forName="Child4" refType="h" fact="0.7703"/>
              <dgm:constr type="w" for="ch" forName="Child4" refType="w" fact="0.2443"/>
              <dgm:constr type="h" for="ch" forName="Child4" refType="h" fact="0.227"/>
            </dgm:constrLst>
          </dgm:else>
        </dgm:choose>
      </dgm:else>
    </dgm:choose>
    <dgm:forEach name="wrapper" axis="self" ptType="parTrans">
      <dgm:forEach name="ImageRepeat" axis="self">
        <dgm:layoutNode name="Image" styleLbl="fgImgPlace1">
          <dgm:alg type="sp"/>
          <dgm:shape xmlns:r="http://schemas.openxmlformats.org/officeDocument/2006/relationships" type="ellipse" r:blip="" blipPhldr="1">
            <dgm:adjLst/>
          </dgm:shape>
          <dgm:presOf/>
        </dgm:layoutNode>
      </dgm:forEach>
    </dgm:forEach>
    <dgm:forEach name="Name16" axis="ch" ptType="node" cnt="1">
      <dgm:layoutNode name="Parent" styleLbl="node1">
        <dgm:varLst>
          <dgm:chMax val="4"/>
          <dgm:chPref val="3"/>
        </dgm:varLst>
        <dgm:alg type="tx"/>
        <dgm:shape xmlns:r="http://schemas.openxmlformats.org/officeDocument/2006/relationships" type="ellipse"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7" axis="ch ch" ptType="node node" st="1 1" cnt="1 1">
      <dgm:layoutNode name="Accent" styleLbl="node1">
        <dgm:alg type="sp"/>
        <dgm:choose name="Name18">
          <dgm:if name="Name19" func="var" arg="dir" op="equ" val="norm">
            <dgm:choose name="Name20">
              <dgm:if name="Name21" axis="followSib" ptType="node" func="cnt" op="equ" val="0">
                <dgm:shape xmlns:r="http://schemas.openxmlformats.org/officeDocument/2006/relationships" type="blockArc" r:blip="">
                  <dgm:adjLst>
                    <dgm:adj idx="1" val="-49.0368"/>
                    <dgm:adj idx="2" val="49.4265"/>
                    <dgm:adj idx="3" val="0.0564"/>
                  </dgm:adjLst>
                </dgm:shape>
              </dgm:if>
              <dgm:if name="Name22" axis="followSib" ptType="node" func="cnt" op="equ" val="1">
                <dgm:shape xmlns:r="http://schemas.openxmlformats.org/officeDocument/2006/relationships" type="blockArc" r:blip="">
                  <dgm:adjLst>
                    <dgm:adj idx="1" val="-64.2028"/>
                    <dgm:adj idx="2" val="64.5456"/>
                    <dgm:adj idx="3" val="0.0558"/>
                  </dgm:adjLst>
                </dgm:shape>
              </dgm:if>
              <dgm:if name="Name23" axis="followSib" ptType="node" func="cnt" op="equ" val="2">
                <dgm:shape xmlns:r="http://schemas.openxmlformats.org/officeDocument/2006/relationships" type="blockArc" r:blip="">
                  <dgm:adjLst>
                    <dgm:adj idx="1" val="-67.8702"/>
                    <dgm:adj idx="2" val="68.6519"/>
                    <dgm:adj idx="3" val="0.0575"/>
                  </dgm:adjLst>
                </dgm:shape>
              </dgm:if>
              <dgm:else name="Name24">
                <dgm:shape xmlns:r="http://schemas.openxmlformats.org/officeDocument/2006/relationships" type="blockArc" r:blip="">
                  <dgm:adjLst>
                    <dgm:adj idx="1" val="-84.8426"/>
                    <dgm:adj idx="2" val="84.8009"/>
                    <dgm:adj idx="3" val="0.0524"/>
                  </dgm:adjLst>
                </dgm:shape>
              </dgm:else>
            </dgm:choose>
          </dgm:if>
          <dgm:else name="Name25">
            <dgm:choose name="Name26">
              <dgm:if name="Name27" axis="followSib" ptType="node" func="cnt" op="equ" val="0">
                <dgm:shape xmlns:r="http://schemas.openxmlformats.org/officeDocument/2006/relationships" rot="180" type="blockArc" r:blip="">
                  <dgm:adjLst>
                    <dgm:adj idx="1" val="-49.0368"/>
                    <dgm:adj idx="2" val="49.4265"/>
                    <dgm:adj idx="3" val="0.0564"/>
                  </dgm:adjLst>
                </dgm:shape>
              </dgm:if>
              <dgm:if name="Name28" axis="followSib" ptType="node" func="cnt" op="equ" val="1">
                <dgm:shape xmlns:r="http://schemas.openxmlformats.org/officeDocument/2006/relationships" rot="180" type="blockArc" r:blip="">
                  <dgm:adjLst>
                    <dgm:adj idx="1" val="-64.2028"/>
                    <dgm:adj idx="2" val="64.5456"/>
                    <dgm:adj idx="3" val="0.0558"/>
                  </dgm:adjLst>
                </dgm:shape>
              </dgm:if>
              <dgm:if name="Name29" axis="followSib" ptType="node" func="cnt" op="equ" val="2">
                <dgm:shape xmlns:r="http://schemas.openxmlformats.org/officeDocument/2006/relationships" rot="180" type="blockArc" r:blip="">
                  <dgm:adjLst>
                    <dgm:adj idx="1" val="-67.8702"/>
                    <dgm:adj idx="2" val="68.6519"/>
                    <dgm:adj idx="3" val="0.0575"/>
                  </dgm:adjLst>
                </dgm:shape>
              </dgm:if>
              <dgm:else name="Name30">
                <dgm:shape xmlns:r="http://schemas.openxmlformats.org/officeDocument/2006/relationships" rot="180" type="blockArc" r:blip="">
                  <dgm:adjLst>
                    <dgm:adj idx="1" val="-84.8426"/>
                    <dgm:adj idx="2" val="84.8009"/>
                    <dgm:adj idx="3" val="0.0524"/>
                  </dgm:adjLst>
                </dgm:shape>
              </dgm:else>
            </dgm:choose>
          </dgm:else>
        </dgm:choose>
        <dgm:presOf/>
      </dgm:layoutNode>
      <dgm:layoutNode name="Image1" styleLbl="fgImgPlace1">
        <dgm:alg type="sp"/>
        <dgm:shape xmlns:r="http://schemas.openxmlformats.org/officeDocument/2006/relationships" type="ellipse" r:blip="" blipPhldr="1">
          <dgm:adjLst/>
        </dgm:shape>
        <dgm:presOf/>
      </dgm:layoutNode>
      <dgm:layoutNode name="Child1" styleLbl="revTx">
        <dgm:varLst>
          <dgm:chMax val="0"/>
          <dgm:chPref val="0"/>
          <dgm:bulletEnabled val="1"/>
        </dgm:varLst>
        <dgm:choose name="Name31">
          <dgm:if name="Name32" func="var" arg="dir" op="equ" val="norm">
            <dgm:alg type="tx">
              <dgm:param type="parTxLTRAlign" val="l"/>
              <dgm:param type="shpTxLTRAlignCh" val="l"/>
              <dgm:param type="parTxRTLAlign" val="l"/>
              <dgm:param type="shpTxRTLAlignCh" val="l"/>
              <dgm:param type="lnSpAfParP" val="10"/>
            </dgm:alg>
          </dgm:if>
          <dgm:else name="Name3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4" axis="ch ch" ptType="node node" st="1 2" cnt="1 1">
      <dgm:layoutNode name="Image2">
        <dgm:alg type="sp"/>
        <dgm:shape xmlns:r="http://schemas.openxmlformats.org/officeDocument/2006/relationships" r:blip="">
          <dgm:adjLst/>
        </dgm:shape>
        <dgm:presOf/>
        <dgm:constrLst/>
        <dgm:forEach name="Name35" ref="ImageRepeat"/>
      </dgm:layoutNode>
      <dgm:layoutNode name="Child2" styleLbl="revTx">
        <dgm:varLst>
          <dgm:chMax val="0"/>
          <dgm:chPref val="0"/>
          <dgm:bulletEnabled val="1"/>
        </dgm:varLst>
        <dgm:choose name="Name36">
          <dgm:if name="Name37" func="var" arg="dir" op="equ" val="norm">
            <dgm:alg type="tx">
              <dgm:param type="parTxLTRAlign" val="l"/>
              <dgm:param type="shpTxLTRAlignCh" val="l"/>
              <dgm:param type="parTxRTLAlign" val="l"/>
              <dgm:param type="shpTxRTLAlignCh" val="l"/>
              <dgm:param type="lnSpAfParP" val="10"/>
            </dgm:alg>
          </dgm:if>
          <dgm:else name="Name3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9" axis="ch ch" ptType="node node" st="1 3" cnt="1 1">
      <dgm:layoutNode name="Image3">
        <dgm:alg type="sp"/>
        <dgm:shape xmlns:r="http://schemas.openxmlformats.org/officeDocument/2006/relationships" r:blip="">
          <dgm:adjLst/>
        </dgm:shape>
        <dgm:presOf/>
        <dgm:constrLst/>
        <dgm:forEach name="Name40" ref="ImageRepeat"/>
      </dgm:layoutNode>
      <dgm:layoutNode name="Child3" styleLbl="revTx">
        <dgm:varLst>
          <dgm:chMax val="0"/>
          <dgm:chPref val="0"/>
          <dgm:bulletEnabled val="1"/>
        </dgm:varLst>
        <dgm:choose name="Name41">
          <dgm:if name="Name42" func="var" arg="dir" op="equ" val="norm">
            <dgm:alg type="tx">
              <dgm:param type="parTxLTRAlign" val="l"/>
              <dgm:param type="shpTxLTRAlignCh" val="l"/>
              <dgm:param type="parTxRTLAlign" val="l"/>
              <dgm:param type="shpTxRTLAlignCh" val="l"/>
              <dgm:param type="lnSpAfParP" val="10"/>
            </dgm:alg>
          </dgm:if>
          <dgm:else name="Name4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4" axis="ch ch" ptType="node node" st="1 4" cnt="1 1">
      <dgm:layoutNode name="Image4">
        <dgm:alg type="sp"/>
        <dgm:shape xmlns:r="http://schemas.openxmlformats.org/officeDocument/2006/relationships" r:blip="">
          <dgm:adjLst/>
        </dgm:shape>
        <dgm:presOf/>
        <dgm:constrLst/>
        <dgm:forEach name="Name45" ref="ImageRepeat"/>
      </dgm:layoutNode>
      <dgm:layoutNode name="Child4" styleLbl="revTx">
        <dgm:varLst>
          <dgm:chMax val="0"/>
          <dgm:chPref val="0"/>
          <dgm:bulletEnabled val="1"/>
        </dgm:varLst>
        <dgm:choose name="Name46">
          <dgm:if name="Name47" func="var" arg="dir" op="equ" val="norm">
            <dgm:alg type="tx">
              <dgm:param type="parTxLTRAlign" val="l"/>
              <dgm:param type="shpTxLTRAlignCh" val="l"/>
              <dgm:param type="parTxRTLAlign" val="l"/>
              <dgm:param type="shpTxRTLAlignCh" val="l"/>
              <dgm:param type="lnSpAfParP" val="10"/>
            </dgm:alg>
          </dgm:if>
          <dgm:else name="Name4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7.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277F7D40-0CE2-4453-BD58-DE2894BBB07F}" type="slidenum">
              <a:rPr lang="tr-TR" smtClean="0"/>
              <a:pPr/>
              <a:t>‹#›</a:t>
            </a:fld>
            <a:endParaRPr lang="tr-TR"/>
          </a:p>
        </p:txBody>
      </p:sp>
    </p:spTree>
    <p:extLst>
      <p:ext uri="{BB962C8B-B14F-4D97-AF65-F5344CB8AC3E}">
        <p14:creationId xmlns:p14="http://schemas.microsoft.com/office/powerpoint/2010/main" xmlns="" val="41903313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277F7D40-0CE2-4453-BD58-DE2894BBB07F}" type="slidenum">
              <a:rPr lang="tr-TR" smtClean="0"/>
              <a:pPr/>
              <a:t>‹#›</a:t>
            </a:fld>
            <a:endParaRPr lang="tr-TR"/>
          </a:p>
        </p:txBody>
      </p:sp>
    </p:spTree>
    <p:extLst>
      <p:ext uri="{BB962C8B-B14F-4D97-AF65-F5344CB8AC3E}">
        <p14:creationId xmlns:p14="http://schemas.microsoft.com/office/powerpoint/2010/main" xmlns="" val="164124821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C5A7028A-DFCF-48F4-91EE-4021BEF8D21A}" type="datetimeFigureOut">
              <a:rPr lang="tr-TR" smtClean="0">
                <a:solidFill>
                  <a:srgbClr val="073E87"/>
                </a:solidFill>
              </a:rPr>
              <a:pPr/>
              <a:t>27.09.2014</a:t>
            </a:fld>
            <a:endParaRPr lang="tr-TR">
              <a:solidFill>
                <a:srgbClr val="073E87"/>
              </a:solidFill>
            </a:endParaRPr>
          </a:p>
        </p:txBody>
      </p:sp>
      <p:sp>
        <p:nvSpPr>
          <p:cNvPr id="5" name="Footer Placeholder 4"/>
          <p:cNvSpPr>
            <a:spLocks noGrp="1"/>
          </p:cNvSpPr>
          <p:nvPr>
            <p:ph type="ftr" sz="quarter" idx="11"/>
          </p:nvPr>
        </p:nvSpPr>
        <p:spPr/>
        <p:txBody>
          <a:bodyPr/>
          <a:lstStyle/>
          <a:p>
            <a:endParaRPr lang="tr-TR">
              <a:solidFill>
                <a:srgbClr val="073E87"/>
              </a:solidFill>
            </a:endParaRPr>
          </a:p>
        </p:txBody>
      </p:sp>
      <p:sp>
        <p:nvSpPr>
          <p:cNvPr id="6" name="Slide Number Placeholder 5"/>
          <p:cNvSpPr>
            <a:spLocks noGrp="1"/>
          </p:cNvSpPr>
          <p:nvPr>
            <p:ph type="sldNum" sz="quarter" idx="12"/>
          </p:nvPr>
        </p:nvSpPr>
        <p:spPr/>
        <p:txBody>
          <a:bodyPr/>
          <a:lstStyle/>
          <a:p>
            <a:fld id="{A75DE369-27D9-40CC-9E0E-93CDD179DC81}" type="slidenum">
              <a:rPr lang="tr-TR" smtClean="0">
                <a:solidFill>
                  <a:srgbClr val="073E87"/>
                </a:solidFill>
              </a:rPr>
              <a:pPr/>
              <a:t>‹#›</a:t>
            </a:fld>
            <a:endParaRPr lang="tr-TR">
              <a:solidFill>
                <a:srgbClr val="073E87"/>
              </a:solidFill>
            </a:endParaRPr>
          </a:p>
        </p:txBody>
      </p:sp>
    </p:spTree>
    <p:extLst>
      <p:ext uri="{BB962C8B-B14F-4D97-AF65-F5344CB8AC3E}">
        <p14:creationId xmlns:p14="http://schemas.microsoft.com/office/powerpoint/2010/main" xmlns="" val="53117088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C5A7028A-DFCF-48F4-91EE-4021BEF8D21A}" type="datetimeFigureOut">
              <a:rPr lang="tr-TR" smtClean="0">
                <a:solidFill>
                  <a:srgbClr val="073E87"/>
                </a:solidFill>
              </a:rPr>
              <a:pPr/>
              <a:t>27.09.2014</a:t>
            </a:fld>
            <a:endParaRPr lang="tr-TR">
              <a:solidFill>
                <a:srgbClr val="073E87"/>
              </a:solidFill>
            </a:endParaRPr>
          </a:p>
        </p:txBody>
      </p:sp>
      <p:sp>
        <p:nvSpPr>
          <p:cNvPr id="5" name="Footer Placeholder 4"/>
          <p:cNvSpPr>
            <a:spLocks noGrp="1"/>
          </p:cNvSpPr>
          <p:nvPr>
            <p:ph type="ftr" sz="quarter" idx="11"/>
          </p:nvPr>
        </p:nvSpPr>
        <p:spPr/>
        <p:txBody>
          <a:bodyPr/>
          <a:lstStyle/>
          <a:p>
            <a:endParaRPr lang="tr-TR">
              <a:solidFill>
                <a:srgbClr val="073E87"/>
              </a:solidFill>
            </a:endParaRPr>
          </a:p>
        </p:txBody>
      </p:sp>
      <p:sp>
        <p:nvSpPr>
          <p:cNvPr id="6" name="Slide Number Placeholder 5"/>
          <p:cNvSpPr>
            <a:spLocks noGrp="1"/>
          </p:cNvSpPr>
          <p:nvPr>
            <p:ph type="sldNum" sz="quarter" idx="12"/>
          </p:nvPr>
        </p:nvSpPr>
        <p:spPr/>
        <p:txBody>
          <a:bodyPr/>
          <a:lstStyle/>
          <a:p>
            <a:fld id="{A75DE369-27D9-40CC-9E0E-93CDD179DC81}" type="slidenum">
              <a:rPr lang="tr-TR" smtClean="0">
                <a:solidFill>
                  <a:srgbClr val="073E87"/>
                </a:solidFill>
              </a:rPr>
              <a:pPr/>
              <a:t>‹#›</a:t>
            </a:fld>
            <a:endParaRPr lang="tr-TR">
              <a:solidFill>
                <a:srgbClr val="073E87"/>
              </a:solidFill>
            </a:endParaRPr>
          </a:p>
        </p:txBody>
      </p:sp>
      <p:sp>
        <p:nvSpPr>
          <p:cNvPr id="7" name="Title 6"/>
          <p:cNvSpPr>
            <a:spLocks noGrp="1"/>
          </p:cNvSpPr>
          <p:nvPr>
            <p:ph type="title"/>
          </p:nvPr>
        </p:nvSpPr>
        <p:spPr/>
        <p:txBody>
          <a:bodyPr/>
          <a:lstStyle/>
          <a:p>
            <a:r>
              <a:rPr lang="tr-TR" smtClean="0"/>
              <a:t>Asıl başlık stili için tıklatın</a:t>
            </a:r>
            <a:endParaRPr lang="en-US"/>
          </a:p>
        </p:txBody>
      </p:sp>
    </p:spTree>
    <p:extLst>
      <p:ext uri="{BB962C8B-B14F-4D97-AF65-F5344CB8AC3E}">
        <p14:creationId xmlns:p14="http://schemas.microsoft.com/office/powerpoint/2010/main" xmlns="" val="67410665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C5A7028A-DFCF-48F4-91EE-4021BEF8D21A}" type="datetimeFigureOut">
              <a:rPr lang="tr-TR" smtClean="0">
                <a:solidFill>
                  <a:srgbClr val="073E87"/>
                </a:solidFill>
              </a:rPr>
              <a:pPr/>
              <a:t>27.09.2014</a:t>
            </a:fld>
            <a:endParaRPr lang="tr-TR">
              <a:solidFill>
                <a:srgbClr val="073E87"/>
              </a:solidFill>
            </a:endParaRPr>
          </a:p>
        </p:txBody>
      </p:sp>
      <p:sp>
        <p:nvSpPr>
          <p:cNvPr id="5" name="Footer Placeholder 4"/>
          <p:cNvSpPr>
            <a:spLocks noGrp="1"/>
          </p:cNvSpPr>
          <p:nvPr>
            <p:ph type="ftr" sz="quarter" idx="11"/>
          </p:nvPr>
        </p:nvSpPr>
        <p:spPr/>
        <p:txBody>
          <a:bodyPr/>
          <a:lstStyle/>
          <a:p>
            <a:endParaRPr lang="tr-TR">
              <a:solidFill>
                <a:srgbClr val="073E87"/>
              </a:solidFill>
            </a:endParaRPr>
          </a:p>
        </p:txBody>
      </p:sp>
      <p:sp>
        <p:nvSpPr>
          <p:cNvPr id="6" name="Slide Number Placeholder 5"/>
          <p:cNvSpPr>
            <a:spLocks noGrp="1"/>
          </p:cNvSpPr>
          <p:nvPr>
            <p:ph type="sldNum" sz="quarter" idx="12"/>
          </p:nvPr>
        </p:nvSpPr>
        <p:spPr/>
        <p:txBody>
          <a:bodyPr/>
          <a:lstStyle/>
          <a:p>
            <a:fld id="{A75DE369-27D9-40CC-9E0E-93CDD179DC81}" type="slidenum">
              <a:rPr lang="tr-TR" smtClean="0">
                <a:solidFill>
                  <a:srgbClr val="073E87"/>
                </a:solidFill>
              </a:rPr>
              <a:pPr/>
              <a:t>‹#›</a:t>
            </a:fld>
            <a:endParaRPr lang="tr-TR">
              <a:solidFill>
                <a:srgbClr val="073E87"/>
              </a:solidFill>
            </a:endParaRPr>
          </a:p>
        </p:txBody>
      </p:sp>
    </p:spTree>
    <p:extLst>
      <p:ext uri="{BB962C8B-B14F-4D97-AF65-F5344CB8AC3E}">
        <p14:creationId xmlns:p14="http://schemas.microsoft.com/office/powerpoint/2010/main" xmlns="" val="22285373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5" name="Date Placeholder 4"/>
          <p:cNvSpPr>
            <a:spLocks noGrp="1"/>
          </p:cNvSpPr>
          <p:nvPr>
            <p:ph type="dt" sz="half" idx="10"/>
          </p:nvPr>
        </p:nvSpPr>
        <p:spPr/>
        <p:txBody>
          <a:bodyPr/>
          <a:lstStyle/>
          <a:p>
            <a:fld id="{C5A7028A-DFCF-48F4-91EE-4021BEF8D21A}" type="datetimeFigureOut">
              <a:rPr lang="tr-TR" smtClean="0">
                <a:solidFill>
                  <a:srgbClr val="073E87"/>
                </a:solidFill>
              </a:rPr>
              <a:pPr/>
              <a:t>27.09.2014</a:t>
            </a:fld>
            <a:endParaRPr lang="tr-TR">
              <a:solidFill>
                <a:srgbClr val="073E87"/>
              </a:solidFill>
            </a:endParaRPr>
          </a:p>
        </p:txBody>
      </p:sp>
      <p:sp>
        <p:nvSpPr>
          <p:cNvPr id="6" name="Footer Placeholder 5"/>
          <p:cNvSpPr>
            <a:spLocks noGrp="1"/>
          </p:cNvSpPr>
          <p:nvPr>
            <p:ph type="ftr" sz="quarter" idx="11"/>
          </p:nvPr>
        </p:nvSpPr>
        <p:spPr/>
        <p:txBody>
          <a:bodyPr/>
          <a:lstStyle/>
          <a:p>
            <a:endParaRPr lang="tr-TR">
              <a:solidFill>
                <a:srgbClr val="073E87"/>
              </a:solidFill>
            </a:endParaRPr>
          </a:p>
        </p:txBody>
      </p:sp>
      <p:sp>
        <p:nvSpPr>
          <p:cNvPr id="7" name="Slide Number Placeholder 6"/>
          <p:cNvSpPr>
            <a:spLocks noGrp="1"/>
          </p:cNvSpPr>
          <p:nvPr>
            <p:ph type="sldNum" sz="quarter" idx="12"/>
          </p:nvPr>
        </p:nvSpPr>
        <p:spPr/>
        <p:txBody>
          <a:bodyPr/>
          <a:lstStyle/>
          <a:p>
            <a:fld id="{A75DE369-27D9-40CC-9E0E-93CDD179DC81}" type="slidenum">
              <a:rPr lang="tr-TR" smtClean="0">
                <a:solidFill>
                  <a:srgbClr val="073E87"/>
                </a:solidFill>
              </a:rPr>
              <a:pPr/>
              <a:t>‹#›</a:t>
            </a:fld>
            <a:endParaRPr lang="tr-TR">
              <a:solidFill>
                <a:srgbClr val="073E87"/>
              </a:solidFill>
            </a:endParaRPr>
          </a:p>
        </p:txBody>
      </p:sp>
      <p:sp>
        <p:nvSpPr>
          <p:cNvPr id="9" name="Content Placeholder 8"/>
          <p:cNvSpPr>
            <a:spLocks noGrp="1"/>
          </p:cNvSpPr>
          <p:nvPr>
            <p:ph sz="quarter" idx="13"/>
          </p:nvPr>
        </p:nvSpPr>
        <p:spPr>
          <a:xfrm>
            <a:off x="676655" y="2679192"/>
            <a:ext cx="3822192" cy="34472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xmlns="" val="178263354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C5A7028A-DFCF-48F4-91EE-4021BEF8D21A}" type="datetimeFigureOut">
              <a:rPr lang="tr-TR" smtClean="0">
                <a:solidFill>
                  <a:srgbClr val="073E87"/>
                </a:solidFill>
              </a:rPr>
              <a:pPr/>
              <a:t>27.09.2014</a:t>
            </a:fld>
            <a:endParaRPr lang="tr-TR">
              <a:solidFill>
                <a:srgbClr val="073E87"/>
              </a:solidFill>
            </a:endParaRPr>
          </a:p>
        </p:txBody>
      </p:sp>
      <p:sp>
        <p:nvSpPr>
          <p:cNvPr id="8" name="Footer Placeholder 7"/>
          <p:cNvSpPr>
            <a:spLocks noGrp="1"/>
          </p:cNvSpPr>
          <p:nvPr>
            <p:ph type="ftr" sz="quarter" idx="11"/>
          </p:nvPr>
        </p:nvSpPr>
        <p:spPr/>
        <p:txBody>
          <a:bodyPr/>
          <a:lstStyle/>
          <a:p>
            <a:endParaRPr lang="tr-TR">
              <a:solidFill>
                <a:srgbClr val="073E87"/>
              </a:solidFill>
            </a:endParaRPr>
          </a:p>
        </p:txBody>
      </p:sp>
      <p:sp>
        <p:nvSpPr>
          <p:cNvPr id="9" name="Slide Number Placeholder 8"/>
          <p:cNvSpPr>
            <a:spLocks noGrp="1"/>
          </p:cNvSpPr>
          <p:nvPr>
            <p:ph type="sldNum" sz="quarter" idx="12"/>
          </p:nvPr>
        </p:nvSpPr>
        <p:spPr/>
        <p:txBody>
          <a:bodyPr/>
          <a:lstStyle/>
          <a:p>
            <a:fld id="{A75DE369-27D9-40CC-9E0E-93CDD179DC81}" type="slidenum">
              <a:rPr lang="tr-TR" smtClean="0">
                <a:solidFill>
                  <a:srgbClr val="073E87"/>
                </a:solidFill>
              </a:rPr>
              <a:pPr/>
              <a:t>‹#›</a:t>
            </a:fld>
            <a:endParaRPr lang="tr-TR">
              <a:solidFill>
                <a:srgbClr val="073E87"/>
              </a:solidFill>
            </a:endParaRPr>
          </a:p>
        </p:txBody>
      </p:sp>
    </p:spTree>
    <p:extLst>
      <p:ext uri="{BB962C8B-B14F-4D97-AF65-F5344CB8AC3E}">
        <p14:creationId xmlns:p14="http://schemas.microsoft.com/office/powerpoint/2010/main" xmlns="" val="314414350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C5A7028A-DFCF-48F4-91EE-4021BEF8D21A}" type="datetimeFigureOut">
              <a:rPr lang="tr-TR" smtClean="0">
                <a:solidFill>
                  <a:srgbClr val="073E87"/>
                </a:solidFill>
              </a:rPr>
              <a:pPr/>
              <a:t>27.09.2014</a:t>
            </a:fld>
            <a:endParaRPr lang="tr-TR">
              <a:solidFill>
                <a:srgbClr val="073E87"/>
              </a:solidFill>
            </a:endParaRPr>
          </a:p>
        </p:txBody>
      </p:sp>
      <p:sp>
        <p:nvSpPr>
          <p:cNvPr id="4" name="Footer Placeholder 3"/>
          <p:cNvSpPr>
            <a:spLocks noGrp="1"/>
          </p:cNvSpPr>
          <p:nvPr>
            <p:ph type="ftr" sz="quarter" idx="11"/>
          </p:nvPr>
        </p:nvSpPr>
        <p:spPr/>
        <p:txBody>
          <a:bodyPr/>
          <a:lstStyle/>
          <a:p>
            <a:endParaRPr lang="tr-TR">
              <a:solidFill>
                <a:srgbClr val="073E87"/>
              </a:solidFill>
            </a:endParaRPr>
          </a:p>
        </p:txBody>
      </p:sp>
      <p:sp>
        <p:nvSpPr>
          <p:cNvPr id="5" name="Slide Number Placeholder 4"/>
          <p:cNvSpPr>
            <a:spLocks noGrp="1"/>
          </p:cNvSpPr>
          <p:nvPr>
            <p:ph type="sldNum" sz="quarter" idx="12"/>
          </p:nvPr>
        </p:nvSpPr>
        <p:spPr/>
        <p:txBody>
          <a:bodyPr/>
          <a:lstStyle/>
          <a:p>
            <a:fld id="{A75DE369-27D9-40CC-9E0E-93CDD179DC81}" type="slidenum">
              <a:rPr lang="tr-TR" smtClean="0">
                <a:solidFill>
                  <a:srgbClr val="073E87"/>
                </a:solidFill>
              </a:rPr>
              <a:pPr/>
              <a:t>‹#›</a:t>
            </a:fld>
            <a:endParaRPr lang="tr-TR">
              <a:solidFill>
                <a:srgbClr val="073E87"/>
              </a:solidFill>
            </a:endParaRPr>
          </a:p>
        </p:txBody>
      </p:sp>
    </p:spTree>
    <p:extLst>
      <p:ext uri="{BB962C8B-B14F-4D97-AF65-F5344CB8AC3E}">
        <p14:creationId xmlns:p14="http://schemas.microsoft.com/office/powerpoint/2010/main" xmlns="" val="295001303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 name="Date Placeholder 1"/>
          <p:cNvSpPr>
            <a:spLocks noGrp="1"/>
          </p:cNvSpPr>
          <p:nvPr>
            <p:ph type="dt" sz="half" idx="10"/>
          </p:nvPr>
        </p:nvSpPr>
        <p:spPr/>
        <p:txBody>
          <a:bodyPr/>
          <a:lstStyle/>
          <a:p>
            <a:fld id="{C5A7028A-DFCF-48F4-91EE-4021BEF8D21A}" type="datetimeFigureOut">
              <a:rPr lang="tr-TR" smtClean="0">
                <a:solidFill>
                  <a:srgbClr val="073E87"/>
                </a:solidFill>
              </a:rPr>
              <a:pPr/>
              <a:t>27.09.2014</a:t>
            </a:fld>
            <a:endParaRPr lang="tr-TR">
              <a:solidFill>
                <a:srgbClr val="073E87"/>
              </a:solidFill>
            </a:endParaRPr>
          </a:p>
        </p:txBody>
      </p:sp>
      <p:sp>
        <p:nvSpPr>
          <p:cNvPr id="3" name="Footer Placeholder 2"/>
          <p:cNvSpPr>
            <a:spLocks noGrp="1"/>
          </p:cNvSpPr>
          <p:nvPr>
            <p:ph type="ftr" sz="quarter" idx="11"/>
          </p:nvPr>
        </p:nvSpPr>
        <p:spPr/>
        <p:txBody>
          <a:bodyPr/>
          <a:lstStyle/>
          <a:p>
            <a:endParaRPr lang="tr-TR">
              <a:solidFill>
                <a:srgbClr val="073E87"/>
              </a:solidFill>
            </a:endParaRPr>
          </a:p>
        </p:txBody>
      </p:sp>
      <p:sp>
        <p:nvSpPr>
          <p:cNvPr id="4" name="Slide Number Placeholder 3"/>
          <p:cNvSpPr>
            <a:spLocks noGrp="1"/>
          </p:cNvSpPr>
          <p:nvPr>
            <p:ph type="sldNum" sz="quarter" idx="12"/>
          </p:nvPr>
        </p:nvSpPr>
        <p:spPr/>
        <p:txBody>
          <a:bodyPr/>
          <a:lstStyle/>
          <a:p>
            <a:fld id="{A75DE369-27D9-40CC-9E0E-93CDD179DC81}" type="slidenum">
              <a:rPr lang="tr-TR" smtClean="0">
                <a:solidFill>
                  <a:srgbClr val="073E87"/>
                </a:solidFill>
              </a:rPr>
              <a:pPr/>
              <a:t>‹#›</a:t>
            </a:fld>
            <a:endParaRPr lang="tr-TR">
              <a:solidFill>
                <a:srgbClr val="073E87"/>
              </a:solidFill>
            </a:endParaRPr>
          </a:p>
        </p:txBody>
      </p:sp>
    </p:spTree>
    <p:extLst>
      <p:ext uri="{BB962C8B-B14F-4D97-AF65-F5344CB8AC3E}">
        <p14:creationId xmlns:p14="http://schemas.microsoft.com/office/powerpoint/2010/main" xmlns="" val="7571672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Date Placeholder 4"/>
          <p:cNvSpPr>
            <a:spLocks noGrp="1"/>
          </p:cNvSpPr>
          <p:nvPr>
            <p:ph type="dt" sz="half" idx="10"/>
          </p:nvPr>
        </p:nvSpPr>
        <p:spPr/>
        <p:txBody>
          <a:bodyPr/>
          <a:lstStyle/>
          <a:p>
            <a:fld id="{C5A7028A-DFCF-48F4-91EE-4021BEF8D21A}" type="datetimeFigureOut">
              <a:rPr lang="tr-TR" smtClean="0">
                <a:solidFill>
                  <a:srgbClr val="073E87"/>
                </a:solidFill>
              </a:rPr>
              <a:pPr/>
              <a:t>27.09.2014</a:t>
            </a:fld>
            <a:endParaRPr lang="tr-TR">
              <a:solidFill>
                <a:srgbClr val="073E87"/>
              </a:solidFill>
            </a:endParaRPr>
          </a:p>
        </p:txBody>
      </p:sp>
      <p:sp>
        <p:nvSpPr>
          <p:cNvPr id="6" name="Footer Placeholder 5"/>
          <p:cNvSpPr>
            <a:spLocks noGrp="1"/>
          </p:cNvSpPr>
          <p:nvPr>
            <p:ph type="ftr" sz="quarter" idx="11"/>
          </p:nvPr>
        </p:nvSpPr>
        <p:spPr/>
        <p:txBody>
          <a:bodyPr/>
          <a:lstStyle/>
          <a:p>
            <a:endParaRPr lang="tr-TR">
              <a:solidFill>
                <a:srgbClr val="073E87"/>
              </a:solidFill>
            </a:endParaRPr>
          </a:p>
        </p:txBody>
      </p:sp>
      <p:sp>
        <p:nvSpPr>
          <p:cNvPr id="7" name="Slide Number Placeholder 6"/>
          <p:cNvSpPr>
            <a:spLocks noGrp="1"/>
          </p:cNvSpPr>
          <p:nvPr>
            <p:ph type="sldNum" sz="quarter" idx="12"/>
          </p:nvPr>
        </p:nvSpPr>
        <p:spPr/>
        <p:txBody>
          <a:bodyPr/>
          <a:lstStyle/>
          <a:p>
            <a:fld id="{A75DE369-27D9-40CC-9E0E-93CDD179DC81}" type="slidenum">
              <a:rPr lang="tr-TR" smtClean="0">
                <a:solidFill>
                  <a:srgbClr val="073E87"/>
                </a:solidFill>
              </a:rPr>
              <a:pPr/>
              <a:t>‹#›</a:t>
            </a:fld>
            <a:endParaRPr lang="tr-TR">
              <a:solidFill>
                <a:srgbClr val="073E87"/>
              </a:solidFill>
            </a:endParaRPr>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tr-TR" smtClean="0"/>
              <a:t>Asıl başlık stili için tıklatın</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165491593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C5A7028A-DFCF-48F4-91EE-4021BEF8D21A}" type="datetimeFigureOut">
              <a:rPr lang="tr-TR" smtClean="0">
                <a:solidFill>
                  <a:srgbClr val="073E87"/>
                </a:solidFill>
              </a:rPr>
              <a:pPr/>
              <a:t>27.09.2014</a:t>
            </a:fld>
            <a:endParaRPr lang="tr-TR">
              <a:solidFill>
                <a:srgbClr val="073E87"/>
              </a:solidFill>
            </a:endParaRPr>
          </a:p>
        </p:txBody>
      </p:sp>
      <p:sp>
        <p:nvSpPr>
          <p:cNvPr id="6" name="Footer Placeholder 5"/>
          <p:cNvSpPr>
            <a:spLocks noGrp="1"/>
          </p:cNvSpPr>
          <p:nvPr>
            <p:ph type="ftr" sz="quarter" idx="11"/>
          </p:nvPr>
        </p:nvSpPr>
        <p:spPr/>
        <p:txBody>
          <a:bodyPr/>
          <a:lstStyle/>
          <a:p>
            <a:endParaRPr lang="tr-TR">
              <a:solidFill>
                <a:srgbClr val="073E87"/>
              </a:solidFill>
            </a:endParaRPr>
          </a:p>
        </p:txBody>
      </p:sp>
      <p:sp>
        <p:nvSpPr>
          <p:cNvPr id="7" name="Slide Number Placeholder 6"/>
          <p:cNvSpPr>
            <a:spLocks noGrp="1"/>
          </p:cNvSpPr>
          <p:nvPr>
            <p:ph type="sldNum" sz="quarter" idx="12"/>
          </p:nvPr>
        </p:nvSpPr>
        <p:spPr/>
        <p:txBody>
          <a:bodyPr/>
          <a:lstStyle/>
          <a:p>
            <a:fld id="{A75DE369-27D9-40CC-9E0E-93CDD179DC81}" type="slidenum">
              <a:rPr lang="tr-TR" smtClean="0">
                <a:solidFill>
                  <a:srgbClr val="073E87"/>
                </a:solidFill>
              </a:rPr>
              <a:pPr/>
              <a:t>‹#›</a:t>
            </a:fld>
            <a:endParaRPr lang="tr-TR">
              <a:solidFill>
                <a:srgbClr val="073E87"/>
              </a:solidFill>
            </a:endParaRP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Tree>
    <p:extLst>
      <p:ext uri="{BB962C8B-B14F-4D97-AF65-F5344CB8AC3E}">
        <p14:creationId xmlns:p14="http://schemas.microsoft.com/office/powerpoint/2010/main" xmlns="" val="272662547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C5A7028A-DFCF-48F4-91EE-4021BEF8D21A}" type="datetimeFigureOut">
              <a:rPr lang="tr-TR" smtClean="0">
                <a:solidFill>
                  <a:srgbClr val="073E87"/>
                </a:solidFill>
              </a:rPr>
              <a:pPr/>
              <a:t>27.09.2014</a:t>
            </a:fld>
            <a:endParaRPr lang="tr-TR">
              <a:solidFill>
                <a:srgbClr val="073E87"/>
              </a:solidFill>
            </a:endParaRPr>
          </a:p>
        </p:txBody>
      </p:sp>
      <p:sp>
        <p:nvSpPr>
          <p:cNvPr id="5" name="Footer Placeholder 4"/>
          <p:cNvSpPr>
            <a:spLocks noGrp="1"/>
          </p:cNvSpPr>
          <p:nvPr>
            <p:ph type="ftr" sz="quarter" idx="11"/>
          </p:nvPr>
        </p:nvSpPr>
        <p:spPr/>
        <p:txBody>
          <a:bodyPr/>
          <a:lstStyle/>
          <a:p>
            <a:endParaRPr lang="tr-TR">
              <a:solidFill>
                <a:srgbClr val="073E87"/>
              </a:solidFill>
            </a:endParaRPr>
          </a:p>
        </p:txBody>
      </p:sp>
      <p:sp>
        <p:nvSpPr>
          <p:cNvPr id="6" name="Slide Number Placeholder 5"/>
          <p:cNvSpPr>
            <a:spLocks noGrp="1"/>
          </p:cNvSpPr>
          <p:nvPr>
            <p:ph type="sldNum" sz="quarter" idx="12"/>
          </p:nvPr>
        </p:nvSpPr>
        <p:spPr/>
        <p:txBody>
          <a:bodyPr/>
          <a:lstStyle/>
          <a:p>
            <a:fld id="{A75DE369-27D9-40CC-9E0E-93CDD179DC81}" type="slidenum">
              <a:rPr lang="tr-TR" smtClean="0">
                <a:solidFill>
                  <a:srgbClr val="073E87"/>
                </a:solidFill>
              </a:rPr>
              <a:pPr/>
              <a:t>‹#›</a:t>
            </a:fld>
            <a:endParaRPr lang="tr-TR">
              <a:solidFill>
                <a:srgbClr val="073E87"/>
              </a:solidFill>
            </a:endParaRPr>
          </a:p>
        </p:txBody>
      </p:sp>
    </p:spTree>
    <p:extLst>
      <p:ext uri="{BB962C8B-B14F-4D97-AF65-F5344CB8AC3E}">
        <p14:creationId xmlns:p14="http://schemas.microsoft.com/office/powerpoint/2010/main" xmlns="" val="365003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277F7D40-0CE2-4453-BD58-DE2894BBB07F}" type="slidenum">
              <a:rPr lang="tr-TR" smtClean="0"/>
              <a:pPr/>
              <a:t>‹#›</a:t>
            </a:fld>
            <a:endParaRPr lang="tr-TR"/>
          </a:p>
        </p:txBody>
      </p:sp>
    </p:spTree>
    <p:extLst>
      <p:ext uri="{BB962C8B-B14F-4D97-AF65-F5344CB8AC3E}">
        <p14:creationId xmlns:p14="http://schemas.microsoft.com/office/powerpoint/2010/main" xmlns="" val="20862808"/>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Date Placeholder 3"/>
          <p:cNvSpPr>
            <a:spLocks noGrp="1"/>
          </p:cNvSpPr>
          <p:nvPr>
            <p:ph type="dt" sz="half" idx="10"/>
          </p:nvPr>
        </p:nvSpPr>
        <p:spPr/>
        <p:txBody>
          <a:bodyPr/>
          <a:lstStyle/>
          <a:p>
            <a:fld id="{C5A7028A-DFCF-48F4-91EE-4021BEF8D21A}" type="datetimeFigureOut">
              <a:rPr lang="tr-TR" smtClean="0">
                <a:solidFill>
                  <a:srgbClr val="073E87"/>
                </a:solidFill>
              </a:rPr>
              <a:pPr/>
              <a:t>27.09.2014</a:t>
            </a:fld>
            <a:endParaRPr lang="tr-TR">
              <a:solidFill>
                <a:srgbClr val="073E87"/>
              </a:solidFill>
            </a:endParaRPr>
          </a:p>
        </p:txBody>
      </p:sp>
      <p:sp>
        <p:nvSpPr>
          <p:cNvPr id="5" name="Footer Placeholder 4"/>
          <p:cNvSpPr>
            <a:spLocks noGrp="1"/>
          </p:cNvSpPr>
          <p:nvPr>
            <p:ph type="ftr" sz="quarter" idx="11"/>
          </p:nvPr>
        </p:nvSpPr>
        <p:spPr/>
        <p:txBody>
          <a:bodyPr/>
          <a:lstStyle/>
          <a:p>
            <a:endParaRPr lang="tr-TR">
              <a:solidFill>
                <a:srgbClr val="073E87"/>
              </a:solidFill>
            </a:endParaRPr>
          </a:p>
        </p:txBody>
      </p:sp>
      <p:sp>
        <p:nvSpPr>
          <p:cNvPr id="6" name="Slide Number Placeholder 5"/>
          <p:cNvSpPr>
            <a:spLocks noGrp="1"/>
          </p:cNvSpPr>
          <p:nvPr>
            <p:ph type="sldNum" sz="quarter" idx="12"/>
          </p:nvPr>
        </p:nvSpPr>
        <p:spPr/>
        <p:txBody>
          <a:bodyPr/>
          <a:lstStyle/>
          <a:p>
            <a:fld id="{A75DE369-27D9-40CC-9E0E-93CDD179DC81}" type="slidenum">
              <a:rPr lang="tr-TR" smtClean="0">
                <a:solidFill>
                  <a:srgbClr val="073E87"/>
                </a:solidFill>
              </a:rPr>
              <a:pPr/>
              <a:t>‹#›</a:t>
            </a:fld>
            <a:endParaRPr lang="tr-TR">
              <a:solidFill>
                <a:srgbClr val="073E87"/>
              </a:solidFill>
            </a:endParaRPr>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139757681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77F7D40-0CE2-4453-BD58-DE2894BBB07F}" type="slidenum">
              <a:rPr lang="tr-TR" smtClean="0"/>
              <a:pPr/>
              <a:t>‹#›</a:t>
            </a:fld>
            <a:endParaRPr lang="tr-T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cSld>
  <p:clrMapOvr>
    <a:masterClrMapping/>
  </p:clrMapOvr>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77F7D40-0CE2-4453-BD58-DE2894BBB07F}" type="slidenum">
              <a:rPr lang="tr-TR" smtClean="0"/>
              <a:pPr/>
              <a:t>‹#›</a:t>
            </a:fld>
            <a:endParaRPr lang="tr-T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277F7D40-0CE2-4453-BD58-DE2894BBB07F}" type="slidenum">
              <a:rPr lang="tr-TR" smtClean="0"/>
              <a:pPr/>
              <a:t>‹#›</a:t>
            </a:fld>
            <a:endParaRPr lang="tr-T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277F7D40-0CE2-4453-BD58-DE2894BBB07F}" type="slidenum">
              <a:rPr lang="tr-TR" smtClean="0"/>
              <a:pPr/>
              <a:t>‹#›</a:t>
            </a:fld>
            <a:endParaRPr lang="tr-T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cSld>
  <p:clrMapOvr>
    <a:masterClrMapping/>
  </p:clrMapOvr>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277F7D40-0CE2-4453-BD58-DE2894BBB07F}" type="slidenum">
              <a:rPr lang="tr-TR" smtClean="0"/>
              <a:pPr/>
              <a:t>‹#›</a:t>
            </a:fld>
            <a:endParaRPr lang="tr-T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0" name="Rectangle 9"/>
          <p:cNvSpPr/>
          <p:nvPr/>
        </p:nvSpPr>
        <p:spPr>
          <a:xfrm>
            <a:off x="0" y="0"/>
            <a:ext cx="9144000" cy="2933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p:cNvCxnSpPr/>
          <p:nvPr/>
        </p:nvCxnSpPr>
        <p:spPr>
          <a:xfrm>
            <a:off x="0" y="2925286"/>
            <a:ext cx="9144000" cy="1588"/>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514600" y="2362200"/>
            <a:ext cx="4114800" cy="112776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pPr algn="ctr" defTabSz="914400" rtl="0" eaLnBrk="1" latinLnBrk="0" hangingPunct="1">
              <a:spcBef>
                <a:spcPts val="400"/>
              </a:spcBef>
              <a:buNone/>
            </a:pPr>
            <a:endParaRPr lang="en-US" sz="1800" b="1" kern="1200" cap="all" spc="0" baseline="0" smtClean="0">
              <a:solidFill>
                <a:schemeClr val="bg1"/>
              </a:solidFill>
              <a:latin typeface="+mj-lt"/>
              <a:ea typeface="+mj-ea"/>
              <a:cs typeface="Tunga" pitchFamily="2"/>
            </a:endParaRPr>
          </a:p>
        </p:txBody>
      </p:sp>
      <p:sp>
        <p:nvSpPr>
          <p:cNvPr id="3" name="Subtitle 2"/>
          <p:cNvSpPr>
            <a:spLocks noGrp="1"/>
          </p:cNvSpPr>
          <p:nvPr>
            <p:ph type="subTitle" idx="1"/>
          </p:nvPr>
        </p:nvSpPr>
        <p:spPr>
          <a:xfrm>
            <a:off x="2565400" y="3045460"/>
            <a:ext cx="4013200" cy="428625"/>
          </a:xfrm>
        </p:spPr>
        <p:txBody>
          <a:bodyPr tIns="0" anchor="t">
            <a:noAutofit/>
          </a:bodyPr>
          <a:lstStyle>
            <a:lvl1pPr marL="0" indent="0" algn="ctr">
              <a:buNone/>
              <a:defRPr sz="1600" b="0" i="0" cap="none" spc="0" baseline="0">
                <a:solidFill>
                  <a:schemeClr val="bg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12" name="Title 11"/>
          <p:cNvSpPr>
            <a:spLocks noGrp="1"/>
          </p:cNvSpPr>
          <p:nvPr>
            <p:ph type="title"/>
          </p:nvPr>
        </p:nvSpPr>
        <p:spPr>
          <a:xfrm>
            <a:off x="2565400" y="2397760"/>
            <a:ext cx="4013200" cy="599440"/>
          </a:xfrm>
          <a:noFill/>
          <a:ln>
            <a:noFill/>
          </a:ln>
        </p:spPr>
        <p:txBody>
          <a:bodyPr bIns="0" anchor="b"/>
          <a:lstStyle>
            <a:lvl1pPr>
              <a:defRPr>
                <a:effectLst>
                  <a:glow rad="88900">
                    <a:schemeClr val="tx1">
                      <a:alpha val="60000"/>
                    </a:schemeClr>
                  </a:glow>
                </a:effectLst>
              </a:defRPr>
            </a:lvl1pPr>
          </a:lstStyle>
          <a:p>
            <a:r>
              <a:rPr lang="tr-TR" smtClean="0"/>
              <a:t>Asıl başlık stili için tıklatın</a:t>
            </a:r>
            <a:endParaRPr lang="en-US" dirty="0"/>
          </a:p>
        </p:txBody>
      </p:sp>
      <p:sp>
        <p:nvSpPr>
          <p:cNvPr id="11" name="Date Placeholder 10"/>
          <p:cNvSpPr>
            <a:spLocks noGrp="1"/>
          </p:cNvSpPr>
          <p:nvPr>
            <p:ph type="dt" sz="half" idx="10"/>
          </p:nvPr>
        </p:nvSpPr>
        <p:spPr bwMode="black"/>
        <p:txBody>
          <a:bodyPr/>
          <a:lstStyle/>
          <a:p>
            <a:fld id="{E28419FB-C969-4342-AF29-F1A0405D9F97}" type="datetimeFigureOut">
              <a:rPr lang="tr-TR" smtClean="0"/>
              <a:pPr/>
              <a:t>27.09.2014</a:t>
            </a:fld>
            <a:endParaRPr lang="tr-TR"/>
          </a:p>
        </p:txBody>
      </p:sp>
      <p:sp>
        <p:nvSpPr>
          <p:cNvPr id="17" name="Slide Number Placeholder 16"/>
          <p:cNvSpPr>
            <a:spLocks noGrp="1"/>
          </p:cNvSpPr>
          <p:nvPr>
            <p:ph type="sldNum" sz="quarter" idx="11"/>
          </p:nvPr>
        </p:nvSpPr>
        <p:spPr/>
        <p:txBody>
          <a:bodyPr/>
          <a:lstStyle/>
          <a:p>
            <a:fld id="{277F7D40-0CE2-4453-BD58-DE2894BBB07F}" type="slidenum">
              <a:rPr lang="tr-TR" smtClean="0"/>
              <a:pPr/>
              <a:t>‹#›</a:t>
            </a:fld>
            <a:endParaRPr lang="tr-TR"/>
          </a:p>
        </p:txBody>
      </p:sp>
      <p:sp>
        <p:nvSpPr>
          <p:cNvPr id="19" name="Footer Placeholder 18"/>
          <p:cNvSpPr>
            <a:spLocks noGrp="1"/>
          </p:cNvSpPr>
          <p:nvPr>
            <p:ph type="ftr" sz="quarter" idx="12"/>
          </p:nvPr>
        </p:nvSpPr>
        <p:spPr/>
        <p:txBody>
          <a:bodyPr/>
          <a:lstStyle/>
          <a:p>
            <a:endParaRPr lang="tr-T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77F7D40-0CE2-4453-BD58-DE2894BBB07F}" type="slidenum">
              <a:rPr lang="tr-TR" smtClean="0"/>
              <a:pPr/>
              <a:t>‹#›</a:t>
            </a:fld>
            <a:endParaRPr lang="tr-T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cSld>
  <p:clrMapOvr>
    <a:masterClrMapping/>
  </p:clrMapOvr>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77F7D40-0CE2-4453-BD58-DE2894BBB07F}" type="slidenum">
              <a:rPr lang="tr-TR" smtClean="0"/>
              <a:pPr/>
              <a:t>‹#›</a:t>
            </a:fld>
            <a:endParaRPr lang="tr-T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277F7D40-0CE2-4453-BD58-DE2894BBB07F}" type="slidenum">
              <a:rPr lang="tr-TR" smtClean="0"/>
              <a:pPr/>
              <a:t>‹#›</a:t>
            </a:fld>
            <a:endParaRPr lang="tr-T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277F7D40-0CE2-4453-BD58-DE2894BBB07F}" type="slidenum">
              <a:rPr lang="tr-TR" smtClean="0"/>
              <a:pPr/>
              <a:t>‹#›</a:t>
            </a:fld>
            <a:endParaRPr lang="tr-T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cSld>
  <p:clrMapOvr>
    <a:masterClrMapping/>
  </p:clrMapOvr>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1" name="Content Placeholder 30"/>
          <p:cNvSpPr>
            <a:spLocks noGrp="1"/>
          </p:cNvSpPr>
          <p:nvPr>
            <p:ph sz="quarter" idx="13"/>
          </p:nvPr>
        </p:nvSpPr>
        <p:spPr>
          <a:xfrm>
            <a:off x="457200" y="2020824"/>
            <a:ext cx="8229600" cy="4075176"/>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9" name="Title 8"/>
          <p:cNvSpPr>
            <a:spLocks noGrp="1"/>
          </p:cNvSpPr>
          <p:nvPr>
            <p:ph type="title"/>
          </p:nvPr>
        </p:nvSpPr>
        <p:spPr/>
        <p:txBody>
          <a:bodyPr/>
          <a:lstStyle/>
          <a:p>
            <a:r>
              <a:rPr lang="tr-TR" smtClean="0"/>
              <a:t>Asıl başlık stili için tıklatın</a:t>
            </a:r>
            <a:endParaRPr lang="en-US"/>
          </a:p>
        </p:txBody>
      </p:sp>
      <p:sp>
        <p:nvSpPr>
          <p:cNvPr id="11" name="Date Placeholder 10"/>
          <p:cNvSpPr>
            <a:spLocks noGrp="1"/>
          </p:cNvSpPr>
          <p:nvPr>
            <p:ph type="dt" sz="half" idx="14"/>
          </p:nvPr>
        </p:nvSpPr>
        <p:spPr/>
        <p:txBody>
          <a:bodyPr/>
          <a:lstStyle/>
          <a:p>
            <a:fld id="{E28419FB-C969-4342-AF29-F1A0405D9F97}" type="datetimeFigureOut">
              <a:rPr lang="tr-TR" smtClean="0"/>
              <a:pPr/>
              <a:t>27.09.2014</a:t>
            </a:fld>
            <a:endParaRPr lang="tr-TR"/>
          </a:p>
        </p:txBody>
      </p:sp>
      <p:sp>
        <p:nvSpPr>
          <p:cNvPr id="12" name="Slide Number Placeholder 11"/>
          <p:cNvSpPr>
            <a:spLocks noGrp="1"/>
          </p:cNvSpPr>
          <p:nvPr>
            <p:ph type="sldNum" sz="quarter" idx="15"/>
          </p:nvPr>
        </p:nvSpPr>
        <p:spPr/>
        <p:txBody>
          <a:bodyPr/>
          <a:lstStyle/>
          <a:p>
            <a:fld id="{277F7D40-0CE2-4453-BD58-DE2894BBB07F}" type="slidenum">
              <a:rPr lang="tr-TR" smtClean="0"/>
              <a:pPr/>
              <a:t>‹#›</a:t>
            </a:fld>
            <a:endParaRPr lang="tr-TR"/>
          </a:p>
        </p:txBody>
      </p:sp>
      <p:sp>
        <p:nvSpPr>
          <p:cNvPr id="13" name="Footer Placeholder 12"/>
          <p:cNvSpPr>
            <a:spLocks noGrp="1"/>
          </p:cNvSpPr>
          <p:nvPr>
            <p:ph type="ftr" sz="quarter" idx="16"/>
          </p:nvPr>
        </p:nvSpPr>
        <p:spPr/>
        <p:txBody>
          <a:bodyPr/>
          <a:lstStyle/>
          <a:p>
            <a:endParaRPr lang="tr-T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277F7D40-0CE2-4453-BD58-DE2894BBB07F}" type="slidenum">
              <a:rPr lang="tr-TR" smtClean="0"/>
              <a:pPr/>
              <a:t>‹#›</a:t>
            </a:fld>
            <a:endParaRPr lang="tr-T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cSld>
  <p:clrMapOvr>
    <a:masterClrMapping/>
  </p:clrMapOvr>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94CA3F98-45C7-4DD6-AF5B-5854CDDD52CC}" type="datetimeFigureOut">
              <a:rPr lang="tr-TR" smtClean="0">
                <a:solidFill>
                  <a:prstClr val="black">
                    <a:tint val="75000"/>
                  </a:prstClr>
                </a:solidFill>
              </a:rPr>
              <a:pPr/>
              <a:t>27.09.2014</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6EB21EFB-CF61-499B-998F-D36C94F31C25}"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3891543193"/>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94CA3F98-45C7-4DD6-AF5B-5854CDDD52CC}" type="datetimeFigureOut">
              <a:rPr lang="tr-TR" smtClean="0">
                <a:solidFill>
                  <a:prstClr val="black">
                    <a:tint val="75000"/>
                  </a:prstClr>
                </a:solidFill>
              </a:rPr>
              <a:pPr/>
              <a:t>27.09.2014</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6EB21EFB-CF61-499B-998F-D36C94F31C25}"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341388700"/>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94CA3F98-45C7-4DD6-AF5B-5854CDDD52CC}" type="datetimeFigureOut">
              <a:rPr lang="tr-TR" smtClean="0">
                <a:solidFill>
                  <a:prstClr val="black">
                    <a:tint val="75000"/>
                  </a:prstClr>
                </a:solidFill>
              </a:rPr>
              <a:pPr/>
              <a:t>27.09.2014</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6EB21EFB-CF61-499B-998F-D36C94F31C25}"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2341173961"/>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94CA3F98-45C7-4DD6-AF5B-5854CDDD52CC}" type="datetimeFigureOut">
              <a:rPr lang="tr-TR" smtClean="0">
                <a:solidFill>
                  <a:prstClr val="black">
                    <a:tint val="75000"/>
                  </a:prstClr>
                </a:solidFill>
              </a:rPr>
              <a:pPr/>
              <a:t>27.09.2014</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6EB21EFB-CF61-499B-998F-D36C94F31C25}"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1088808946"/>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94CA3F98-45C7-4DD6-AF5B-5854CDDD52CC}" type="datetimeFigureOut">
              <a:rPr lang="tr-TR" smtClean="0">
                <a:solidFill>
                  <a:prstClr val="black">
                    <a:tint val="75000"/>
                  </a:prstClr>
                </a:solidFill>
              </a:rPr>
              <a:pPr/>
              <a:t>27.09.2014</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6EB21EFB-CF61-499B-998F-D36C94F31C25}"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2951599482"/>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94CA3F98-45C7-4DD6-AF5B-5854CDDD52CC}" type="datetimeFigureOut">
              <a:rPr lang="tr-TR" smtClean="0">
                <a:solidFill>
                  <a:prstClr val="black">
                    <a:tint val="75000"/>
                  </a:prstClr>
                </a:solidFill>
              </a:rPr>
              <a:pPr/>
              <a:t>27.09.2014</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6EB21EFB-CF61-499B-998F-D36C94F31C25}"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2510678293"/>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94CA3F98-45C7-4DD6-AF5B-5854CDDD52CC}" type="datetimeFigureOut">
              <a:rPr lang="tr-TR" smtClean="0">
                <a:solidFill>
                  <a:prstClr val="black">
                    <a:tint val="75000"/>
                  </a:prstClr>
                </a:solidFill>
              </a:rPr>
              <a:pPr/>
              <a:t>27.09.2014</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6EB21EFB-CF61-499B-998F-D36C94F31C25}"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19719950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1"/>
      </p:bgRef>
    </p:bg>
    <p:spTree>
      <p:nvGrpSpPr>
        <p:cNvPr id="1" name=""/>
        <p:cNvGrpSpPr/>
        <p:nvPr/>
      </p:nvGrpSpPr>
      <p:grpSpPr>
        <a:xfrm>
          <a:off x="0" y="0"/>
          <a:ext cx="0" cy="0"/>
          <a:chOff x="0" y="0"/>
          <a:chExt cx="0" cy="0"/>
        </a:xfrm>
      </p:grpSpPr>
      <p:sp>
        <p:nvSpPr>
          <p:cNvPr id="8" name="Rectangle 7"/>
          <p:cNvSpPr/>
          <p:nvPr/>
        </p:nvSpPr>
        <p:spPr>
          <a:xfrm>
            <a:off x="0" y="3922776"/>
            <a:ext cx="9144000" cy="2935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p:nvPr/>
        </p:nvCxnSpPr>
        <p:spPr>
          <a:xfrm>
            <a:off x="0" y="3921760"/>
            <a:ext cx="9144000" cy="1588"/>
          </a:xfrm>
          <a:prstGeom prst="line">
            <a:avLst/>
          </a:prstGeom>
          <a:ln w="127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2514600" y="3368040"/>
            <a:ext cx="4114800" cy="112776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pPr algn="ctr" defTabSz="914400" rtl="0" eaLnBrk="1" latinLnBrk="0" hangingPunct="1">
              <a:spcBef>
                <a:spcPts val="400"/>
              </a:spcBef>
              <a:buNone/>
            </a:pPr>
            <a:endParaRPr lang="en-US" sz="1800" b="1" kern="1200" cap="all" spc="0" baseline="0" smtClean="0">
              <a:solidFill>
                <a:schemeClr val="bg1"/>
              </a:solidFill>
              <a:latin typeface="+mj-lt"/>
              <a:ea typeface="+mj-ea"/>
              <a:cs typeface="Tunga" pitchFamily="2"/>
            </a:endParaRPr>
          </a:p>
        </p:txBody>
      </p:sp>
      <p:sp>
        <p:nvSpPr>
          <p:cNvPr id="9" name="Title Placeholder 1"/>
          <p:cNvSpPr>
            <a:spLocks noGrp="1"/>
          </p:cNvSpPr>
          <p:nvPr>
            <p:ph type="title"/>
          </p:nvPr>
        </p:nvSpPr>
        <p:spPr bwMode="black">
          <a:xfrm>
            <a:off x="2529052" y="3367246"/>
            <a:ext cx="4085897" cy="706821"/>
          </a:xfrm>
          <a:prstGeom prst="rect">
            <a:avLst/>
          </a:prstGeom>
          <a:noFill/>
          <a:ln w="98425" cmpd="thinThick">
            <a:noFill/>
            <a:miter lim="800000"/>
          </a:ln>
        </p:spPr>
        <p:txBody>
          <a:bodyPr vert="horz" lIns="91440" tIns="45720" rIns="91440" bIns="0" rtlCol="0" anchor="b" anchorCtr="0">
            <a:normAutofit/>
          </a:bodyPr>
          <a:lstStyle>
            <a:lvl1pPr>
              <a:defRPr kumimoji="0" lang="en-US" sz="1800" b="1" i="0" u="none" strike="noStrike" kern="1200" cap="all" spc="0" normalizeH="0" baseline="0" noProof="0" dirty="0" smtClean="0">
                <a:ln>
                  <a:noFill/>
                </a:ln>
                <a:solidFill>
                  <a:schemeClr val="bg1"/>
                </a:solidFill>
                <a:effectLst/>
                <a:uLnTx/>
                <a:uFillTx/>
                <a:latin typeface="+mj-lt"/>
                <a:ea typeface="+mj-ea"/>
                <a:cs typeface="Tunga" pitchFamily="2"/>
              </a:defRPr>
            </a:lvl1pPr>
          </a:lstStyle>
          <a:p>
            <a:r>
              <a:rPr lang="tr-TR" smtClean="0"/>
              <a:t>Asıl başlık stili için tıklatın</a:t>
            </a:r>
            <a:endParaRPr lang="en-US" dirty="0"/>
          </a:p>
        </p:txBody>
      </p:sp>
      <p:sp>
        <p:nvSpPr>
          <p:cNvPr id="10" name="Subtitle 2"/>
          <p:cNvSpPr>
            <a:spLocks noGrp="1"/>
          </p:cNvSpPr>
          <p:nvPr>
            <p:ph type="subTitle" idx="1"/>
          </p:nvPr>
        </p:nvSpPr>
        <p:spPr bwMode="black">
          <a:xfrm>
            <a:off x="2518542" y="4084577"/>
            <a:ext cx="4106917" cy="397094"/>
          </a:xfrm>
        </p:spPr>
        <p:txBody>
          <a:bodyPr tIns="0" anchor="t" anchorCtr="0">
            <a:normAutofit/>
          </a:bodyPr>
          <a:lstStyle>
            <a:lvl1pPr marL="0" indent="0" algn="ctr">
              <a:buNone/>
              <a:defRPr kumimoji="0" lang="en-US" sz="1600" b="0" i="0" u="none" strike="noStrike" kern="1200" cap="none" spc="0" normalizeH="0" baseline="0" noProof="0" dirty="0">
                <a:ln>
                  <a:noFill/>
                </a:ln>
                <a:solidFill>
                  <a:schemeClr val="bg1"/>
                </a:solidFill>
                <a:effectLst/>
                <a:uLnTx/>
                <a:uFillTx/>
                <a:latin typeface="+mn-lt"/>
                <a:ea typeface="+mn-ea"/>
                <a:cs typeface="Tahoma"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13" name="Date Placeholder 12"/>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14" name="Slide Number Placeholder 13"/>
          <p:cNvSpPr>
            <a:spLocks noGrp="1"/>
          </p:cNvSpPr>
          <p:nvPr>
            <p:ph type="sldNum" sz="quarter" idx="11"/>
          </p:nvPr>
        </p:nvSpPr>
        <p:spPr/>
        <p:txBody>
          <a:bodyPr/>
          <a:lstStyle/>
          <a:p>
            <a:fld id="{277F7D40-0CE2-4453-BD58-DE2894BBB07F}" type="slidenum">
              <a:rPr lang="tr-TR" smtClean="0"/>
              <a:pPr/>
              <a:t>‹#›</a:t>
            </a:fld>
            <a:endParaRPr lang="tr-TR"/>
          </a:p>
        </p:txBody>
      </p:sp>
      <p:sp>
        <p:nvSpPr>
          <p:cNvPr id="15" name="Footer Placeholder 14"/>
          <p:cNvSpPr>
            <a:spLocks noGrp="1"/>
          </p:cNvSpPr>
          <p:nvPr>
            <p:ph type="ftr" sz="quarter" idx="12"/>
          </p:nvPr>
        </p:nvSpPr>
        <p:spPr/>
        <p:txBody>
          <a:bodyPr/>
          <a:lstStyle/>
          <a:p>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94CA3F98-45C7-4DD6-AF5B-5854CDDD52CC}" type="datetimeFigureOut">
              <a:rPr lang="tr-TR" smtClean="0">
                <a:solidFill>
                  <a:prstClr val="black">
                    <a:tint val="75000"/>
                  </a:prstClr>
                </a:solidFill>
              </a:rPr>
              <a:pPr/>
              <a:t>27.09.2014</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6EB21EFB-CF61-499B-998F-D36C94F31C25}"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1193709512"/>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94CA3F98-45C7-4DD6-AF5B-5854CDDD52CC}" type="datetimeFigureOut">
              <a:rPr lang="tr-TR" smtClean="0">
                <a:solidFill>
                  <a:prstClr val="black">
                    <a:tint val="75000"/>
                  </a:prstClr>
                </a:solidFill>
              </a:rPr>
              <a:pPr/>
              <a:t>27.09.2014</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6EB21EFB-CF61-499B-998F-D36C94F31C25}"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735158062"/>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94CA3F98-45C7-4DD6-AF5B-5854CDDD52CC}" type="datetimeFigureOut">
              <a:rPr lang="tr-TR" smtClean="0">
                <a:solidFill>
                  <a:prstClr val="black">
                    <a:tint val="75000"/>
                  </a:prstClr>
                </a:solidFill>
              </a:rPr>
              <a:pPr/>
              <a:t>27.09.2014</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6EB21EFB-CF61-499B-998F-D36C94F31C25}"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2209395055"/>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94CA3F98-45C7-4DD6-AF5B-5854CDDD52CC}" type="datetimeFigureOut">
              <a:rPr lang="tr-TR" smtClean="0">
                <a:solidFill>
                  <a:prstClr val="black">
                    <a:tint val="75000"/>
                  </a:prstClr>
                </a:solidFill>
              </a:rPr>
              <a:pPr/>
              <a:t>27.09.2014</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6EB21EFB-CF61-499B-998F-D36C94F31C25}"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23145335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14" name="Content Placeholder 30"/>
          <p:cNvSpPr>
            <a:spLocks noGrp="1"/>
          </p:cNvSpPr>
          <p:nvPr>
            <p:ph sz="quarter" idx="13"/>
          </p:nvPr>
        </p:nvSpPr>
        <p:spPr>
          <a:xfrm>
            <a:off x="457201" y="2020824"/>
            <a:ext cx="4023360" cy="400507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5" name="Content Placeholder 30"/>
          <p:cNvSpPr>
            <a:spLocks noGrp="1"/>
          </p:cNvSpPr>
          <p:nvPr>
            <p:ph sz="quarter" idx="14"/>
          </p:nvPr>
        </p:nvSpPr>
        <p:spPr>
          <a:xfrm>
            <a:off x="4663440" y="2020824"/>
            <a:ext cx="4023360" cy="400507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9" name="Date Placeholder 8"/>
          <p:cNvSpPr>
            <a:spLocks noGrp="1"/>
          </p:cNvSpPr>
          <p:nvPr>
            <p:ph type="dt" sz="half" idx="15"/>
          </p:nvPr>
        </p:nvSpPr>
        <p:spPr/>
        <p:txBody>
          <a:bodyPr/>
          <a:lstStyle/>
          <a:p>
            <a:fld id="{E28419FB-C969-4342-AF29-F1A0405D9F97}" type="datetimeFigureOut">
              <a:rPr lang="tr-TR" smtClean="0"/>
              <a:pPr/>
              <a:t>27.09.2014</a:t>
            </a:fld>
            <a:endParaRPr lang="tr-TR"/>
          </a:p>
        </p:txBody>
      </p:sp>
      <p:sp>
        <p:nvSpPr>
          <p:cNvPr id="12" name="Slide Number Placeholder 11"/>
          <p:cNvSpPr>
            <a:spLocks noGrp="1"/>
          </p:cNvSpPr>
          <p:nvPr>
            <p:ph type="sldNum" sz="quarter" idx="16"/>
          </p:nvPr>
        </p:nvSpPr>
        <p:spPr/>
        <p:txBody>
          <a:bodyPr/>
          <a:lstStyle/>
          <a:p>
            <a:fld id="{277F7D40-0CE2-4453-BD58-DE2894BBB07F}" type="slidenum">
              <a:rPr lang="tr-TR" smtClean="0"/>
              <a:pPr/>
              <a:t>‹#›</a:t>
            </a:fld>
            <a:endParaRPr lang="tr-TR"/>
          </a:p>
        </p:txBody>
      </p:sp>
      <p:sp>
        <p:nvSpPr>
          <p:cNvPr id="13" name="Footer Placeholder 12"/>
          <p:cNvSpPr>
            <a:spLocks noGrp="1"/>
          </p:cNvSpPr>
          <p:nvPr>
            <p:ph type="ftr" sz="quarter" idx="17"/>
          </p:nvPr>
        </p:nvSpPr>
        <p:spPr/>
        <p:txBody>
          <a:bodyPr/>
          <a:lstStyle/>
          <a:p>
            <a:endParaRPr lang="tr-TR"/>
          </a:p>
        </p:txBody>
      </p:sp>
      <p:sp>
        <p:nvSpPr>
          <p:cNvPr id="16" name="Title 15"/>
          <p:cNvSpPr>
            <a:spLocks noGrp="1"/>
          </p:cNvSpPr>
          <p:nvPr>
            <p:ph type="title"/>
          </p:nvPr>
        </p:nvSpPr>
        <p:spPr/>
        <p:txBody>
          <a:bodyPr/>
          <a:lstStyle/>
          <a:p>
            <a:r>
              <a:rPr lang="tr-TR" smtClean="0"/>
              <a:t>Asıl başlık stili için tıklatın</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3" name="Content Placeholder 30"/>
          <p:cNvSpPr>
            <a:spLocks noGrp="1"/>
          </p:cNvSpPr>
          <p:nvPr>
            <p:ph sz="quarter" idx="13"/>
          </p:nvPr>
        </p:nvSpPr>
        <p:spPr>
          <a:xfrm>
            <a:off x="457201" y="2819400"/>
            <a:ext cx="4023360" cy="3209544"/>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24" name="Content Placeholder 30"/>
          <p:cNvSpPr>
            <a:spLocks noGrp="1"/>
          </p:cNvSpPr>
          <p:nvPr>
            <p:ph sz="quarter" idx="14"/>
          </p:nvPr>
        </p:nvSpPr>
        <p:spPr>
          <a:xfrm>
            <a:off x="4663440" y="2816352"/>
            <a:ext cx="4023360" cy="3209544"/>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20" name="Text Placeholder 3"/>
          <p:cNvSpPr>
            <a:spLocks noGrp="1"/>
          </p:cNvSpPr>
          <p:nvPr>
            <p:ph type="body" sz="half" idx="2"/>
          </p:nvPr>
        </p:nvSpPr>
        <p:spPr>
          <a:xfrm>
            <a:off x="457200" y="2020824"/>
            <a:ext cx="4023360" cy="704088"/>
          </a:xfrm>
          <a:noFill/>
          <a:ln w="98425" cmpd="thinThick">
            <a:no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1" kern="1200" cap="none" spc="200" baseline="0" smtClean="0">
                <a:solidFill>
                  <a:schemeClr val="tx1"/>
                </a:solidFill>
                <a:latin typeface="+mj-lt"/>
                <a:ea typeface="+mj-ea"/>
                <a:cs typeface="Tunga" pitchFamily="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21" name="Text Placeholder 3"/>
          <p:cNvSpPr>
            <a:spLocks noGrp="1"/>
          </p:cNvSpPr>
          <p:nvPr>
            <p:ph type="body" sz="half" idx="15"/>
          </p:nvPr>
        </p:nvSpPr>
        <p:spPr>
          <a:xfrm>
            <a:off x="4663440" y="2020824"/>
            <a:ext cx="4023360" cy="704088"/>
          </a:xfrm>
          <a:noFill/>
          <a:ln w="98425" cmpd="thinThick">
            <a:no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1" i="0" kern="1200" cap="none" spc="200" baseline="0" dirty="0" smtClean="0">
                <a:solidFill>
                  <a:schemeClr val="tx1"/>
                </a:solidFill>
                <a:latin typeface="+mj-lt"/>
                <a:ea typeface="+mj-ea"/>
                <a:cs typeface="Tunga" pitchFamily="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lnSpc>
                <a:spcPct val="110000"/>
              </a:lnSpc>
              <a:spcBef>
                <a:spcPts val="400"/>
              </a:spcBef>
              <a:spcAft>
                <a:spcPts val="0"/>
              </a:spcAft>
              <a:buClr>
                <a:schemeClr val="accent1"/>
              </a:buClr>
              <a:buFontTx/>
              <a:buNone/>
            </a:pPr>
            <a:r>
              <a:rPr lang="tr-TR" smtClean="0"/>
              <a:t>Asıl metin stillerini düzenlemek için tıklatın</a:t>
            </a:r>
          </a:p>
        </p:txBody>
      </p:sp>
      <p:sp>
        <p:nvSpPr>
          <p:cNvPr id="11" name="Date Placeholder 10"/>
          <p:cNvSpPr>
            <a:spLocks noGrp="1"/>
          </p:cNvSpPr>
          <p:nvPr>
            <p:ph type="dt" sz="half" idx="16"/>
          </p:nvPr>
        </p:nvSpPr>
        <p:spPr/>
        <p:txBody>
          <a:bodyPr/>
          <a:lstStyle/>
          <a:p>
            <a:fld id="{E28419FB-C969-4342-AF29-F1A0405D9F97}" type="datetimeFigureOut">
              <a:rPr lang="tr-TR" smtClean="0"/>
              <a:pPr/>
              <a:t>27.09.2014</a:t>
            </a:fld>
            <a:endParaRPr lang="tr-TR"/>
          </a:p>
        </p:txBody>
      </p:sp>
      <p:sp>
        <p:nvSpPr>
          <p:cNvPr id="12" name="Slide Number Placeholder 11"/>
          <p:cNvSpPr>
            <a:spLocks noGrp="1"/>
          </p:cNvSpPr>
          <p:nvPr>
            <p:ph type="sldNum" sz="quarter" idx="17"/>
          </p:nvPr>
        </p:nvSpPr>
        <p:spPr/>
        <p:txBody>
          <a:bodyPr/>
          <a:lstStyle/>
          <a:p>
            <a:fld id="{277F7D40-0CE2-4453-BD58-DE2894BBB07F}" type="slidenum">
              <a:rPr lang="tr-TR" smtClean="0"/>
              <a:pPr/>
              <a:t>‹#›</a:t>
            </a:fld>
            <a:endParaRPr lang="tr-TR"/>
          </a:p>
        </p:txBody>
      </p:sp>
      <p:sp>
        <p:nvSpPr>
          <p:cNvPr id="13" name="Footer Placeholder 12"/>
          <p:cNvSpPr>
            <a:spLocks noGrp="1"/>
          </p:cNvSpPr>
          <p:nvPr>
            <p:ph type="ftr" sz="quarter" idx="18"/>
          </p:nvPr>
        </p:nvSpPr>
        <p:spPr/>
        <p:txBody>
          <a:bodyPr/>
          <a:lstStyle/>
          <a:p>
            <a:endParaRPr lang="tr-TR"/>
          </a:p>
        </p:txBody>
      </p:sp>
      <p:sp>
        <p:nvSpPr>
          <p:cNvPr id="18" name="Title 17"/>
          <p:cNvSpPr>
            <a:spLocks noGrp="1"/>
          </p:cNvSpPr>
          <p:nvPr>
            <p:ph type="title"/>
          </p:nvPr>
        </p:nvSpPr>
        <p:spPr/>
        <p:txBody>
          <a:bodyPr/>
          <a:lstStyle/>
          <a:p>
            <a:r>
              <a:rPr lang="tr-TR" smtClean="0"/>
              <a:t>Asıl başlık stili için tıklatın</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tr-TR" smtClean="0"/>
              <a:t>Asıl başlık stili için tıklatın</a:t>
            </a:r>
            <a:endParaRPr lang="en-US"/>
          </a:p>
        </p:txBody>
      </p:sp>
      <p:sp>
        <p:nvSpPr>
          <p:cNvPr id="15" name="Date Placeholder 14"/>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16" name="Slide Number Placeholder 15"/>
          <p:cNvSpPr>
            <a:spLocks noGrp="1"/>
          </p:cNvSpPr>
          <p:nvPr>
            <p:ph type="sldNum" sz="quarter" idx="11"/>
          </p:nvPr>
        </p:nvSpPr>
        <p:spPr/>
        <p:txBody>
          <a:bodyPr/>
          <a:lstStyle/>
          <a:p>
            <a:fld id="{277F7D40-0CE2-4453-BD58-DE2894BBB07F}" type="slidenum">
              <a:rPr lang="tr-TR" smtClean="0"/>
              <a:pPr/>
              <a:t>‹#›</a:t>
            </a:fld>
            <a:endParaRPr lang="tr-TR"/>
          </a:p>
        </p:txBody>
      </p:sp>
      <p:sp>
        <p:nvSpPr>
          <p:cNvPr id="17" name="Footer Placeholder 16"/>
          <p:cNvSpPr>
            <a:spLocks noGrp="1"/>
          </p:cNvSpPr>
          <p:nvPr>
            <p:ph type="ftr" sz="quarter" idx="12"/>
          </p:nvPr>
        </p:nvSpPr>
        <p:spPr/>
        <p:txBody>
          <a:bodyPr/>
          <a:lstStyle/>
          <a:p>
            <a:endParaRPr lang="tr-T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8" name="Slide Number Placeholder 7"/>
          <p:cNvSpPr>
            <a:spLocks noGrp="1"/>
          </p:cNvSpPr>
          <p:nvPr>
            <p:ph type="sldNum" sz="quarter" idx="11"/>
          </p:nvPr>
        </p:nvSpPr>
        <p:spPr/>
        <p:txBody>
          <a:bodyPr/>
          <a:lstStyle/>
          <a:p>
            <a:fld id="{277F7D40-0CE2-4453-BD58-DE2894BBB07F}" type="slidenum">
              <a:rPr lang="tr-TR" smtClean="0"/>
              <a:pPr/>
              <a:t>‹#›</a:t>
            </a:fld>
            <a:endParaRPr lang="tr-TR"/>
          </a:p>
        </p:txBody>
      </p:sp>
      <p:sp>
        <p:nvSpPr>
          <p:cNvPr id="9" name="Footer Placeholder 8"/>
          <p:cNvSpPr>
            <a:spLocks noGrp="1"/>
          </p:cNvSpPr>
          <p:nvPr>
            <p:ph type="ftr" sz="quarter" idx="12"/>
          </p:nvPr>
        </p:nvSpPr>
        <p:spPr/>
        <p:txBody>
          <a:bodyPr/>
          <a:lstStyle/>
          <a:p>
            <a:endParaRPr lang="tr-T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14" name="Content Placeholder 30"/>
          <p:cNvSpPr>
            <a:spLocks noGrp="1"/>
          </p:cNvSpPr>
          <p:nvPr>
            <p:ph sz="quarter" idx="14"/>
          </p:nvPr>
        </p:nvSpPr>
        <p:spPr>
          <a:xfrm>
            <a:off x="1485900" y="1914525"/>
            <a:ext cx="6172200" cy="351091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1" name="Text Placeholder 3"/>
          <p:cNvSpPr>
            <a:spLocks noGrp="1"/>
          </p:cNvSpPr>
          <p:nvPr>
            <p:ph type="body" sz="half" idx="2"/>
          </p:nvPr>
        </p:nvSpPr>
        <p:spPr>
          <a:xfrm>
            <a:off x="1737360" y="5513832"/>
            <a:ext cx="5669280" cy="548640"/>
          </a:xfrm>
        </p:spPr>
        <p:txBody>
          <a:bodyPr vert="horz" lIns="91440" tIns="0" rIns="91440" bIns="45720" rtlCol="0" anchor="ctr">
            <a:normAutofit/>
          </a:bodyPr>
          <a:lstStyle>
            <a:lvl1pPr marL="0" indent="0" algn="ctr" defTabSz="914400" rtl="0" eaLnBrk="1" latinLnBrk="0" hangingPunct="1">
              <a:lnSpc>
                <a:spcPct val="100000"/>
              </a:lnSpc>
              <a:spcBef>
                <a:spcPts val="0"/>
              </a:spcBef>
              <a:buClr>
                <a:schemeClr val="accent1"/>
              </a:buClr>
              <a:buFont typeface="Arial" pitchFamily="34" charset="0"/>
              <a:buNone/>
              <a:defRPr lang="en-US" sz="1400" b="0" i="0" kern="1200" cap="none" spc="0" baseline="0" smtClean="0">
                <a:solidFill>
                  <a:schemeClr val="tx1"/>
                </a:solidFill>
                <a:latin typeface="+mn-lt"/>
                <a:ea typeface="+mn-ea"/>
                <a:cs typeface="Tahom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3" name="Title 12"/>
          <p:cNvSpPr>
            <a:spLocks noGrp="1"/>
          </p:cNvSpPr>
          <p:nvPr>
            <p:ph type="title"/>
          </p:nvPr>
        </p:nvSpPr>
        <p:spPr/>
        <p:txBody>
          <a:bodyPr/>
          <a:lstStyle/>
          <a:p>
            <a:r>
              <a:rPr lang="tr-TR" smtClean="0"/>
              <a:t>Asıl başlık stili için tıklatın</a:t>
            </a:r>
            <a:endParaRPr lang="en-US"/>
          </a:p>
        </p:txBody>
      </p:sp>
      <p:sp>
        <p:nvSpPr>
          <p:cNvPr id="16" name="Date Placeholder 15"/>
          <p:cNvSpPr>
            <a:spLocks noGrp="1"/>
          </p:cNvSpPr>
          <p:nvPr>
            <p:ph type="dt" sz="half" idx="15"/>
          </p:nvPr>
        </p:nvSpPr>
        <p:spPr/>
        <p:txBody>
          <a:bodyPr/>
          <a:lstStyle/>
          <a:p>
            <a:fld id="{E28419FB-C969-4342-AF29-F1A0405D9F97}" type="datetimeFigureOut">
              <a:rPr lang="tr-TR" smtClean="0"/>
              <a:pPr/>
              <a:t>27.09.2014</a:t>
            </a:fld>
            <a:endParaRPr lang="tr-TR"/>
          </a:p>
        </p:txBody>
      </p:sp>
      <p:sp>
        <p:nvSpPr>
          <p:cNvPr id="19" name="Slide Number Placeholder 18"/>
          <p:cNvSpPr>
            <a:spLocks noGrp="1"/>
          </p:cNvSpPr>
          <p:nvPr>
            <p:ph type="sldNum" sz="quarter" idx="16"/>
          </p:nvPr>
        </p:nvSpPr>
        <p:spPr/>
        <p:txBody>
          <a:bodyPr/>
          <a:lstStyle/>
          <a:p>
            <a:fld id="{277F7D40-0CE2-4453-BD58-DE2894BBB07F}" type="slidenum">
              <a:rPr lang="tr-TR" smtClean="0"/>
              <a:pPr/>
              <a:t>‹#›</a:t>
            </a:fld>
            <a:endParaRPr lang="tr-TR"/>
          </a:p>
        </p:txBody>
      </p:sp>
      <p:sp>
        <p:nvSpPr>
          <p:cNvPr id="23" name="Footer Placeholder 22"/>
          <p:cNvSpPr>
            <a:spLocks noGrp="1"/>
          </p:cNvSpPr>
          <p:nvPr>
            <p:ph type="ftr" sz="quarter" idx="17"/>
          </p:nvPr>
        </p:nvSpPr>
        <p:spPr/>
        <p:txBody>
          <a:bodyPr/>
          <a:lstStyle/>
          <a:p>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277F7D40-0CE2-4453-BD58-DE2894BBB07F}" type="slidenum">
              <a:rPr lang="tr-TR" smtClean="0"/>
              <a:pPr/>
              <a:t>‹#›</a:t>
            </a:fld>
            <a:endParaRPr lang="tr-TR"/>
          </a:p>
        </p:txBody>
      </p:sp>
    </p:spTree>
    <p:extLst>
      <p:ext uri="{BB962C8B-B14F-4D97-AF65-F5344CB8AC3E}">
        <p14:creationId xmlns:p14="http://schemas.microsoft.com/office/powerpoint/2010/main" xmlns="" val="24697002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1852209" y="2026918"/>
            <a:ext cx="5439582" cy="3263750"/>
          </a:xfrm>
          <a:solidFill>
            <a:schemeClr val="tx1"/>
          </a:solidFill>
          <a:ln w="69850" cmpd="dbl">
            <a:solidFill>
              <a:schemeClr val="tx1"/>
            </a:solid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0" kern="1200" cap="none" spc="0" baseline="0" dirty="0">
                <a:solidFill>
                  <a:schemeClr val="bg1"/>
                </a:solidFill>
                <a:latin typeface="+mj-lt"/>
                <a:ea typeface="+mj-ea"/>
                <a:cs typeface="Tunga" pitchFamily="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25" name="Text Placeholder 24"/>
          <p:cNvSpPr>
            <a:spLocks noGrp="1"/>
          </p:cNvSpPr>
          <p:nvPr>
            <p:ph type="body" sz="quarter" idx="13"/>
          </p:nvPr>
        </p:nvSpPr>
        <p:spPr>
          <a:xfrm>
            <a:off x="1737360" y="5516880"/>
            <a:ext cx="5669280" cy="548640"/>
          </a:xfrm>
        </p:spPr>
        <p:txBody>
          <a:bodyPr vert="horz" lIns="91440" tIns="0" rIns="91440" bIns="0" rtlCol="0" anchor="ctr" anchorCtr="0">
            <a:normAutofit/>
          </a:bodyPr>
          <a:lstStyle>
            <a:lvl1pPr marL="0" indent="0">
              <a:spcBef>
                <a:spcPts val="0"/>
              </a:spcBef>
              <a:buNone/>
              <a:defRPr lang="en-US" sz="1400" b="0" i="0" kern="1200" cap="none" spc="30" baseline="0" smtClean="0">
                <a:solidFill>
                  <a:schemeClr val="tx2"/>
                </a:solidFill>
                <a:latin typeface="+mn-lt"/>
                <a:ea typeface="+mn-ea"/>
                <a:cs typeface="Tahoma" pitchFamily="34" charset="0"/>
              </a:defRPr>
            </a:lvl1pPr>
            <a:lvl2pPr marL="171450" indent="1588">
              <a:buNone/>
              <a:defRPr>
                <a:solidFill>
                  <a:schemeClr val="bg2"/>
                </a:solidFill>
              </a:defRPr>
            </a:lvl2pPr>
            <a:lvl3pPr marL="344488" indent="6350">
              <a:buNone/>
              <a:defRPr>
                <a:solidFill>
                  <a:schemeClr val="bg2"/>
                </a:solidFill>
              </a:defRPr>
            </a:lvl3pPr>
            <a:lvl4pPr marL="515938" indent="3175">
              <a:buNone/>
              <a:defRPr>
                <a:solidFill>
                  <a:schemeClr val="bg2"/>
                </a:solidFill>
              </a:defRPr>
            </a:lvl4pPr>
            <a:lvl5pPr marL="688975" indent="-1588">
              <a:buNone/>
              <a:defRPr>
                <a:solidFill>
                  <a:schemeClr val="bg2"/>
                </a:solidFill>
              </a:defRPr>
            </a:lvl5pPr>
          </a:lstStyle>
          <a:p>
            <a:pPr marL="0" lvl="0" indent="0" algn="ctr" defTabSz="914400" rtl="0" eaLnBrk="1" latinLnBrk="0" hangingPunct="1">
              <a:spcBef>
                <a:spcPts val="600"/>
              </a:spcBef>
              <a:spcAft>
                <a:spcPts val="0"/>
              </a:spcAft>
              <a:buClr>
                <a:schemeClr val="accent1"/>
              </a:buClr>
              <a:buFont typeface="Arial" pitchFamily="34" charset="0"/>
              <a:buNone/>
            </a:pPr>
            <a:r>
              <a:rPr lang="tr-TR" smtClean="0"/>
              <a:t>Asıl metin stillerini düzenlemek için tıklatın</a:t>
            </a:r>
          </a:p>
        </p:txBody>
      </p:sp>
      <p:sp>
        <p:nvSpPr>
          <p:cNvPr id="12" name="Title 11"/>
          <p:cNvSpPr>
            <a:spLocks noGrp="1"/>
          </p:cNvSpPr>
          <p:nvPr>
            <p:ph type="title"/>
          </p:nvPr>
        </p:nvSpPr>
        <p:spPr>
          <a:xfrm>
            <a:off x="2514600" y="975360"/>
            <a:ext cx="4114800" cy="701040"/>
          </a:xfrm>
        </p:spPr>
        <p:txBody>
          <a:bodyPr/>
          <a:lstStyle/>
          <a:p>
            <a:r>
              <a:rPr lang="tr-TR" smtClean="0"/>
              <a:t>Asıl başlık stili için tıklatın</a:t>
            </a:r>
            <a:endParaRPr lang="en-US"/>
          </a:p>
        </p:txBody>
      </p:sp>
      <p:sp>
        <p:nvSpPr>
          <p:cNvPr id="13" name="Date Placeholder 12"/>
          <p:cNvSpPr>
            <a:spLocks noGrp="1"/>
          </p:cNvSpPr>
          <p:nvPr>
            <p:ph type="dt" sz="half" idx="14"/>
          </p:nvPr>
        </p:nvSpPr>
        <p:spPr>
          <a:xfrm>
            <a:off x="2981325" y="273180"/>
            <a:ext cx="3181350" cy="292100"/>
          </a:xfrm>
        </p:spPr>
        <p:txBody>
          <a:bodyPr/>
          <a:lstStyle/>
          <a:p>
            <a:fld id="{E28419FB-C969-4342-AF29-F1A0405D9F97}" type="datetimeFigureOut">
              <a:rPr lang="tr-TR" smtClean="0"/>
              <a:pPr/>
              <a:t>27.09.2014</a:t>
            </a:fld>
            <a:endParaRPr lang="tr-TR"/>
          </a:p>
        </p:txBody>
      </p:sp>
      <p:sp>
        <p:nvSpPr>
          <p:cNvPr id="14" name="Slide Number Placeholder 13"/>
          <p:cNvSpPr>
            <a:spLocks noGrp="1"/>
          </p:cNvSpPr>
          <p:nvPr>
            <p:ph type="sldNum" sz="quarter" idx="15"/>
          </p:nvPr>
        </p:nvSpPr>
        <p:spPr>
          <a:xfrm>
            <a:off x="4038600" y="6172200"/>
            <a:ext cx="1066800" cy="304800"/>
          </a:xfrm>
        </p:spPr>
        <p:txBody>
          <a:bodyPr/>
          <a:lstStyle/>
          <a:p>
            <a:fld id="{277F7D40-0CE2-4453-BD58-DE2894BBB07F}" type="slidenum">
              <a:rPr lang="tr-TR" smtClean="0"/>
              <a:pPr/>
              <a:t>‹#›</a:t>
            </a:fld>
            <a:endParaRPr lang="tr-TR"/>
          </a:p>
        </p:txBody>
      </p:sp>
      <p:sp>
        <p:nvSpPr>
          <p:cNvPr id="15" name="Footer Placeholder 14"/>
          <p:cNvSpPr>
            <a:spLocks noGrp="1"/>
          </p:cNvSpPr>
          <p:nvPr>
            <p:ph type="ftr" sz="quarter" idx="16"/>
          </p:nvPr>
        </p:nvSpPr>
        <p:spPr>
          <a:xfrm>
            <a:off x="1447800" y="6486525"/>
            <a:ext cx="6248400" cy="292100"/>
          </a:xfrm>
        </p:spPr>
        <p:txBody>
          <a:bodyPr/>
          <a:lstStyle/>
          <a:p>
            <a:endParaRPr lang="tr-T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cxnSp>
        <p:nvCxnSpPr>
          <p:cNvPr id="9" name="Straight Connector 8"/>
          <p:cNvCxnSpPr/>
          <p:nvPr/>
        </p:nvCxnSpPr>
        <p:spPr>
          <a:xfrm rot="5400000">
            <a:off x="4267200" y="3429000"/>
            <a:ext cx="6858000" cy="1588"/>
          </a:xfrm>
          <a:prstGeom prst="line">
            <a:avLst/>
          </a:prstGeom>
          <a:ln w="127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bwMode="hidden">
          <a:xfrm>
            <a:off x="0" y="1"/>
            <a:ext cx="7696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Vertical Text Placeholder 2"/>
          <p:cNvSpPr>
            <a:spLocks noGrp="1"/>
          </p:cNvSpPr>
          <p:nvPr>
            <p:ph type="body" orient="vert" idx="1"/>
          </p:nvPr>
        </p:nvSpPr>
        <p:spPr>
          <a:xfrm>
            <a:off x="457200" y="914401"/>
            <a:ext cx="6629400" cy="502920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77F7D40-0CE2-4453-BD58-DE2894BBB07F}" type="slidenum">
              <a:rPr lang="tr-TR" smtClean="0"/>
              <a:pPr/>
              <a:t>‹#›</a:t>
            </a:fld>
            <a:endParaRPr lang="tr-TR"/>
          </a:p>
        </p:txBody>
      </p:sp>
      <p:sp>
        <p:nvSpPr>
          <p:cNvPr id="2" name="Vertical Title 1"/>
          <p:cNvSpPr>
            <a:spLocks noGrp="1"/>
          </p:cNvSpPr>
          <p:nvPr>
            <p:ph type="title" orient="vert"/>
          </p:nvPr>
        </p:nvSpPr>
        <p:spPr>
          <a:xfrm>
            <a:off x="7239000" y="914401"/>
            <a:ext cx="926980" cy="5029200"/>
          </a:xfrm>
        </p:spPr>
        <p:txBody>
          <a:bodyPr vert="eaVert"/>
          <a:lstStyle/>
          <a:p>
            <a:r>
              <a:rPr lang="tr-TR" smtClean="0"/>
              <a:t>Asıl başlık stili için tıklatın</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C5A7028A-DFCF-48F4-91EE-4021BEF8D21A}" type="datetimeFigureOut">
              <a:rPr lang="tr-TR" smtClean="0">
                <a:solidFill>
                  <a:prstClr val="black">
                    <a:tint val="75000"/>
                  </a:prstClr>
                </a:solidFill>
              </a:rPr>
              <a:pPr/>
              <a:t>27.09.2014</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A75DE369-27D9-40CC-9E0E-93CDD179DC81}"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41198997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C5A7028A-DFCF-48F4-91EE-4021BEF8D21A}" type="datetimeFigureOut">
              <a:rPr lang="tr-TR" smtClean="0">
                <a:solidFill>
                  <a:prstClr val="black">
                    <a:tint val="75000"/>
                  </a:prstClr>
                </a:solidFill>
              </a:rPr>
              <a:pPr/>
              <a:t>27.09.2014</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A75DE369-27D9-40CC-9E0E-93CDD179DC81}"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181095034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C5A7028A-DFCF-48F4-91EE-4021BEF8D21A}" type="datetimeFigureOut">
              <a:rPr lang="tr-TR" smtClean="0">
                <a:solidFill>
                  <a:prstClr val="black">
                    <a:tint val="75000"/>
                  </a:prstClr>
                </a:solidFill>
              </a:rPr>
              <a:pPr/>
              <a:t>27.09.2014</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A75DE369-27D9-40CC-9E0E-93CDD179DC81}"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33480074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C5A7028A-DFCF-48F4-91EE-4021BEF8D21A}" type="datetimeFigureOut">
              <a:rPr lang="tr-TR" smtClean="0">
                <a:solidFill>
                  <a:prstClr val="black">
                    <a:tint val="75000"/>
                  </a:prstClr>
                </a:solidFill>
              </a:rPr>
              <a:pPr/>
              <a:t>27.09.2014</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A75DE369-27D9-40CC-9E0E-93CDD179DC81}"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22992239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C5A7028A-DFCF-48F4-91EE-4021BEF8D21A}" type="datetimeFigureOut">
              <a:rPr lang="tr-TR" smtClean="0">
                <a:solidFill>
                  <a:prstClr val="black">
                    <a:tint val="75000"/>
                  </a:prstClr>
                </a:solidFill>
              </a:rPr>
              <a:pPr/>
              <a:t>27.09.2014</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A75DE369-27D9-40CC-9E0E-93CDD179DC81}"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213100924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C5A7028A-DFCF-48F4-91EE-4021BEF8D21A}" type="datetimeFigureOut">
              <a:rPr lang="tr-TR" smtClean="0">
                <a:solidFill>
                  <a:prstClr val="black">
                    <a:tint val="75000"/>
                  </a:prstClr>
                </a:solidFill>
              </a:rPr>
              <a:pPr/>
              <a:t>27.09.2014</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A75DE369-27D9-40CC-9E0E-93CDD179DC81}"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2987005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C5A7028A-DFCF-48F4-91EE-4021BEF8D21A}" type="datetimeFigureOut">
              <a:rPr lang="tr-TR" smtClean="0">
                <a:solidFill>
                  <a:prstClr val="black">
                    <a:tint val="75000"/>
                  </a:prstClr>
                </a:solidFill>
              </a:rPr>
              <a:pPr/>
              <a:t>27.09.2014</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A75DE369-27D9-40CC-9E0E-93CDD179DC81}"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8267388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277F7D40-0CE2-4453-BD58-DE2894BBB07F}" type="slidenum">
              <a:rPr lang="tr-TR" smtClean="0"/>
              <a:pPr/>
              <a:t>‹#›</a:t>
            </a:fld>
            <a:endParaRPr lang="tr-TR"/>
          </a:p>
        </p:txBody>
      </p:sp>
    </p:spTree>
    <p:extLst>
      <p:ext uri="{BB962C8B-B14F-4D97-AF65-F5344CB8AC3E}">
        <p14:creationId xmlns:p14="http://schemas.microsoft.com/office/powerpoint/2010/main" xmlns="" val="263381938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C5A7028A-DFCF-48F4-91EE-4021BEF8D21A}" type="datetimeFigureOut">
              <a:rPr lang="tr-TR" smtClean="0">
                <a:solidFill>
                  <a:prstClr val="black">
                    <a:tint val="75000"/>
                  </a:prstClr>
                </a:solidFill>
              </a:rPr>
              <a:pPr/>
              <a:t>27.09.2014</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A75DE369-27D9-40CC-9E0E-93CDD179DC81}"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14698829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C5A7028A-DFCF-48F4-91EE-4021BEF8D21A}" type="datetimeFigureOut">
              <a:rPr lang="tr-TR" smtClean="0">
                <a:solidFill>
                  <a:prstClr val="black">
                    <a:tint val="75000"/>
                  </a:prstClr>
                </a:solidFill>
              </a:rPr>
              <a:pPr/>
              <a:t>27.09.2014</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A75DE369-27D9-40CC-9E0E-93CDD179DC81}"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6554536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C5A7028A-DFCF-48F4-91EE-4021BEF8D21A}" type="datetimeFigureOut">
              <a:rPr lang="tr-TR" smtClean="0">
                <a:solidFill>
                  <a:prstClr val="black">
                    <a:tint val="75000"/>
                  </a:prstClr>
                </a:solidFill>
              </a:rPr>
              <a:pPr/>
              <a:t>27.09.2014</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A75DE369-27D9-40CC-9E0E-93CDD179DC81}"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75591907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C5A7028A-DFCF-48F4-91EE-4021BEF8D21A}" type="datetimeFigureOut">
              <a:rPr lang="tr-TR" smtClean="0">
                <a:solidFill>
                  <a:prstClr val="black">
                    <a:tint val="75000"/>
                  </a:prstClr>
                </a:solidFill>
              </a:rPr>
              <a:pPr/>
              <a:t>27.09.2014</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A75DE369-27D9-40CC-9E0E-93CDD179DC81}"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386734080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tr-TR" smtClean="0"/>
              <a:t>Asıl başlık stili için tıklatın</a:t>
            </a:r>
            <a:endParaRPr lang="en-US" dirty="0"/>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4" name="Date Placeholder 3"/>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tr-TR" smtClean="0"/>
              <a:t>Asıl başlık stili için tıklatın</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tr-TR" smtClean="0"/>
              <a:t>Asıl başlık stili için tıklatın</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009442" y="1812927"/>
            <a:ext cx="3471277"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Text Placeholder 4"/>
          <p:cNvSpPr>
            <a:spLocks noGrp="1"/>
          </p:cNvSpPr>
          <p:nvPr>
            <p:ph type="body" sz="quarter" idx="3"/>
          </p:nvPr>
        </p:nvSpPr>
        <p:spPr>
          <a:xfrm>
            <a:off x="4663280" y="1812927"/>
            <a:ext cx="3471275"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Date Placeholder 6"/>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277F7D40-0CE2-4453-BD58-DE2894BBB07F}" type="slidenum">
              <a:rPr lang="tr-TR" smtClean="0"/>
              <a:pPr/>
              <a:t>‹#›</a:t>
            </a:fld>
            <a:endParaRPr lang="tr-TR"/>
          </a:p>
        </p:txBody>
      </p:sp>
    </p:spTree>
    <p:extLst>
      <p:ext uri="{BB962C8B-B14F-4D97-AF65-F5344CB8AC3E}">
        <p14:creationId xmlns:p14="http://schemas.microsoft.com/office/powerpoint/2010/main" xmlns="" val="30641958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tr-TR" smtClean="0"/>
              <a:t>Asıl başlık stili için tıklatın</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009443" y="1387058"/>
            <a:ext cx="3297953" cy="1113254"/>
          </a:xfrm>
        </p:spPr>
        <p:txBody>
          <a:bodyPr anchor="b">
            <a:normAutofit/>
          </a:bodyPr>
          <a:lstStyle>
            <a:lvl1pPr algn="l">
              <a:defRPr sz="2400" b="0"/>
            </a:lvl1pPr>
          </a:lstStyle>
          <a:p>
            <a:r>
              <a:rPr lang="tr-TR" smtClean="0"/>
              <a:t>Asıl başlık stili için tıklatın</a:t>
            </a:r>
            <a:endParaRPr lang="en-US"/>
          </a:p>
        </p:txBody>
      </p:sp>
      <p:sp>
        <p:nvSpPr>
          <p:cNvPr id="4" name="Text Placeholder 3"/>
          <p:cNvSpPr>
            <a:spLocks noGrp="1"/>
          </p:cNvSpPr>
          <p:nvPr>
            <p:ph type="body" sz="half" idx="2"/>
          </p:nvPr>
        </p:nvSpPr>
        <p:spPr>
          <a:xfrm>
            <a:off x="1009443" y="2500312"/>
            <a:ext cx="3297954"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277F7D40-0CE2-4453-BD58-DE2894BBB07F}" type="slidenum">
              <a:rPr lang="tr-TR" smtClean="0"/>
              <a:pPr/>
              <a:t>‹#›</a:t>
            </a:fld>
            <a:endParaRPr lang="tr-TR"/>
          </a:p>
        </p:txBody>
      </p:sp>
      <p:grpSp>
        <p:nvGrpSpPr>
          <p:cNvPr id="16" name="Group 15"/>
          <p:cNvGrpSpPr/>
          <p:nvPr/>
        </p:nvGrpSpPr>
        <p:grpSpPr>
          <a:xfrm>
            <a:off x="4516154" y="994387"/>
            <a:ext cx="1847138" cy="1530439"/>
            <a:chOff x="4718762" y="993075"/>
            <a:chExt cx="1847138" cy="1530439"/>
          </a:xfrm>
        </p:grpSpPr>
        <p:sp>
          <p:nvSpPr>
            <p:cNvPr id="32" name="Oval 31"/>
            <p:cNvSpPr/>
            <p:nvPr/>
          </p:nvSpPr>
          <p:spPr>
            <a:xfrm>
              <a:off x="5479247" y="1436861"/>
              <a:ext cx="1086653" cy="1086653"/>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Picture Placeholder 17"/>
          <p:cNvSpPr>
            <a:spLocks noGrp="1"/>
          </p:cNvSpPr>
          <p:nvPr>
            <p:ph type="pic" sz="quarter" idx="14"/>
          </p:nvPr>
        </p:nvSpPr>
        <p:spPr>
          <a:xfrm>
            <a:off x="4674192" y="1601512"/>
            <a:ext cx="3429000" cy="3429000"/>
          </a:xfrm>
          <a:prstGeom prst="ellipse">
            <a:avLst/>
          </a:prstGeom>
          <a:ln w="76200">
            <a:solidFill>
              <a:schemeClr val="tx2">
                <a:lumMod val="75000"/>
              </a:schemeClr>
            </a:solidFill>
          </a:ln>
        </p:spPr>
        <p:txBody>
          <a:bodyPr/>
          <a:lstStyle/>
          <a:p>
            <a:r>
              <a:rPr lang="tr-TR" smtClean="0"/>
              <a:t>Resim eklemek için simgeyi tıklatın</a:t>
            </a:r>
            <a:endParaRPr lang="en-US"/>
          </a:p>
        </p:txBody>
      </p:sp>
    </p:spTree>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tr-TR" smtClean="0"/>
              <a:t>Asıl başlık stili için tıklatın</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C5A7028A-DFCF-48F4-91EE-4021BEF8D21A}" type="datetimeFigureOut">
              <a:rPr lang="tr-TR" smtClean="0">
                <a:solidFill>
                  <a:prstClr val="black">
                    <a:tint val="75000"/>
                  </a:prstClr>
                </a:solidFill>
              </a:rPr>
              <a:pPr/>
              <a:t>27.09.2014</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A75DE369-27D9-40CC-9E0E-93CDD179DC81}"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41308423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C5A7028A-DFCF-48F4-91EE-4021BEF8D21A}" type="datetimeFigureOut">
              <a:rPr lang="tr-TR" smtClean="0">
                <a:solidFill>
                  <a:prstClr val="black">
                    <a:tint val="75000"/>
                  </a:prstClr>
                </a:solidFill>
              </a:rPr>
              <a:pPr/>
              <a:t>27.09.2014</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A75DE369-27D9-40CC-9E0E-93CDD179DC81}"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149094422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C5A7028A-DFCF-48F4-91EE-4021BEF8D21A}" type="datetimeFigureOut">
              <a:rPr lang="tr-TR" smtClean="0">
                <a:solidFill>
                  <a:prstClr val="black">
                    <a:tint val="75000"/>
                  </a:prstClr>
                </a:solidFill>
              </a:rPr>
              <a:pPr/>
              <a:t>27.09.2014</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A75DE369-27D9-40CC-9E0E-93CDD179DC81}"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302815680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C5A7028A-DFCF-48F4-91EE-4021BEF8D21A}" type="datetimeFigureOut">
              <a:rPr lang="tr-TR" smtClean="0">
                <a:solidFill>
                  <a:prstClr val="black">
                    <a:tint val="75000"/>
                  </a:prstClr>
                </a:solidFill>
              </a:rPr>
              <a:pPr/>
              <a:t>27.09.2014</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A75DE369-27D9-40CC-9E0E-93CDD179DC81}"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426757756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C5A7028A-DFCF-48F4-91EE-4021BEF8D21A}" type="datetimeFigureOut">
              <a:rPr lang="tr-TR" smtClean="0">
                <a:solidFill>
                  <a:prstClr val="black">
                    <a:tint val="75000"/>
                  </a:prstClr>
                </a:solidFill>
              </a:rPr>
              <a:pPr/>
              <a:t>27.09.2014</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A75DE369-27D9-40CC-9E0E-93CDD179DC81}"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6419847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277F7D40-0CE2-4453-BD58-DE2894BBB07F}" type="slidenum">
              <a:rPr lang="tr-TR" smtClean="0"/>
              <a:pPr/>
              <a:t>‹#›</a:t>
            </a:fld>
            <a:endParaRPr lang="tr-TR"/>
          </a:p>
        </p:txBody>
      </p:sp>
    </p:spTree>
    <p:extLst>
      <p:ext uri="{BB962C8B-B14F-4D97-AF65-F5344CB8AC3E}">
        <p14:creationId xmlns:p14="http://schemas.microsoft.com/office/powerpoint/2010/main" xmlns="" val="1368710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C5A7028A-DFCF-48F4-91EE-4021BEF8D21A}" type="datetimeFigureOut">
              <a:rPr lang="tr-TR" smtClean="0">
                <a:solidFill>
                  <a:prstClr val="black">
                    <a:tint val="75000"/>
                  </a:prstClr>
                </a:solidFill>
              </a:rPr>
              <a:pPr/>
              <a:t>27.09.2014</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A75DE369-27D9-40CC-9E0E-93CDD179DC81}"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223594911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C5A7028A-DFCF-48F4-91EE-4021BEF8D21A}" type="datetimeFigureOut">
              <a:rPr lang="tr-TR" smtClean="0">
                <a:solidFill>
                  <a:prstClr val="black">
                    <a:tint val="75000"/>
                  </a:prstClr>
                </a:solidFill>
              </a:rPr>
              <a:pPr/>
              <a:t>27.09.2014</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A75DE369-27D9-40CC-9E0E-93CDD179DC81}"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220175057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C5A7028A-DFCF-48F4-91EE-4021BEF8D21A}" type="datetimeFigureOut">
              <a:rPr lang="tr-TR" smtClean="0">
                <a:solidFill>
                  <a:prstClr val="black">
                    <a:tint val="75000"/>
                  </a:prstClr>
                </a:solidFill>
              </a:rPr>
              <a:pPr/>
              <a:t>27.09.2014</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A75DE369-27D9-40CC-9E0E-93CDD179DC81}"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331274274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C5A7028A-DFCF-48F4-91EE-4021BEF8D21A}" type="datetimeFigureOut">
              <a:rPr lang="tr-TR" smtClean="0">
                <a:solidFill>
                  <a:prstClr val="black">
                    <a:tint val="75000"/>
                  </a:prstClr>
                </a:solidFill>
              </a:rPr>
              <a:pPr/>
              <a:t>27.09.2014</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A75DE369-27D9-40CC-9E0E-93CDD179DC81}"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429313362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C5A7028A-DFCF-48F4-91EE-4021BEF8D21A}" type="datetimeFigureOut">
              <a:rPr lang="tr-TR" smtClean="0">
                <a:solidFill>
                  <a:prstClr val="black">
                    <a:tint val="75000"/>
                  </a:prstClr>
                </a:solidFill>
              </a:rPr>
              <a:pPr/>
              <a:t>27.09.2014</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A75DE369-27D9-40CC-9E0E-93CDD179DC81}"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31115935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C5A7028A-DFCF-48F4-91EE-4021BEF8D21A}" type="datetimeFigureOut">
              <a:rPr lang="tr-TR" smtClean="0">
                <a:solidFill>
                  <a:prstClr val="black">
                    <a:tint val="75000"/>
                  </a:prstClr>
                </a:solidFill>
              </a:rPr>
              <a:pPr/>
              <a:t>27.09.2014</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A75DE369-27D9-40CC-9E0E-93CDD179DC81}"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350370663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10" name="Rounded Rectangle 9"/>
          <p:cNvSpPr/>
          <p:nvPr/>
        </p:nvSpPr>
        <p:spPr>
          <a:xfrm rot="20707748">
            <a:off x="-617539" y="-652551"/>
            <a:ext cx="6664606" cy="3942692"/>
          </a:xfrm>
          <a:custGeom>
            <a:avLst/>
            <a:gdLst/>
            <a:ahLst/>
            <a:cxnLst/>
            <a:rect l="l" t="t" r="r" b="b"/>
            <a:pathLst>
              <a:path w="6664606" h="3942692">
                <a:moveTo>
                  <a:pt x="1046923" y="0"/>
                </a:moveTo>
                <a:lnTo>
                  <a:pt x="6664606" y="1491692"/>
                </a:lnTo>
                <a:lnTo>
                  <a:pt x="6664606" y="3860602"/>
                </a:lnTo>
                <a:cubicBezTo>
                  <a:pt x="6664606" y="3905939"/>
                  <a:pt x="6627853" y="3942692"/>
                  <a:pt x="6582516" y="3942692"/>
                </a:cubicBezTo>
                <a:lnTo>
                  <a:pt x="0" y="3942692"/>
                </a:lnTo>
                <a:close/>
              </a:path>
            </a:pathLst>
          </a:custGeom>
          <a:solidFill>
            <a:schemeClr val="bg1">
              <a:alpha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rot="20707748">
            <a:off x="6168153" y="-441831"/>
            <a:ext cx="3126510" cy="2426476"/>
          </a:xfrm>
          <a:custGeom>
            <a:avLst/>
            <a:gdLst/>
            <a:ahLst/>
            <a:cxnLst/>
            <a:rect l="l" t="t" r="r" b="b"/>
            <a:pathLst>
              <a:path w="3126510" h="2426476">
                <a:moveTo>
                  <a:pt x="0" y="0"/>
                </a:moveTo>
                <a:lnTo>
                  <a:pt x="3126510" y="830198"/>
                </a:lnTo>
                <a:lnTo>
                  <a:pt x="2702642" y="2426476"/>
                </a:lnTo>
                <a:lnTo>
                  <a:pt x="82091" y="2426476"/>
                </a:lnTo>
                <a:cubicBezTo>
                  <a:pt x="36754" y="2426475"/>
                  <a:pt x="1" y="2389722"/>
                  <a:pt x="1" y="2344385"/>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rot="20707748">
            <a:off x="7144098" y="2001564"/>
            <a:ext cx="2679455" cy="4946037"/>
          </a:xfrm>
          <a:custGeom>
            <a:avLst/>
            <a:gdLst/>
            <a:ahLst/>
            <a:cxnLst/>
            <a:rect l="l" t="t" r="r" b="b"/>
            <a:pathLst>
              <a:path w="2679455" h="4946037">
                <a:moveTo>
                  <a:pt x="2679455" y="0"/>
                </a:moveTo>
                <a:lnTo>
                  <a:pt x="1366108" y="4946037"/>
                </a:lnTo>
                <a:lnTo>
                  <a:pt x="0" y="4583288"/>
                </a:lnTo>
                <a:lnTo>
                  <a:pt x="0" y="82090"/>
                </a:lnTo>
                <a:cubicBezTo>
                  <a:pt x="0" y="36753"/>
                  <a:pt x="36753" y="0"/>
                  <a:pt x="82090" y="0"/>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rot="20707748">
            <a:off x="-205621" y="3323292"/>
            <a:ext cx="7378073" cy="4557796"/>
          </a:xfrm>
          <a:custGeom>
            <a:avLst/>
            <a:gdLst/>
            <a:ahLst/>
            <a:cxnLst/>
            <a:rect l="l" t="t" r="r" b="b"/>
            <a:pathLst>
              <a:path w="7378073" h="4557796">
                <a:moveTo>
                  <a:pt x="7327936" y="6451"/>
                </a:moveTo>
                <a:cubicBezTo>
                  <a:pt x="7357400" y="18913"/>
                  <a:pt x="7378073" y="48087"/>
                  <a:pt x="7378073" y="82090"/>
                </a:cubicBezTo>
                <a:lnTo>
                  <a:pt x="7378073" y="4557796"/>
                </a:lnTo>
                <a:lnTo>
                  <a:pt x="0" y="2598658"/>
                </a:lnTo>
                <a:lnTo>
                  <a:pt x="690034" y="0"/>
                </a:lnTo>
                <a:lnTo>
                  <a:pt x="7295983" y="0"/>
                </a:lnTo>
                <a:cubicBezTo>
                  <a:pt x="7307317" y="0"/>
                  <a:pt x="7318115" y="2297"/>
                  <a:pt x="7327936" y="6451"/>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900000">
            <a:off x="547834" y="3632676"/>
            <a:ext cx="5985159" cy="1606102"/>
          </a:xfrm>
        </p:spPr>
        <p:txBody>
          <a:bodyPr>
            <a:normAutofit/>
          </a:bodyPr>
          <a:lstStyle>
            <a:lvl1pPr>
              <a:lnSpc>
                <a:spcPts val="6000"/>
              </a:lnSpc>
              <a:defRPr sz="6000">
                <a:solidFill>
                  <a:schemeClr val="tx1"/>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rot="-900000">
            <a:off x="2201145" y="5027230"/>
            <a:ext cx="4655297" cy="1128495"/>
          </a:xfrm>
        </p:spPr>
        <p:txBody>
          <a:bodyPr>
            <a:normAutofit/>
          </a:bodyPr>
          <a:lstStyle>
            <a:lvl1pPr marL="0" indent="0" algn="r">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a:xfrm rot="-900000">
            <a:off x="6741465" y="2313285"/>
            <a:ext cx="1524000" cy="365125"/>
          </a:xfrm>
        </p:spPr>
        <p:txBody>
          <a:bodyPr/>
          <a:lstStyle>
            <a:lvl1pPr algn="l">
              <a:defRPr sz="1800">
                <a:solidFill>
                  <a:schemeClr val="tx1"/>
                </a:solidFill>
              </a:defRPr>
            </a:lvl1pPr>
          </a:lstStyle>
          <a:p>
            <a:fld id="{E28419FB-C969-4342-AF29-F1A0405D9F97}" type="datetimeFigureOut">
              <a:rPr lang="tr-TR" smtClean="0"/>
              <a:pPr/>
              <a:t>27.09.2014</a:t>
            </a:fld>
            <a:endParaRPr lang="tr-TR"/>
          </a:p>
        </p:txBody>
      </p:sp>
      <p:sp>
        <p:nvSpPr>
          <p:cNvPr id="5" name="Footer Placeholder 4"/>
          <p:cNvSpPr>
            <a:spLocks noGrp="1"/>
          </p:cNvSpPr>
          <p:nvPr>
            <p:ph type="ftr" sz="quarter" idx="11"/>
          </p:nvPr>
        </p:nvSpPr>
        <p:spPr>
          <a:xfrm rot="-900000">
            <a:off x="6551292" y="1528629"/>
            <a:ext cx="2465987" cy="365125"/>
          </a:xfrm>
        </p:spPr>
        <p:txBody>
          <a:bodyPr/>
          <a:lstStyle>
            <a:lvl1pPr>
              <a:defRPr>
                <a:solidFill>
                  <a:schemeClr val="tx1"/>
                </a:solidFill>
              </a:defRPr>
            </a:lvl1pPr>
          </a:lstStyle>
          <a:p>
            <a:endParaRPr lang="tr-TR"/>
          </a:p>
        </p:txBody>
      </p:sp>
      <p:sp>
        <p:nvSpPr>
          <p:cNvPr id="6" name="Slide Number Placeholder 5"/>
          <p:cNvSpPr>
            <a:spLocks noGrp="1"/>
          </p:cNvSpPr>
          <p:nvPr>
            <p:ph type="sldNum" sz="quarter" idx="12"/>
          </p:nvPr>
        </p:nvSpPr>
        <p:spPr>
          <a:xfrm rot="-900000">
            <a:off x="6451719" y="1162062"/>
            <a:ext cx="2133600" cy="421038"/>
          </a:xfrm>
        </p:spPr>
        <p:txBody>
          <a:bodyPr anchor="ctr"/>
          <a:lstStyle>
            <a:lvl1pPr algn="l">
              <a:defRPr sz="2400">
                <a:solidFill>
                  <a:schemeClr val="tx1"/>
                </a:solidFill>
              </a:defRPr>
            </a:lvl1pPr>
          </a:lstStyle>
          <a:p>
            <a:fld id="{277F7D40-0CE2-4453-BD58-DE2894BBB07F}" type="slidenum">
              <a:rPr lang="tr-TR" smtClean="0"/>
              <a:pPr/>
              <a:t>‹#›</a:t>
            </a:fld>
            <a:endParaRPr lang="tr-TR"/>
          </a:p>
        </p:txBody>
      </p:sp>
    </p:spTree>
  </p:cSld>
  <p:clrMapOvr>
    <a:masterClrMapping/>
  </p:clrMapOvr>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9" name="Rounded Rectangle 8"/>
          <p:cNvSpPr/>
          <p:nvPr/>
        </p:nvSpPr>
        <p:spPr>
          <a:xfrm rot="907748">
            <a:off x="-865440" y="850599"/>
            <a:ext cx="3615441" cy="6151724"/>
          </a:xfrm>
          <a:custGeom>
            <a:avLst/>
            <a:gdLst/>
            <a:ahLst/>
            <a:cxnLst/>
            <a:rect l="l" t="t" r="r" b="b"/>
            <a:pathLst>
              <a:path w="3615441" h="6151724">
                <a:moveTo>
                  <a:pt x="0" y="0"/>
                </a:moveTo>
                <a:lnTo>
                  <a:pt x="3533351" y="0"/>
                </a:lnTo>
                <a:cubicBezTo>
                  <a:pt x="3578688" y="0"/>
                  <a:pt x="3615441" y="36753"/>
                  <a:pt x="3615441" y="82090"/>
                </a:cubicBezTo>
                <a:lnTo>
                  <a:pt x="3615441" y="5623909"/>
                </a:lnTo>
                <a:lnTo>
                  <a:pt x="1663219" y="6151724"/>
                </a:ln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rot="907748">
            <a:off x="17749" y="-511509"/>
            <a:ext cx="3735394" cy="1387781"/>
          </a:xfrm>
          <a:custGeom>
            <a:avLst/>
            <a:gdLst/>
            <a:ahLst/>
            <a:cxnLst/>
            <a:rect l="l" t="t" r="r" b="b"/>
            <a:pathLst>
              <a:path w="3735394" h="1387781">
                <a:moveTo>
                  <a:pt x="0" y="1009924"/>
                </a:moveTo>
                <a:lnTo>
                  <a:pt x="3735394" y="0"/>
                </a:lnTo>
                <a:lnTo>
                  <a:pt x="3735394" y="1305691"/>
                </a:lnTo>
                <a:cubicBezTo>
                  <a:pt x="3735394" y="1351028"/>
                  <a:pt x="3698641" y="1387781"/>
                  <a:pt x="3653304" y="1387781"/>
                </a:cubicBezTo>
                <a:lnTo>
                  <a:pt x="102160" y="1387781"/>
                </a:ln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rot="907748">
            <a:off x="2146801" y="6590199"/>
            <a:ext cx="1981025" cy="535602"/>
          </a:xfrm>
          <a:custGeom>
            <a:avLst/>
            <a:gdLst/>
            <a:ahLst/>
            <a:cxnLst/>
            <a:rect l="l" t="t" r="r" b="b"/>
            <a:pathLst>
              <a:path w="1981025" h="535602">
                <a:moveTo>
                  <a:pt x="50137" y="6451"/>
                </a:moveTo>
                <a:cubicBezTo>
                  <a:pt x="59958" y="2297"/>
                  <a:pt x="70756" y="0"/>
                  <a:pt x="82090" y="0"/>
                </a:cubicBezTo>
                <a:lnTo>
                  <a:pt x="1981025" y="0"/>
                </a:lnTo>
                <a:lnTo>
                  <a:pt x="0" y="535602"/>
                </a:lnTo>
                <a:lnTo>
                  <a:pt x="0" y="82090"/>
                </a:lnTo>
                <a:cubicBezTo>
                  <a:pt x="0" y="48087"/>
                  <a:pt x="20674" y="18913"/>
                  <a:pt x="50137" y="6451"/>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rot="907748">
            <a:off x="3185141" y="-553633"/>
            <a:ext cx="6782931" cy="7826540"/>
          </a:xfrm>
          <a:custGeom>
            <a:avLst/>
            <a:gdLst/>
            <a:ahLst/>
            <a:cxnLst/>
            <a:rect l="l" t="t" r="r" b="b"/>
            <a:pathLst>
              <a:path w="6782931" h="7826540">
                <a:moveTo>
                  <a:pt x="0" y="1349945"/>
                </a:moveTo>
                <a:lnTo>
                  <a:pt x="4993024" y="0"/>
                </a:lnTo>
                <a:lnTo>
                  <a:pt x="6782931" y="6620302"/>
                </a:lnTo>
                <a:lnTo>
                  <a:pt x="2321435" y="7826540"/>
                </a:lnTo>
                <a:lnTo>
                  <a:pt x="82090" y="7826540"/>
                </a:lnTo>
                <a:cubicBezTo>
                  <a:pt x="36753" y="7826540"/>
                  <a:pt x="0" y="7789787"/>
                  <a:pt x="0" y="7744450"/>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4500000">
            <a:off x="-633894" y="2921988"/>
            <a:ext cx="5064953" cy="1695631"/>
          </a:xfrm>
        </p:spPr>
        <p:txBody>
          <a:bodyPr/>
          <a:lstStyle/>
          <a:p>
            <a:r>
              <a:rPr lang="tr-TR" smtClean="0"/>
              <a:t>Asıl başlık stili için tıklatın</a:t>
            </a:r>
            <a:endParaRPr lang="en-US"/>
          </a:p>
        </p:txBody>
      </p:sp>
      <p:sp>
        <p:nvSpPr>
          <p:cNvPr id="3" name="Content Placeholder 2"/>
          <p:cNvSpPr>
            <a:spLocks noGrp="1"/>
          </p:cNvSpPr>
          <p:nvPr>
            <p:ph idx="1"/>
          </p:nvPr>
        </p:nvSpPr>
        <p:spPr>
          <a:xfrm rot="900000">
            <a:off x="3479028" y="959716"/>
            <a:ext cx="4658735" cy="5077623"/>
          </a:xfrm>
        </p:spPr>
        <p:txBody>
          <a:bodyPr anchor="ct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a:xfrm rot="900000">
            <a:off x="1690988" y="608314"/>
            <a:ext cx="1789355" cy="365125"/>
          </a:xfrm>
        </p:spPr>
        <p:txBody>
          <a:bodyPr/>
          <a:lstStyle/>
          <a:p>
            <a:fld id="{E28419FB-C969-4342-AF29-F1A0405D9F97}" type="datetimeFigureOut">
              <a:rPr lang="tr-TR" smtClean="0"/>
              <a:pPr/>
              <a:t>27.09.2014</a:t>
            </a:fld>
            <a:endParaRPr lang="tr-TR"/>
          </a:p>
        </p:txBody>
      </p:sp>
      <p:sp>
        <p:nvSpPr>
          <p:cNvPr id="5" name="Footer Placeholder 4"/>
          <p:cNvSpPr>
            <a:spLocks noGrp="1"/>
          </p:cNvSpPr>
          <p:nvPr>
            <p:ph type="ftr" sz="quarter" idx="11"/>
          </p:nvPr>
        </p:nvSpPr>
        <p:spPr>
          <a:xfrm rot="900000">
            <a:off x="3103620" y="6177546"/>
            <a:ext cx="2392237" cy="365125"/>
          </a:xfrm>
        </p:spPr>
        <p:txBody>
          <a:bodyPr/>
          <a:lstStyle/>
          <a:p>
            <a:endParaRPr lang="tr-TR"/>
          </a:p>
        </p:txBody>
      </p:sp>
      <p:sp>
        <p:nvSpPr>
          <p:cNvPr id="6" name="Slide Number Placeholder 5"/>
          <p:cNvSpPr>
            <a:spLocks noGrp="1"/>
          </p:cNvSpPr>
          <p:nvPr>
            <p:ph type="sldNum" sz="quarter" idx="12"/>
          </p:nvPr>
        </p:nvSpPr>
        <p:spPr>
          <a:xfrm rot="900000">
            <a:off x="1265370" y="300797"/>
            <a:ext cx="2287319" cy="365125"/>
          </a:xfrm>
        </p:spPr>
        <p:txBody>
          <a:bodyPr/>
          <a:lstStyle/>
          <a:p>
            <a:fld id="{277F7D40-0CE2-4453-BD58-DE2894BBB07F}" type="slidenum">
              <a:rPr lang="tr-TR" smtClean="0"/>
              <a:pPr/>
              <a:t>‹#›</a:t>
            </a:fld>
            <a:endParaRPr lang="tr-TR"/>
          </a:p>
        </p:txBody>
      </p:sp>
    </p:spTree>
  </p:cSld>
  <p:clrMapOvr>
    <a:masterClrMapping/>
  </p:clrMapOvr>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17" name="Rounded Rectangle 16"/>
          <p:cNvSpPr/>
          <p:nvPr/>
        </p:nvSpPr>
        <p:spPr>
          <a:xfrm rot="900000">
            <a:off x="-57216" y="-1017685"/>
            <a:ext cx="7411427" cy="3438177"/>
          </a:xfrm>
          <a:custGeom>
            <a:avLst/>
            <a:gdLst/>
            <a:ahLst/>
            <a:cxnLst/>
            <a:rect l="l" t="t" r="r" b="b"/>
            <a:pathLst>
              <a:path w="7411427" h="3438177">
                <a:moveTo>
                  <a:pt x="0" y="1985886"/>
                </a:moveTo>
                <a:lnTo>
                  <a:pt x="7411427" y="0"/>
                </a:lnTo>
                <a:lnTo>
                  <a:pt x="7411427" y="3356087"/>
                </a:lnTo>
                <a:cubicBezTo>
                  <a:pt x="7411427" y="3401424"/>
                  <a:pt x="7374674" y="3438177"/>
                  <a:pt x="7329337" y="3438177"/>
                </a:cubicBezTo>
                <a:lnTo>
                  <a:pt x="389140" y="3438177"/>
                </a:ln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rot="900000">
            <a:off x="-776641" y="2417820"/>
            <a:ext cx="6998365" cy="5080081"/>
          </a:xfrm>
          <a:custGeom>
            <a:avLst/>
            <a:gdLst/>
            <a:ahLst/>
            <a:cxnLst/>
            <a:rect l="l" t="t" r="r" b="b"/>
            <a:pathLst>
              <a:path w="6998365" h="5080081">
                <a:moveTo>
                  <a:pt x="0" y="0"/>
                </a:moveTo>
                <a:lnTo>
                  <a:pt x="6916275" y="0"/>
                </a:lnTo>
                <a:cubicBezTo>
                  <a:pt x="6961612" y="0"/>
                  <a:pt x="6998365" y="36753"/>
                  <a:pt x="6998365" y="82090"/>
                </a:cubicBezTo>
                <a:lnTo>
                  <a:pt x="6998365" y="3569608"/>
                </a:lnTo>
                <a:lnTo>
                  <a:pt x="1361203" y="5080081"/>
                </a:ln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p:cNvSpPr/>
          <p:nvPr/>
        </p:nvSpPr>
        <p:spPr>
          <a:xfrm rot="900000">
            <a:off x="6338067" y="3775812"/>
            <a:ext cx="3102275" cy="3544033"/>
          </a:xfrm>
          <a:custGeom>
            <a:avLst/>
            <a:gdLst/>
            <a:ahLst/>
            <a:cxnLst/>
            <a:rect l="l" t="t" r="r" b="b"/>
            <a:pathLst>
              <a:path w="3102275" h="3544033">
                <a:moveTo>
                  <a:pt x="50137" y="6451"/>
                </a:moveTo>
                <a:cubicBezTo>
                  <a:pt x="59958" y="2297"/>
                  <a:pt x="70756" y="0"/>
                  <a:pt x="82090" y="0"/>
                </a:cubicBezTo>
                <a:lnTo>
                  <a:pt x="2375388" y="0"/>
                </a:lnTo>
                <a:lnTo>
                  <a:pt x="3102275" y="2712781"/>
                </a:lnTo>
                <a:lnTo>
                  <a:pt x="0" y="3544033"/>
                </a:lnTo>
                <a:lnTo>
                  <a:pt x="0" y="82090"/>
                </a:lnTo>
                <a:cubicBezTo>
                  <a:pt x="0" y="48087"/>
                  <a:pt x="20673" y="18913"/>
                  <a:pt x="50137" y="6451"/>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ounded Rectangle 19"/>
          <p:cNvSpPr/>
          <p:nvPr/>
        </p:nvSpPr>
        <p:spPr>
          <a:xfrm rot="900000">
            <a:off x="7327879" y="-104312"/>
            <a:ext cx="2350627" cy="3820866"/>
          </a:xfrm>
          <a:custGeom>
            <a:avLst/>
            <a:gdLst/>
            <a:ahLst/>
            <a:cxnLst/>
            <a:rect l="l" t="t" r="r" b="b"/>
            <a:pathLst>
              <a:path w="2350627" h="3820866">
                <a:moveTo>
                  <a:pt x="1" y="355523"/>
                </a:moveTo>
                <a:lnTo>
                  <a:pt x="1326829" y="0"/>
                </a:lnTo>
                <a:lnTo>
                  <a:pt x="2350627" y="3820866"/>
                </a:lnTo>
                <a:lnTo>
                  <a:pt x="82091" y="3820866"/>
                </a:lnTo>
                <a:cubicBezTo>
                  <a:pt x="36754" y="3820866"/>
                  <a:pt x="1" y="3784113"/>
                  <a:pt x="0" y="3738776"/>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900000">
            <a:off x="534986" y="2921829"/>
            <a:ext cx="5690855" cy="1570680"/>
          </a:xfrm>
        </p:spPr>
        <p:txBody>
          <a:bodyPr anchor="b">
            <a:noAutofit/>
          </a:bodyPr>
          <a:lstStyle>
            <a:lvl1pPr algn="r">
              <a:defRPr sz="4800" b="0"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rot="900000">
            <a:off x="537849" y="4494201"/>
            <a:ext cx="5271544" cy="1500187"/>
          </a:xfrm>
        </p:spPr>
        <p:txBody>
          <a:bodyPr anchor="t">
            <a:normAutofit/>
          </a:bodyPr>
          <a:lstStyle>
            <a:lvl1pPr marL="0" indent="0" algn="r">
              <a:buNone/>
              <a:defRPr sz="24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a:xfrm rot="900000">
            <a:off x="6878368" y="3761385"/>
            <a:ext cx="1524000" cy="365125"/>
          </a:xfrm>
        </p:spPr>
        <p:txBody>
          <a:bodyPr/>
          <a:lstStyle>
            <a:lvl1pPr algn="l">
              <a:defRPr/>
            </a:lvl1pPr>
          </a:lstStyle>
          <a:p>
            <a:fld id="{E28419FB-C969-4342-AF29-F1A0405D9F97}" type="datetimeFigureOut">
              <a:rPr lang="tr-TR" smtClean="0"/>
              <a:pPr/>
              <a:t>27.09.2014</a:t>
            </a:fld>
            <a:endParaRPr lang="tr-TR"/>
          </a:p>
        </p:txBody>
      </p:sp>
      <p:sp>
        <p:nvSpPr>
          <p:cNvPr id="5" name="Footer Placeholder 4"/>
          <p:cNvSpPr>
            <a:spLocks noGrp="1"/>
          </p:cNvSpPr>
          <p:nvPr>
            <p:ph type="ftr" sz="quarter" idx="11"/>
          </p:nvPr>
        </p:nvSpPr>
        <p:spPr>
          <a:xfrm rot="900000">
            <a:off x="7056965" y="3170795"/>
            <a:ext cx="1926305" cy="365125"/>
          </a:xfrm>
        </p:spPr>
        <p:txBody>
          <a:bodyPr/>
          <a:lstStyle/>
          <a:p>
            <a:endParaRPr lang="tr-TR"/>
          </a:p>
        </p:txBody>
      </p:sp>
      <p:sp>
        <p:nvSpPr>
          <p:cNvPr id="6" name="Slide Number Placeholder 5"/>
          <p:cNvSpPr>
            <a:spLocks noGrp="1"/>
          </p:cNvSpPr>
          <p:nvPr>
            <p:ph type="sldNum" sz="quarter" idx="12"/>
          </p:nvPr>
        </p:nvSpPr>
        <p:spPr>
          <a:xfrm rot="900000" flipH="1">
            <a:off x="7176363" y="2661157"/>
            <a:ext cx="683979" cy="365125"/>
          </a:xfrm>
        </p:spPr>
        <p:txBody>
          <a:bodyPr/>
          <a:lstStyle>
            <a:lvl1pPr algn="l">
              <a:defRPr/>
            </a:lvl1pPr>
          </a:lstStyle>
          <a:p>
            <a:fld id="{277F7D40-0CE2-4453-BD58-DE2894BBB07F}" type="slidenum">
              <a:rPr lang="tr-TR" smtClean="0"/>
              <a:pPr/>
              <a:t>‹#›</a:t>
            </a:fld>
            <a:endParaRPr lang="tr-TR"/>
          </a:p>
        </p:txBody>
      </p:sp>
    </p:spTree>
  </p:cSld>
  <p:clrMapOvr>
    <a:masterClrMapping/>
  </p:clrMapOvr>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17" name="Rounded Rectangle 16"/>
          <p:cNvSpPr/>
          <p:nvPr/>
        </p:nvSpPr>
        <p:spPr>
          <a:xfrm rot="20707748">
            <a:off x="-883225" y="-625990"/>
            <a:ext cx="7439907" cy="7344599"/>
          </a:xfrm>
          <a:custGeom>
            <a:avLst/>
            <a:gdLst/>
            <a:ahLst/>
            <a:cxnLst/>
            <a:rect l="l" t="t" r="r" b="b"/>
            <a:pathLst>
              <a:path w="7439907" h="7344599">
                <a:moveTo>
                  <a:pt x="1760047" y="0"/>
                </a:moveTo>
                <a:lnTo>
                  <a:pt x="7439906" y="1508202"/>
                </a:lnTo>
                <a:lnTo>
                  <a:pt x="7439907" y="7262509"/>
                </a:lnTo>
                <a:cubicBezTo>
                  <a:pt x="7439906" y="7307846"/>
                  <a:pt x="7403153" y="7344599"/>
                  <a:pt x="7357816" y="7344599"/>
                </a:cubicBezTo>
                <a:lnTo>
                  <a:pt x="2697558" y="7344599"/>
                </a:lnTo>
                <a:lnTo>
                  <a:pt x="0" y="6628303"/>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rot="20707748">
            <a:off x="3237537" y="6275496"/>
            <a:ext cx="4387395" cy="1165008"/>
          </a:xfrm>
          <a:custGeom>
            <a:avLst/>
            <a:gdLst/>
            <a:ahLst/>
            <a:cxnLst/>
            <a:rect l="l" t="t" r="r" b="b"/>
            <a:pathLst>
              <a:path w="4387395" h="1165008">
                <a:moveTo>
                  <a:pt x="4337258" y="6451"/>
                </a:moveTo>
                <a:cubicBezTo>
                  <a:pt x="4366722" y="18913"/>
                  <a:pt x="4387395" y="48087"/>
                  <a:pt x="4387395" y="82090"/>
                </a:cubicBezTo>
                <a:lnTo>
                  <a:pt x="4387395" y="1165008"/>
                </a:lnTo>
                <a:lnTo>
                  <a:pt x="0" y="0"/>
                </a:lnTo>
                <a:lnTo>
                  <a:pt x="4305305" y="0"/>
                </a:lnTo>
                <a:cubicBezTo>
                  <a:pt x="4316639" y="0"/>
                  <a:pt x="4327437" y="2297"/>
                  <a:pt x="4337258" y="6451"/>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p:cNvSpPr/>
          <p:nvPr/>
        </p:nvSpPr>
        <p:spPr>
          <a:xfrm rot="20707748">
            <a:off x="7660698" y="5462349"/>
            <a:ext cx="1709024" cy="1536003"/>
          </a:xfrm>
          <a:custGeom>
            <a:avLst/>
            <a:gdLst/>
            <a:ahLst/>
            <a:cxnLst/>
            <a:rect l="l" t="t" r="r" b="b"/>
            <a:pathLst>
              <a:path w="1709024" h="1536003">
                <a:moveTo>
                  <a:pt x="1709024" y="0"/>
                </a:moveTo>
                <a:lnTo>
                  <a:pt x="1301161" y="1536003"/>
                </a:lnTo>
                <a:lnTo>
                  <a:pt x="0" y="1190500"/>
                </a:lnTo>
                <a:lnTo>
                  <a:pt x="0" y="82090"/>
                </a:lnTo>
                <a:cubicBezTo>
                  <a:pt x="0" y="36753"/>
                  <a:pt x="36753" y="0"/>
                  <a:pt x="82090" y="0"/>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p:cNvSpPr/>
          <p:nvPr/>
        </p:nvSpPr>
        <p:spPr>
          <a:xfrm rot="20707748">
            <a:off x="6667944" y="-490547"/>
            <a:ext cx="3064333" cy="5811872"/>
          </a:xfrm>
          <a:custGeom>
            <a:avLst/>
            <a:gdLst/>
            <a:ahLst/>
            <a:cxnLst/>
            <a:rect l="l" t="t" r="r" b="b"/>
            <a:pathLst>
              <a:path w="3064333" h="5811872">
                <a:moveTo>
                  <a:pt x="0" y="0"/>
                </a:moveTo>
                <a:lnTo>
                  <a:pt x="3064333" y="813688"/>
                </a:lnTo>
                <a:lnTo>
                  <a:pt x="1737140" y="5811872"/>
                </a:lnTo>
                <a:lnTo>
                  <a:pt x="82090" y="5811872"/>
                </a:lnTo>
                <a:cubicBezTo>
                  <a:pt x="36753" y="5811872"/>
                  <a:pt x="0" y="5775119"/>
                  <a:pt x="0" y="5729782"/>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4500000">
            <a:off x="5171893" y="2231024"/>
            <a:ext cx="4820301" cy="1436159"/>
          </a:xfrm>
        </p:spPr>
        <p:txBody>
          <a:bodyPr/>
          <a:lstStyle/>
          <a:p>
            <a:r>
              <a:rPr lang="tr-TR" smtClean="0"/>
              <a:t>Asıl başlık stili için tıklatın</a:t>
            </a:r>
            <a:endParaRPr lang="en-US"/>
          </a:p>
        </p:txBody>
      </p:sp>
      <p:sp>
        <p:nvSpPr>
          <p:cNvPr id="3" name="Content Placeholder 2"/>
          <p:cNvSpPr>
            <a:spLocks noGrp="1"/>
          </p:cNvSpPr>
          <p:nvPr>
            <p:ph sz="half" idx="1"/>
          </p:nvPr>
        </p:nvSpPr>
        <p:spPr>
          <a:xfrm rot="-900000">
            <a:off x="1014439" y="1335061"/>
            <a:ext cx="2578608" cy="48398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rot="-900000">
            <a:off x="3701032" y="618005"/>
            <a:ext cx="2580010" cy="4837176"/>
          </a:xfrm>
        </p:spPr>
        <p:txBody>
          <a:bodyPr anchor="t"/>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a:xfrm rot="-900000">
            <a:off x="7755919" y="5887412"/>
            <a:ext cx="1241980" cy="365125"/>
          </a:xfrm>
        </p:spPr>
        <p:txBody>
          <a:bodyPr/>
          <a:lstStyle>
            <a:lvl1pPr algn="l">
              <a:defRPr/>
            </a:lvl1pPr>
          </a:lstStyle>
          <a:p>
            <a:fld id="{E28419FB-C969-4342-AF29-F1A0405D9F97}" type="datetimeFigureOut">
              <a:rPr lang="tr-TR" smtClean="0"/>
              <a:pPr/>
              <a:t>27.09.2014</a:t>
            </a:fld>
            <a:endParaRPr lang="tr-TR"/>
          </a:p>
        </p:txBody>
      </p:sp>
      <p:sp>
        <p:nvSpPr>
          <p:cNvPr id="6" name="Footer Placeholder 5"/>
          <p:cNvSpPr>
            <a:spLocks noGrp="1"/>
          </p:cNvSpPr>
          <p:nvPr>
            <p:ph type="ftr" sz="quarter" idx="11"/>
          </p:nvPr>
        </p:nvSpPr>
        <p:spPr>
          <a:xfrm rot="-900000">
            <a:off x="4054658" y="5494374"/>
            <a:ext cx="3124200" cy="365125"/>
          </a:xfrm>
        </p:spPr>
        <p:txBody>
          <a:bodyPr/>
          <a:lstStyle>
            <a:lvl1pPr algn="r">
              <a:defRPr/>
            </a:lvl1pPr>
          </a:lstStyle>
          <a:p>
            <a:endParaRPr lang="tr-TR"/>
          </a:p>
        </p:txBody>
      </p:sp>
      <p:sp>
        <p:nvSpPr>
          <p:cNvPr id="7" name="Slide Number Placeholder 6"/>
          <p:cNvSpPr>
            <a:spLocks noGrp="1"/>
          </p:cNvSpPr>
          <p:nvPr>
            <p:ph type="sldNum" sz="quarter" idx="12"/>
          </p:nvPr>
        </p:nvSpPr>
        <p:spPr>
          <a:xfrm rot="-900000">
            <a:off x="7690164" y="5643110"/>
            <a:ext cx="1241693" cy="365125"/>
          </a:xfrm>
        </p:spPr>
        <p:txBody>
          <a:bodyPr/>
          <a:lstStyle>
            <a:lvl1pPr algn="l">
              <a:defRPr/>
            </a:lvl1pPr>
          </a:lstStyle>
          <a:p>
            <a:fld id="{277F7D40-0CE2-4453-BD58-DE2894BBB07F}" type="slidenum">
              <a:rPr lang="tr-TR" smtClean="0"/>
              <a:pPr/>
              <a:t>‹#›</a:t>
            </a:fld>
            <a:endParaRPr lang="tr-TR"/>
          </a:p>
        </p:txBody>
      </p:sp>
    </p:spTree>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277F7D40-0CE2-4453-BD58-DE2894BBB07F}" type="slidenum">
              <a:rPr lang="tr-TR" smtClean="0"/>
              <a:pPr/>
              <a:t>‹#›</a:t>
            </a:fld>
            <a:endParaRPr lang="tr-TR"/>
          </a:p>
        </p:txBody>
      </p:sp>
    </p:spTree>
    <p:extLst>
      <p:ext uri="{BB962C8B-B14F-4D97-AF65-F5344CB8AC3E}">
        <p14:creationId xmlns:p14="http://schemas.microsoft.com/office/powerpoint/2010/main" xmlns="" val="115630906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53" name="Rounded Rectangle 52"/>
          <p:cNvSpPr/>
          <p:nvPr/>
        </p:nvSpPr>
        <p:spPr>
          <a:xfrm rot="20707748">
            <a:off x="-883225" y="-625990"/>
            <a:ext cx="7439907" cy="7344599"/>
          </a:xfrm>
          <a:custGeom>
            <a:avLst/>
            <a:gdLst/>
            <a:ahLst/>
            <a:cxnLst/>
            <a:rect l="l" t="t" r="r" b="b"/>
            <a:pathLst>
              <a:path w="7439907" h="7344599">
                <a:moveTo>
                  <a:pt x="1760047" y="0"/>
                </a:moveTo>
                <a:lnTo>
                  <a:pt x="7439906" y="1508202"/>
                </a:lnTo>
                <a:lnTo>
                  <a:pt x="7439907" y="7262509"/>
                </a:lnTo>
                <a:cubicBezTo>
                  <a:pt x="7439906" y="7307846"/>
                  <a:pt x="7403153" y="7344599"/>
                  <a:pt x="7357816" y="7344599"/>
                </a:cubicBezTo>
                <a:lnTo>
                  <a:pt x="2697558" y="7344599"/>
                </a:lnTo>
                <a:lnTo>
                  <a:pt x="0" y="6628303"/>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p:cNvSpPr/>
          <p:nvPr/>
        </p:nvSpPr>
        <p:spPr>
          <a:xfrm rot="20707748">
            <a:off x="3237537" y="6275496"/>
            <a:ext cx="4387395" cy="1165008"/>
          </a:xfrm>
          <a:custGeom>
            <a:avLst/>
            <a:gdLst/>
            <a:ahLst/>
            <a:cxnLst/>
            <a:rect l="l" t="t" r="r" b="b"/>
            <a:pathLst>
              <a:path w="4387395" h="1165008">
                <a:moveTo>
                  <a:pt x="4337258" y="6451"/>
                </a:moveTo>
                <a:cubicBezTo>
                  <a:pt x="4366722" y="18913"/>
                  <a:pt x="4387395" y="48087"/>
                  <a:pt x="4387395" y="82090"/>
                </a:cubicBezTo>
                <a:lnTo>
                  <a:pt x="4387395" y="1165008"/>
                </a:lnTo>
                <a:lnTo>
                  <a:pt x="0" y="0"/>
                </a:lnTo>
                <a:lnTo>
                  <a:pt x="4305305" y="0"/>
                </a:lnTo>
                <a:cubicBezTo>
                  <a:pt x="4316639" y="0"/>
                  <a:pt x="4327437" y="2297"/>
                  <a:pt x="4337258" y="6451"/>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ounded Rectangle 54"/>
          <p:cNvSpPr/>
          <p:nvPr/>
        </p:nvSpPr>
        <p:spPr>
          <a:xfrm rot="20707748">
            <a:off x="7660698" y="5462349"/>
            <a:ext cx="1709024" cy="1536003"/>
          </a:xfrm>
          <a:custGeom>
            <a:avLst/>
            <a:gdLst/>
            <a:ahLst/>
            <a:cxnLst/>
            <a:rect l="l" t="t" r="r" b="b"/>
            <a:pathLst>
              <a:path w="1709024" h="1536003">
                <a:moveTo>
                  <a:pt x="1709024" y="0"/>
                </a:moveTo>
                <a:lnTo>
                  <a:pt x="1301161" y="1536003"/>
                </a:lnTo>
                <a:lnTo>
                  <a:pt x="0" y="1190500"/>
                </a:lnTo>
                <a:lnTo>
                  <a:pt x="0" y="82090"/>
                </a:lnTo>
                <a:cubicBezTo>
                  <a:pt x="0" y="36753"/>
                  <a:pt x="36753" y="0"/>
                  <a:pt x="82090" y="0"/>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ounded Rectangle 55"/>
          <p:cNvSpPr/>
          <p:nvPr/>
        </p:nvSpPr>
        <p:spPr>
          <a:xfrm rot="20707748">
            <a:off x="6667944" y="-490547"/>
            <a:ext cx="3064333" cy="5811872"/>
          </a:xfrm>
          <a:custGeom>
            <a:avLst/>
            <a:gdLst/>
            <a:ahLst/>
            <a:cxnLst/>
            <a:rect l="l" t="t" r="r" b="b"/>
            <a:pathLst>
              <a:path w="3064333" h="5811872">
                <a:moveTo>
                  <a:pt x="0" y="0"/>
                </a:moveTo>
                <a:lnTo>
                  <a:pt x="3064333" y="813688"/>
                </a:lnTo>
                <a:lnTo>
                  <a:pt x="1737140" y="5811872"/>
                </a:lnTo>
                <a:lnTo>
                  <a:pt x="82090" y="5811872"/>
                </a:lnTo>
                <a:cubicBezTo>
                  <a:pt x="36753" y="5811872"/>
                  <a:pt x="0" y="5775119"/>
                  <a:pt x="0" y="5729782"/>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4500000">
            <a:off x="5175504" y="2231136"/>
            <a:ext cx="4818888" cy="1435608"/>
          </a:xfrm>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rot="-900000">
            <a:off x="854761" y="1406870"/>
            <a:ext cx="2213148" cy="759866"/>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rot="-900000">
            <a:off x="1120518" y="2227895"/>
            <a:ext cx="2578608" cy="3938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Text Placeholder 4"/>
          <p:cNvSpPr>
            <a:spLocks noGrp="1"/>
          </p:cNvSpPr>
          <p:nvPr>
            <p:ph type="body" sz="quarter" idx="3"/>
          </p:nvPr>
        </p:nvSpPr>
        <p:spPr>
          <a:xfrm rot="-900000">
            <a:off x="3535709" y="687503"/>
            <a:ext cx="2214753" cy="753043"/>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rot="-900000">
            <a:off x="3808498" y="1495882"/>
            <a:ext cx="2578608" cy="395590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a:xfrm rot="-900000">
            <a:off x="7754112" y="5888736"/>
            <a:ext cx="1243584" cy="365125"/>
          </a:xfrm>
        </p:spPr>
        <p:txBody>
          <a:bodyPr/>
          <a:lstStyle>
            <a:lvl1pPr algn="l">
              <a:defRPr/>
            </a:lvl1pPr>
          </a:lstStyle>
          <a:p>
            <a:fld id="{E28419FB-C969-4342-AF29-F1A0405D9F97}" type="datetimeFigureOut">
              <a:rPr lang="tr-TR" smtClean="0"/>
              <a:pPr/>
              <a:t>27.09.2014</a:t>
            </a:fld>
            <a:endParaRPr lang="tr-TR"/>
          </a:p>
        </p:txBody>
      </p:sp>
      <p:sp>
        <p:nvSpPr>
          <p:cNvPr id="8" name="Footer Placeholder 7"/>
          <p:cNvSpPr>
            <a:spLocks noGrp="1"/>
          </p:cNvSpPr>
          <p:nvPr>
            <p:ph type="ftr" sz="quarter" idx="11"/>
          </p:nvPr>
        </p:nvSpPr>
        <p:spPr>
          <a:xfrm rot="-900000">
            <a:off x="4050792" y="5495544"/>
            <a:ext cx="3124200" cy="365125"/>
          </a:xfrm>
        </p:spPr>
        <p:txBody>
          <a:bodyPr/>
          <a:lstStyle>
            <a:lvl1pPr algn="r">
              <a:defRPr/>
            </a:lvl1pPr>
          </a:lstStyle>
          <a:p>
            <a:endParaRPr lang="tr-TR"/>
          </a:p>
        </p:txBody>
      </p:sp>
      <p:sp>
        <p:nvSpPr>
          <p:cNvPr id="9" name="Slide Number Placeholder 8"/>
          <p:cNvSpPr>
            <a:spLocks noGrp="1"/>
          </p:cNvSpPr>
          <p:nvPr>
            <p:ph type="sldNum" sz="quarter" idx="12"/>
          </p:nvPr>
        </p:nvSpPr>
        <p:spPr>
          <a:xfrm rot="-900000">
            <a:off x="7690104" y="5641848"/>
            <a:ext cx="1243584" cy="365125"/>
          </a:xfrm>
        </p:spPr>
        <p:txBody>
          <a:bodyPr/>
          <a:lstStyle>
            <a:lvl1pPr algn="l">
              <a:defRPr/>
            </a:lvl1pPr>
          </a:lstStyle>
          <a:p>
            <a:fld id="{277F7D40-0CE2-4453-BD58-DE2894BBB07F}" type="slidenum">
              <a:rPr lang="tr-TR" smtClean="0"/>
              <a:pPr/>
              <a:t>‹#›</a:t>
            </a:fld>
            <a:endParaRPr lang="tr-TR"/>
          </a:p>
        </p:txBody>
      </p:sp>
    </p:spTree>
  </p:cSld>
  <p:clrMapOvr>
    <a:masterClrMapping/>
  </p:clrMapOvr>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1" name="Rounded Rectangle 20"/>
          <p:cNvSpPr/>
          <p:nvPr/>
        </p:nvSpPr>
        <p:spPr>
          <a:xfrm rot="907748">
            <a:off x="-865440" y="850599"/>
            <a:ext cx="3615441" cy="6151724"/>
          </a:xfrm>
          <a:custGeom>
            <a:avLst/>
            <a:gdLst/>
            <a:ahLst/>
            <a:cxnLst/>
            <a:rect l="l" t="t" r="r" b="b"/>
            <a:pathLst>
              <a:path w="3615441" h="6151724">
                <a:moveTo>
                  <a:pt x="0" y="0"/>
                </a:moveTo>
                <a:lnTo>
                  <a:pt x="3533351" y="0"/>
                </a:lnTo>
                <a:cubicBezTo>
                  <a:pt x="3578688" y="0"/>
                  <a:pt x="3615441" y="36753"/>
                  <a:pt x="3615441" y="82090"/>
                </a:cubicBezTo>
                <a:lnTo>
                  <a:pt x="3615441" y="5623909"/>
                </a:lnTo>
                <a:lnTo>
                  <a:pt x="1663219" y="6151724"/>
                </a:ln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p:cNvSpPr/>
          <p:nvPr/>
        </p:nvSpPr>
        <p:spPr>
          <a:xfrm rot="907748">
            <a:off x="17749" y="-511509"/>
            <a:ext cx="3735394" cy="1387781"/>
          </a:xfrm>
          <a:custGeom>
            <a:avLst/>
            <a:gdLst/>
            <a:ahLst/>
            <a:cxnLst/>
            <a:rect l="l" t="t" r="r" b="b"/>
            <a:pathLst>
              <a:path w="3735394" h="1387781">
                <a:moveTo>
                  <a:pt x="0" y="1009924"/>
                </a:moveTo>
                <a:lnTo>
                  <a:pt x="3735394" y="0"/>
                </a:lnTo>
                <a:lnTo>
                  <a:pt x="3735394" y="1305691"/>
                </a:lnTo>
                <a:cubicBezTo>
                  <a:pt x="3735394" y="1351028"/>
                  <a:pt x="3698641" y="1387781"/>
                  <a:pt x="3653304" y="1387781"/>
                </a:cubicBezTo>
                <a:lnTo>
                  <a:pt x="102160" y="1387781"/>
                </a:ln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p:cNvSpPr/>
          <p:nvPr/>
        </p:nvSpPr>
        <p:spPr>
          <a:xfrm rot="907748">
            <a:off x="2146801" y="6590199"/>
            <a:ext cx="1981025" cy="535602"/>
          </a:xfrm>
          <a:custGeom>
            <a:avLst/>
            <a:gdLst/>
            <a:ahLst/>
            <a:cxnLst/>
            <a:rect l="l" t="t" r="r" b="b"/>
            <a:pathLst>
              <a:path w="1981025" h="535602">
                <a:moveTo>
                  <a:pt x="50137" y="6451"/>
                </a:moveTo>
                <a:cubicBezTo>
                  <a:pt x="59958" y="2297"/>
                  <a:pt x="70756" y="0"/>
                  <a:pt x="82090" y="0"/>
                </a:cubicBezTo>
                <a:lnTo>
                  <a:pt x="1981025" y="0"/>
                </a:lnTo>
                <a:lnTo>
                  <a:pt x="0" y="535602"/>
                </a:lnTo>
                <a:lnTo>
                  <a:pt x="0" y="82090"/>
                </a:lnTo>
                <a:cubicBezTo>
                  <a:pt x="0" y="48087"/>
                  <a:pt x="20674" y="18913"/>
                  <a:pt x="50137" y="6451"/>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23"/>
          <p:cNvSpPr/>
          <p:nvPr/>
        </p:nvSpPr>
        <p:spPr>
          <a:xfrm rot="907748">
            <a:off x="3185141" y="-553633"/>
            <a:ext cx="6782931" cy="7826540"/>
          </a:xfrm>
          <a:custGeom>
            <a:avLst/>
            <a:gdLst/>
            <a:ahLst/>
            <a:cxnLst/>
            <a:rect l="l" t="t" r="r" b="b"/>
            <a:pathLst>
              <a:path w="6782931" h="7826540">
                <a:moveTo>
                  <a:pt x="0" y="1349945"/>
                </a:moveTo>
                <a:lnTo>
                  <a:pt x="4993024" y="0"/>
                </a:lnTo>
                <a:lnTo>
                  <a:pt x="6782931" y="6620302"/>
                </a:lnTo>
                <a:lnTo>
                  <a:pt x="2321435" y="7826540"/>
                </a:lnTo>
                <a:lnTo>
                  <a:pt x="82090" y="7826540"/>
                </a:lnTo>
                <a:cubicBezTo>
                  <a:pt x="36753" y="7826540"/>
                  <a:pt x="0" y="7789787"/>
                  <a:pt x="0" y="7744450"/>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4500000">
            <a:off x="-630936" y="2926080"/>
            <a:ext cx="5065776" cy="1691640"/>
          </a:xfrm>
        </p:spPr>
        <p:txBody>
          <a:bodyPr/>
          <a:lstStyle/>
          <a:p>
            <a:r>
              <a:rPr lang="tr-TR" smtClean="0"/>
              <a:t>Asıl başlık stili için tıklatın</a:t>
            </a:r>
            <a:endParaRPr lang="en-US"/>
          </a:p>
        </p:txBody>
      </p:sp>
      <p:sp>
        <p:nvSpPr>
          <p:cNvPr id="3" name="Date Placeholder 2"/>
          <p:cNvSpPr>
            <a:spLocks noGrp="1"/>
          </p:cNvSpPr>
          <p:nvPr>
            <p:ph type="dt" sz="half" idx="10"/>
          </p:nvPr>
        </p:nvSpPr>
        <p:spPr>
          <a:xfrm rot="900000">
            <a:off x="1691640" y="612648"/>
            <a:ext cx="1792224" cy="365125"/>
          </a:xfrm>
        </p:spPr>
        <p:txBody>
          <a:bodyPr/>
          <a:lstStyle/>
          <a:p>
            <a:fld id="{E28419FB-C969-4342-AF29-F1A0405D9F97}" type="datetimeFigureOut">
              <a:rPr lang="tr-TR" smtClean="0"/>
              <a:pPr/>
              <a:t>27.09.2014</a:t>
            </a:fld>
            <a:endParaRPr lang="tr-TR"/>
          </a:p>
        </p:txBody>
      </p:sp>
      <p:sp>
        <p:nvSpPr>
          <p:cNvPr id="4" name="Footer Placeholder 3"/>
          <p:cNvSpPr>
            <a:spLocks noGrp="1"/>
          </p:cNvSpPr>
          <p:nvPr>
            <p:ph type="ftr" sz="quarter" idx="11"/>
          </p:nvPr>
        </p:nvSpPr>
        <p:spPr>
          <a:xfrm rot="900000">
            <a:off x="2493721" y="6101033"/>
            <a:ext cx="3052113" cy="365125"/>
          </a:xfrm>
        </p:spPr>
        <p:txBody>
          <a:bodyPr/>
          <a:lstStyle/>
          <a:p>
            <a:endParaRPr lang="tr-TR"/>
          </a:p>
        </p:txBody>
      </p:sp>
      <p:sp>
        <p:nvSpPr>
          <p:cNvPr id="5" name="Slide Number Placeholder 4"/>
          <p:cNvSpPr>
            <a:spLocks noGrp="1"/>
          </p:cNvSpPr>
          <p:nvPr>
            <p:ph type="sldNum" sz="quarter" idx="12"/>
          </p:nvPr>
        </p:nvSpPr>
        <p:spPr>
          <a:xfrm rot="900000">
            <a:off x="1261872" y="301752"/>
            <a:ext cx="2286000" cy="365125"/>
          </a:xfrm>
        </p:spPr>
        <p:txBody>
          <a:bodyPr/>
          <a:lstStyle/>
          <a:p>
            <a:fld id="{277F7D40-0CE2-4453-BD58-DE2894BBB07F}" type="slidenum">
              <a:rPr lang="tr-TR" smtClean="0"/>
              <a:pPr/>
              <a:t>‹#›</a:t>
            </a:fld>
            <a:endParaRPr lang="tr-TR"/>
          </a:p>
        </p:txBody>
      </p:sp>
    </p:spTree>
  </p:cSld>
  <p:clrMapOvr>
    <a:masterClrMapping/>
  </p:clrMapOvr>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12" name="Rounded Rectangle 11"/>
          <p:cNvSpPr/>
          <p:nvPr/>
        </p:nvSpPr>
        <p:spPr>
          <a:xfrm rot="900000">
            <a:off x="-372248" y="-1218153"/>
            <a:ext cx="8577953" cy="6344114"/>
          </a:xfrm>
          <a:custGeom>
            <a:avLst/>
            <a:gdLst/>
            <a:ahLst/>
            <a:cxnLst/>
            <a:rect l="l" t="t" r="r" b="b"/>
            <a:pathLst>
              <a:path w="8577953" h="6344114">
                <a:moveTo>
                  <a:pt x="0" y="2298455"/>
                </a:moveTo>
                <a:lnTo>
                  <a:pt x="8577953" y="0"/>
                </a:lnTo>
                <a:lnTo>
                  <a:pt x="8577953" y="6262024"/>
                </a:lnTo>
                <a:cubicBezTo>
                  <a:pt x="8577953" y="6307361"/>
                  <a:pt x="8541200" y="6344113"/>
                  <a:pt x="8495863" y="6344113"/>
                </a:cubicBezTo>
                <a:lnTo>
                  <a:pt x="1084031" y="6344114"/>
                </a:ln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rot="900000">
            <a:off x="-449071" y="5207889"/>
            <a:ext cx="7470000" cy="2486713"/>
          </a:xfrm>
          <a:custGeom>
            <a:avLst/>
            <a:gdLst/>
            <a:ahLst/>
            <a:cxnLst/>
            <a:rect l="l" t="t" r="r" b="b"/>
            <a:pathLst>
              <a:path w="7470000" h="2486713">
                <a:moveTo>
                  <a:pt x="0" y="0"/>
                </a:moveTo>
                <a:lnTo>
                  <a:pt x="7387910" y="0"/>
                </a:lnTo>
                <a:cubicBezTo>
                  <a:pt x="7433247" y="0"/>
                  <a:pt x="7470000" y="36753"/>
                  <a:pt x="7470000" y="82090"/>
                </a:cubicBezTo>
                <a:lnTo>
                  <a:pt x="7470000" y="663670"/>
                </a:lnTo>
                <a:lnTo>
                  <a:pt x="666313" y="2486713"/>
                </a:ln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rot="900000">
            <a:off x="7192310" y="6483326"/>
            <a:ext cx="1932834" cy="635630"/>
          </a:xfrm>
          <a:custGeom>
            <a:avLst/>
            <a:gdLst/>
            <a:ahLst/>
            <a:cxnLst/>
            <a:rect l="l" t="t" r="r" b="b"/>
            <a:pathLst>
              <a:path w="1932834" h="635630">
                <a:moveTo>
                  <a:pt x="50137" y="6451"/>
                </a:moveTo>
                <a:cubicBezTo>
                  <a:pt x="59958" y="2297"/>
                  <a:pt x="70756" y="0"/>
                  <a:pt x="82090" y="0"/>
                </a:cubicBezTo>
                <a:lnTo>
                  <a:pt x="1901288" y="0"/>
                </a:lnTo>
                <a:lnTo>
                  <a:pt x="1932834" y="117729"/>
                </a:lnTo>
                <a:lnTo>
                  <a:pt x="0" y="635630"/>
                </a:lnTo>
                <a:lnTo>
                  <a:pt x="0" y="82090"/>
                </a:lnTo>
                <a:cubicBezTo>
                  <a:pt x="0" y="48087"/>
                  <a:pt x="20673" y="18913"/>
                  <a:pt x="50137" y="6451"/>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ounded Rectangle 14"/>
          <p:cNvSpPr/>
          <p:nvPr/>
        </p:nvSpPr>
        <p:spPr>
          <a:xfrm rot="900000">
            <a:off x="8127084" y="92392"/>
            <a:ext cx="1878991" cy="6414233"/>
          </a:xfrm>
          <a:custGeom>
            <a:avLst/>
            <a:gdLst/>
            <a:ahLst/>
            <a:cxnLst/>
            <a:rect l="l" t="t" r="r" b="b"/>
            <a:pathLst>
              <a:path w="1878991" h="6414233">
                <a:moveTo>
                  <a:pt x="0" y="42953"/>
                </a:moveTo>
                <a:lnTo>
                  <a:pt x="160303" y="0"/>
                </a:lnTo>
                <a:lnTo>
                  <a:pt x="1878991" y="6414233"/>
                </a:lnTo>
                <a:lnTo>
                  <a:pt x="82090" y="6414233"/>
                </a:lnTo>
                <a:cubicBezTo>
                  <a:pt x="36753" y="6414233"/>
                  <a:pt x="0" y="6377480"/>
                  <a:pt x="0" y="6332143"/>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a:xfrm rot="900000">
            <a:off x="7521938" y="5927116"/>
            <a:ext cx="1524000" cy="365125"/>
          </a:xfrm>
        </p:spPr>
        <p:txBody>
          <a:bodyPr/>
          <a:lstStyle>
            <a:lvl1pPr algn="l">
              <a:defRPr/>
            </a:lvl1pPr>
          </a:lstStyle>
          <a:p>
            <a:fld id="{E28419FB-C969-4342-AF29-F1A0405D9F97}" type="datetimeFigureOut">
              <a:rPr lang="tr-TR" smtClean="0"/>
              <a:pPr/>
              <a:t>27.09.2014</a:t>
            </a:fld>
            <a:endParaRPr lang="tr-TR"/>
          </a:p>
        </p:txBody>
      </p:sp>
      <p:sp>
        <p:nvSpPr>
          <p:cNvPr id="3" name="Footer Placeholder 2"/>
          <p:cNvSpPr>
            <a:spLocks noGrp="1"/>
          </p:cNvSpPr>
          <p:nvPr>
            <p:ph type="ftr" sz="quarter" idx="11"/>
          </p:nvPr>
        </p:nvSpPr>
        <p:spPr>
          <a:xfrm rot="900000">
            <a:off x="3892286" y="5987296"/>
            <a:ext cx="3124200" cy="295162"/>
          </a:xfrm>
        </p:spPr>
        <p:txBody>
          <a:bodyPr/>
          <a:lstStyle>
            <a:lvl1pPr algn="r">
              <a:defRPr/>
            </a:lvl1pPr>
          </a:lstStyle>
          <a:p>
            <a:endParaRPr lang="tr-TR"/>
          </a:p>
        </p:txBody>
      </p:sp>
      <p:sp>
        <p:nvSpPr>
          <p:cNvPr id="4" name="Slide Number Placeholder 3"/>
          <p:cNvSpPr>
            <a:spLocks noGrp="1"/>
          </p:cNvSpPr>
          <p:nvPr>
            <p:ph type="sldNum" sz="quarter" idx="12"/>
          </p:nvPr>
        </p:nvSpPr>
        <p:spPr>
          <a:xfrm rot="900000">
            <a:off x="7599046" y="5570110"/>
            <a:ext cx="716206" cy="365125"/>
          </a:xfrm>
        </p:spPr>
        <p:txBody>
          <a:bodyPr/>
          <a:lstStyle>
            <a:lvl1pPr algn="l">
              <a:defRPr/>
            </a:lvl1pPr>
          </a:lstStyle>
          <a:p>
            <a:fld id="{277F7D40-0CE2-4453-BD58-DE2894BBB07F}" type="slidenum">
              <a:rPr lang="tr-TR" smtClean="0"/>
              <a:pPr/>
              <a:t>‹#›</a:t>
            </a:fld>
            <a:endParaRPr lang="tr-TR"/>
          </a:p>
        </p:txBody>
      </p:sp>
    </p:spTree>
  </p:cSld>
  <p:clrMapOvr>
    <a:masterClrMapping/>
  </p:clrMapOvr>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13" name="Rounded Rectangle 12"/>
          <p:cNvSpPr/>
          <p:nvPr/>
        </p:nvSpPr>
        <p:spPr>
          <a:xfrm rot="20707748">
            <a:off x="-897260" y="-624538"/>
            <a:ext cx="7286946" cy="6041338"/>
          </a:xfrm>
          <a:custGeom>
            <a:avLst/>
            <a:gdLst/>
            <a:ahLst/>
            <a:cxnLst/>
            <a:rect l="l" t="t" r="r" b="b"/>
            <a:pathLst>
              <a:path w="7286946" h="6041338">
                <a:moveTo>
                  <a:pt x="1604186" y="0"/>
                </a:moveTo>
                <a:lnTo>
                  <a:pt x="7286946" y="1508972"/>
                </a:lnTo>
                <a:lnTo>
                  <a:pt x="7286946" y="5959247"/>
                </a:lnTo>
                <a:cubicBezTo>
                  <a:pt x="7286946" y="6004584"/>
                  <a:pt x="7250193" y="6041337"/>
                  <a:pt x="7204856" y="6041337"/>
                </a:cubicBezTo>
                <a:lnTo>
                  <a:pt x="0" y="6041338"/>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rot="20707748">
            <a:off x="64806" y="5378153"/>
            <a:ext cx="7443151" cy="2476431"/>
          </a:xfrm>
          <a:custGeom>
            <a:avLst/>
            <a:gdLst/>
            <a:ahLst/>
            <a:cxnLst/>
            <a:rect l="l" t="t" r="r" b="b"/>
            <a:pathLst>
              <a:path w="7443151" h="2476431">
                <a:moveTo>
                  <a:pt x="7393013" y="6452"/>
                </a:moveTo>
                <a:cubicBezTo>
                  <a:pt x="7422477" y="18914"/>
                  <a:pt x="7443150" y="48087"/>
                  <a:pt x="7443150" y="82090"/>
                </a:cubicBezTo>
                <a:lnTo>
                  <a:pt x="7443151" y="2476431"/>
                </a:lnTo>
                <a:lnTo>
                  <a:pt x="0" y="500014"/>
                </a:lnTo>
                <a:lnTo>
                  <a:pt x="132771" y="1"/>
                </a:lnTo>
                <a:lnTo>
                  <a:pt x="7361060" y="1"/>
                </a:lnTo>
                <a:cubicBezTo>
                  <a:pt x="7372394" y="0"/>
                  <a:pt x="7383192" y="2298"/>
                  <a:pt x="7393013" y="6452"/>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rot="20707748">
            <a:off x="7660994" y="5459931"/>
            <a:ext cx="1709023" cy="1538302"/>
          </a:xfrm>
          <a:custGeom>
            <a:avLst/>
            <a:gdLst/>
            <a:ahLst/>
            <a:cxnLst/>
            <a:rect l="l" t="t" r="r" b="b"/>
            <a:pathLst>
              <a:path w="1709023" h="1538302">
                <a:moveTo>
                  <a:pt x="1709023" y="0"/>
                </a:moveTo>
                <a:lnTo>
                  <a:pt x="1300550" y="1538302"/>
                </a:lnTo>
                <a:lnTo>
                  <a:pt x="0" y="1192960"/>
                </a:lnTo>
                <a:lnTo>
                  <a:pt x="0" y="82090"/>
                </a:lnTo>
                <a:cubicBezTo>
                  <a:pt x="0" y="36753"/>
                  <a:pt x="36753" y="0"/>
                  <a:pt x="82090" y="0"/>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rot="20707748">
            <a:off x="6673110" y="-489836"/>
            <a:ext cx="3059119" cy="5809409"/>
          </a:xfrm>
          <a:custGeom>
            <a:avLst/>
            <a:gdLst/>
            <a:ahLst/>
            <a:cxnLst/>
            <a:rect l="l" t="t" r="r" b="b"/>
            <a:pathLst>
              <a:path w="3059119" h="5809409">
                <a:moveTo>
                  <a:pt x="0" y="0"/>
                </a:moveTo>
                <a:lnTo>
                  <a:pt x="3059119" y="812303"/>
                </a:lnTo>
                <a:lnTo>
                  <a:pt x="1732212" y="5809409"/>
                </a:lnTo>
                <a:lnTo>
                  <a:pt x="82090" y="5809409"/>
                </a:lnTo>
                <a:cubicBezTo>
                  <a:pt x="36753" y="5809409"/>
                  <a:pt x="0" y="5772656"/>
                  <a:pt x="0" y="5727319"/>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4500000">
            <a:off x="5175504" y="2231136"/>
            <a:ext cx="4818888" cy="1435608"/>
          </a:xfrm>
        </p:spPr>
        <p:txBody>
          <a:bodyPr anchor="b"/>
          <a:lstStyle>
            <a:lvl1pPr algn="r">
              <a:defRPr sz="4400" b="0"/>
            </a:lvl1pPr>
          </a:lstStyle>
          <a:p>
            <a:r>
              <a:rPr lang="tr-TR" smtClean="0"/>
              <a:t>Asıl başlık stili için tıklatın</a:t>
            </a:r>
            <a:endParaRPr lang="en-US" dirty="0"/>
          </a:p>
        </p:txBody>
      </p:sp>
      <p:sp>
        <p:nvSpPr>
          <p:cNvPr id="3" name="Content Placeholder 2"/>
          <p:cNvSpPr>
            <a:spLocks noGrp="1"/>
          </p:cNvSpPr>
          <p:nvPr>
            <p:ph idx="1"/>
          </p:nvPr>
        </p:nvSpPr>
        <p:spPr>
          <a:xfrm rot="-900000">
            <a:off x="844848" y="997933"/>
            <a:ext cx="5343100" cy="3888220"/>
          </a:xfrm>
        </p:spPr>
        <p:txBody>
          <a:bodyPr anchor="b"/>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rot="-900000">
            <a:off x="3216573" y="5144589"/>
            <a:ext cx="3930375" cy="988131"/>
          </a:xfrm>
        </p:spPr>
        <p:txBody>
          <a:bodyPr>
            <a:normAutofit/>
          </a:bodyPr>
          <a:lstStyle>
            <a:lvl1pPr marL="0" indent="0" algn="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a:xfrm rot="-900000">
            <a:off x="7754112" y="5888736"/>
            <a:ext cx="1243584" cy="365125"/>
          </a:xfrm>
        </p:spPr>
        <p:txBody>
          <a:bodyPr/>
          <a:lstStyle>
            <a:lvl1pPr algn="l">
              <a:defRPr/>
            </a:lvl1pPr>
          </a:lstStyle>
          <a:p>
            <a:fld id="{E28419FB-C969-4342-AF29-F1A0405D9F97}" type="datetimeFigureOut">
              <a:rPr lang="tr-TR" smtClean="0"/>
              <a:pPr/>
              <a:t>27.09.2014</a:t>
            </a:fld>
            <a:endParaRPr lang="tr-TR"/>
          </a:p>
        </p:txBody>
      </p:sp>
      <p:sp>
        <p:nvSpPr>
          <p:cNvPr id="6" name="Footer Placeholder 5"/>
          <p:cNvSpPr>
            <a:spLocks noGrp="1"/>
          </p:cNvSpPr>
          <p:nvPr>
            <p:ph type="ftr" sz="quarter" idx="11"/>
          </p:nvPr>
        </p:nvSpPr>
        <p:spPr>
          <a:xfrm rot="-900000">
            <a:off x="4263966" y="6099104"/>
            <a:ext cx="3063047" cy="365125"/>
          </a:xfrm>
        </p:spPr>
        <p:txBody>
          <a:bodyPr/>
          <a:lstStyle>
            <a:lvl1pPr algn="r">
              <a:defRPr/>
            </a:lvl1pPr>
          </a:lstStyle>
          <a:p>
            <a:endParaRPr lang="tr-TR"/>
          </a:p>
        </p:txBody>
      </p:sp>
      <p:sp>
        <p:nvSpPr>
          <p:cNvPr id="7" name="Slide Number Placeholder 6"/>
          <p:cNvSpPr>
            <a:spLocks noGrp="1"/>
          </p:cNvSpPr>
          <p:nvPr>
            <p:ph type="sldNum" sz="quarter" idx="12"/>
          </p:nvPr>
        </p:nvSpPr>
        <p:spPr>
          <a:xfrm rot="-900000">
            <a:off x="7690104" y="5641848"/>
            <a:ext cx="1243584" cy="365125"/>
          </a:xfrm>
        </p:spPr>
        <p:txBody>
          <a:bodyPr/>
          <a:lstStyle>
            <a:lvl1pPr algn="l">
              <a:defRPr/>
            </a:lvl1pPr>
          </a:lstStyle>
          <a:p>
            <a:fld id="{277F7D40-0CE2-4453-BD58-DE2894BBB07F}" type="slidenum">
              <a:rPr lang="tr-TR" smtClean="0"/>
              <a:pPr/>
              <a:t>‹#›</a:t>
            </a:fld>
            <a:endParaRPr lang="tr-TR"/>
          </a:p>
        </p:txBody>
      </p:sp>
    </p:spTree>
  </p:cSld>
  <p:clrMapOvr>
    <a:masterClrMapping/>
  </p:clrMapOvr>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15" name="Rounded Rectangle 14"/>
          <p:cNvSpPr/>
          <p:nvPr/>
        </p:nvSpPr>
        <p:spPr>
          <a:xfrm rot="900000">
            <a:off x="-533701" y="-979752"/>
            <a:ext cx="6672870" cy="6821601"/>
          </a:xfrm>
          <a:custGeom>
            <a:avLst/>
            <a:gdLst/>
            <a:ahLst/>
            <a:cxnLst/>
            <a:rect l="l" t="t" r="r" b="b"/>
            <a:pathLst>
              <a:path w="6672870" h="6821601">
                <a:moveTo>
                  <a:pt x="0" y="1787990"/>
                </a:moveTo>
                <a:lnTo>
                  <a:pt x="6672870" y="0"/>
                </a:lnTo>
                <a:lnTo>
                  <a:pt x="6672870" y="6739511"/>
                </a:lnTo>
                <a:cubicBezTo>
                  <a:pt x="6672870" y="6784848"/>
                  <a:pt x="6636117" y="6821601"/>
                  <a:pt x="6590780" y="6821601"/>
                </a:cubicBezTo>
                <a:lnTo>
                  <a:pt x="1348753" y="6821601"/>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rot="900000">
            <a:off x="-283896" y="5969722"/>
            <a:ext cx="5300494" cy="1495954"/>
          </a:xfrm>
          <a:custGeom>
            <a:avLst/>
            <a:gdLst/>
            <a:ahLst/>
            <a:cxnLst/>
            <a:rect l="l" t="t" r="r" b="b"/>
            <a:pathLst>
              <a:path w="5300494" h="1495954">
                <a:moveTo>
                  <a:pt x="0" y="0"/>
                </a:moveTo>
                <a:lnTo>
                  <a:pt x="5218404" y="0"/>
                </a:lnTo>
                <a:cubicBezTo>
                  <a:pt x="5263741" y="0"/>
                  <a:pt x="5300494" y="36753"/>
                  <a:pt x="5300494" y="82090"/>
                </a:cubicBezTo>
                <a:lnTo>
                  <a:pt x="5300494" y="183095"/>
                </a:lnTo>
                <a:lnTo>
                  <a:pt x="400840" y="1495954"/>
                </a:ln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p:cNvSpPr/>
          <p:nvPr/>
        </p:nvSpPr>
        <p:spPr>
          <a:xfrm rot="900000">
            <a:off x="6930292" y="-242630"/>
            <a:ext cx="2434235" cy="1383623"/>
          </a:xfrm>
          <a:custGeom>
            <a:avLst/>
            <a:gdLst/>
            <a:ahLst/>
            <a:cxnLst/>
            <a:rect l="l" t="t" r="r" b="b"/>
            <a:pathLst>
              <a:path w="2434235" h="1383623">
                <a:moveTo>
                  <a:pt x="0" y="552912"/>
                </a:moveTo>
                <a:lnTo>
                  <a:pt x="2063495" y="0"/>
                </a:lnTo>
                <a:lnTo>
                  <a:pt x="2434235" y="1383623"/>
                </a:lnTo>
                <a:lnTo>
                  <a:pt x="82090" y="1383622"/>
                </a:lnTo>
                <a:cubicBezTo>
                  <a:pt x="36754" y="1383622"/>
                  <a:pt x="0" y="1346869"/>
                  <a:pt x="0" y="1301533"/>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rot="900000">
            <a:off x="5899782" y="1282101"/>
            <a:ext cx="3842742" cy="6178450"/>
          </a:xfrm>
          <a:custGeom>
            <a:avLst/>
            <a:gdLst/>
            <a:ahLst/>
            <a:cxnLst/>
            <a:rect l="l" t="t" r="r" b="b"/>
            <a:pathLst>
              <a:path w="3842742" h="6178450">
                <a:moveTo>
                  <a:pt x="50137" y="6451"/>
                </a:moveTo>
                <a:cubicBezTo>
                  <a:pt x="59958" y="2297"/>
                  <a:pt x="70756" y="0"/>
                  <a:pt x="82090" y="0"/>
                </a:cubicBezTo>
                <a:lnTo>
                  <a:pt x="2463128" y="0"/>
                </a:lnTo>
                <a:lnTo>
                  <a:pt x="3842742" y="5148790"/>
                </a:lnTo>
                <a:lnTo>
                  <a:pt x="0" y="6178450"/>
                </a:lnTo>
                <a:lnTo>
                  <a:pt x="0" y="82090"/>
                </a:lnTo>
                <a:cubicBezTo>
                  <a:pt x="0" y="48087"/>
                  <a:pt x="20674" y="18913"/>
                  <a:pt x="50137" y="6451"/>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4500000">
            <a:off x="4578273" y="2744935"/>
            <a:ext cx="5036383" cy="1997131"/>
          </a:xfrm>
        </p:spPr>
        <p:txBody>
          <a:bodyPr anchor="t">
            <a:normAutofit/>
          </a:bodyPr>
          <a:lstStyle>
            <a:lvl1pPr algn="r">
              <a:defRPr sz="4400" b="0"/>
            </a:lvl1pPr>
          </a:lstStyle>
          <a:p>
            <a:r>
              <a:rPr lang="tr-TR" smtClean="0"/>
              <a:t>Asıl başlık stili için tıklatın</a:t>
            </a:r>
            <a:endParaRPr lang="en-US"/>
          </a:p>
        </p:txBody>
      </p:sp>
      <p:sp>
        <p:nvSpPr>
          <p:cNvPr id="3" name="Picture Placeholder 2"/>
          <p:cNvSpPr>
            <a:spLocks noGrp="1"/>
          </p:cNvSpPr>
          <p:nvPr>
            <p:ph type="pic" idx="1"/>
          </p:nvPr>
        </p:nvSpPr>
        <p:spPr>
          <a:xfrm rot="900000">
            <a:off x="1507529" y="615731"/>
            <a:ext cx="4323504" cy="3294418"/>
          </a:xfrm>
          <a:prstGeom prst="roundRect">
            <a:avLst>
              <a:gd name="adj" fmla="val 4992"/>
            </a:avLst>
          </a:prstGeom>
          <a:ln w="19050">
            <a:solidFill>
              <a:schemeClr val="tx1"/>
            </a:solidFill>
          </a:ln>
          <a:effectLst>
            <a:innerShdw blurRad="101600" dir="13500000">
              <a:prstClr val="black">
                <a:alpha val="70000"/>
              </a:prstClr>
            </a:inn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a:p>
        </p:txBody>
      </p:sp>
      <p:sp>
        <p:nvSpPr>
          <p:cNvPr id="4" name="Text Placeholder 3"/>
          <p:cNvSpPr>
            <a:spLocks noGrp="1"/>
          </p:cNvSpPr>
          <p:nvPr>
            <p:ph type="body" sz="half" idx="2"/>
          </p:nvPr>
        </p:nvSpPr>
        <p:spPr>
          <a:xfrm rot="900000">
            <a:off x="822789" y="4161126"/>
            <a:ext cx="4310915" cy="1203540"/>
          </a:xfrm>
        </p:spPr>
        <p:txBody>
          <a:bodyPr anchor="t">
            <a:normAutofit/>
          </a:bodyPr>
          <a:lstStyle>
            <a:lvl1pPr marL="0" indent="0" algn="ctr">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a:xfrm rot="900000">
            <a:off x="6992395" y="571255"/>
            <a:ext cx="1524000" cy="365125"/>
          </a:xfrm>
        </p:spPr>
        <p:txBody>
          <a:bodyPr/>
          <a:lstStyle>
            <a:lvl1pPr algn="l">
              <a:defRPr/>
            </a:lvl1pPr>
          </a:lstStyle>
          <a:p>
            <a:fld id="{E28419FB-C969-4342-AF29-F1A0405D9F97}" type="datetimeFigureOut">
              <a:rPr lang="tr-TR" smtClean="0"/>
              <a:pPr/>
              <a:t>27.09.2014</a:t>
            </a:fld>
            <a:endParaRPr lang="tr-TR"/>
          </a:p>
        </p:txBody>
      </p:sp>
      <p:sp>
        <p:nvSpPr>
          <p:cNvPr id="6" name="Footer Placeholder 5"/>
          <p:cNvSpPr>
            <a:spLocks noGrp="1"/>
          </p:cNvSpPr>
          <p:nvPr>
            <p:ph type="ftr" sz="quarter" idx="11"/>
          </p:nvPr>
        </p:nvSpPr>
        <p:spPr>
          <a:xfrm rot="900000">
            <a:off x="647292" y="5162531"/>
            <a:ext cx="2977453" cy="365125"/>
          </a:xfrm>
        </p:spPr>
        <p:txBody>
          <a:bodyPr/>
          <a:lstStyle>
            <a:lvl1pPr algn="l">
              <a:defRPr/>
            </a:lvl1pPr>
          </a:lstStyle>
          <a:p>
            <a:endParaRPr lang="tr-TR"/>
          </a:p>
        </p:txBody>
      </p:sp>
      <p:sp>
        <p:nvSpPr>
          <p:cNvPr id="7" name="Slide Number Placeholder 6"/>
          <p:cNvSpPr>
            <a:spLocks noGrp="1"/>
          </p:cNvSpPr>
          <p:nvPr>
            <p:ph type="sldNum" sz="quarter" idx="12"/>
          </p:nvPr>
        </p:nvSpPr>
        <p:spPr>
          <a:xfrm rot="900000">
            <a:off x="7046470" y="391054"/>
            <a:ext cx="1963187" cy="365125"/>
          </a:xfrm>
        </p:spPr>
        <p:txBody>
          <a:bodyPr/>
          <a:lstStyle>
            <a:lvl1pPr algn="l">
              <a:defRPr/>
            </a:lvl1pPr>
          </a:lstStyle>
          <a:p>
            <a:fld id="{277F7D40-0CE2-4453-BD58-DE2894BBB07F}" type="slidenum">
              <a:rPr lang="tr-TR" smtClean="0"/>
              <a:pPr/>
              <a:t>‹#›</a:t>
            </a:fld>
            <a:endParaRPr lang="tr-TR"/>
          </a:p>
        </p:txBody>
      </p:sp>
    </p:spTree>
  </p:cSld>
  <p:clrMapOvr>
    <a:masterClrMapping/>
  </p:clrMapOvr>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12" name="Rounded Rectangle 11"/>
          <p:cNvSpPr/>
          <p:nvPr/>
        </p:nvSpPr>
        <p:spPr>
          <a:xfrm rot="20707748">
            <a:off x="-895918" y="-766298"/>
            <a:ext cx="8332816" cy="5894380"/>
          </a:xfrm>
          <a:custGeom>
            <a:avLst/>
            <a:gdLst/>
            <a:ahLst/>
            <a:cxnLst/>
            <a:rect l="l" t="t" r="r" b="b"/>
            <a:pathLst>
              <a:path w="8332816" h="5894380">
                <a:moveTo>
                  <a:pt x="1565164" y="0"/>
                </a:moveTo>
                <a:lnTo>
                  <a:pt x="8332816" y="1797049"/>
                </a:lnTo>
                <a:lnTo>
                  <a:pt x="8332816" y="5812290"/>
                </a:lnTo>
                <a:cubicBezTo>
                  <a:pt x="8332816" y="5857627"/>
                  <a:pt x="8296063" y="5894380"/>
                  <a:pt x="8250726" y="5894380"/>
                </a:cubicBezTo>
                <a:lnTo>
                  <a:pt x="0" y="5894380"/>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rot="20707748">
            <a:off x="64746" y="5089618"/>
            <a:ext cx="8528044" cy="2911464"/>
          </a:xfrm>
          <a:custGeom>
            <a:avLst/>
            <a:gdLst/>
            <a:ahLst/>
            <a:cxnLst/>
            <a:rect l="l" t="t" r="r" b="b"/>
            <a:pathLst>
              <a:path w="8528044" h="2911464">
                <a:moveTo>
                  <a:pt x="8477907" y="6451"/>
                </a:moveTo>
                <a:cubicBezTo>
                  <a:pt x="8507371" y="18913"/>
                  <a:pt x="8528044" y="48087"/>
                  <a:pt x="8528044" y="82090"/>
                </a:cubicBezTo>
                <a:lnTo>
                  <a:pt x="8528044" y="2911464"/>
                </a:lnTo>
                <a:lnTo>
                  <a:pt x="0" y="646970"/>
                </a:lnTo>
                <a:lnTo>
                  <a:pt x="171794" y="0"/>
                </a:lnTo>
                <a:lnTo>
                  <a:pt x="8445954" y="0"/>
                </a:lnTo>
                <a:cubicBezTo>
                  <a:pt x="8457288" y="0"/>
                  <a:pt x="8468086" y="2297"/>
                  <a:pt x="8477907" y="6451"/>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rot="20707748">
            <a:off x="8533928" y="3839503"/>
            <a:ext cx="1011244" cy="2994350"/>
          </a:xfrm>
          <a:custGeom>
            <a:avLst/>
            <a:gdLst/>
            <a:ahLst/>
            <a:cxnLst/>
            <a:rect l="l" t="t" r="r" b="b"/>
            <a:pathLst>
              <a:path w="1011244" h="2994350">
                <a:moveTo>
                  <a:pt x="1011244" y="0"/>
                </a:moveTo>
                <a:lnTo>
                  <a:pt x="216140" y="2994350"/>
                </a:lnTo>
                <a:lnTo>
                  <a:pt x="0" y="2936957"/>
                </a:lnTo>
                <a:lnTo>
                  <a:pt x="0" y="82090"/>
                </a:lnTo>
                <a:cubicBezTo>
                  <a:pt x="0" y="36753"/>
                  <a:pt x="36753" y="0"/>
                  <a:pt x="82090" y="0"/>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rot="20707748">
            <a:off x="7588490" y="-321837"/>
            <a:ext cx="1976541" cy="4072806"/>
          </a:xfrm>
          <a:custGeom>
            <a:avLst/>
            <a:gdLst/>
            <a:ahLst/>
            <a:cxnLst/>
            <a:rect l="l" t="t" r="r" b="b"/>
            <a:pathLst>
              <a:path w="1976541" h="4072806">
                <a:moveTo>
                  <a:pt x="0" y="0"/>
                </a:moveTo>
                <a:lnTo>
                  <a:pt x="1976541" y="524841"/>
                </a:lnTo>
                <a:lnTo>
                  <a:pt x="1034432" y="4072806"/>
                </a:lnTo>
                <a:lnTo>
                  <a:pt x="82090" y="4072806"/>
                </a:lnTo>
                <a:cubicBezTo>
                  <a:pt x="36753" y="4072806"/>
                  <a:pt x="0" y="4036053"/>
                  <a:pt x="0" y="3990716"/>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900000">
            <a:off x="3183882" y="4760430"/>
            <a:ext cx="5004753" cy="1299542"/>
          </a:xfrm>
        </p:spPr>
        <p:txBody>
          <a:bodyPr anchor="t"/>
          <a:lstStyle/>
          <a:p>
            <a:r>
              <a:rPr lang="tr-TR" smtClean="0"/>
              <a:t>Asıl başlık stili için tıklatın</a:t>
            </a:r>
            <a:endParaRPr lang="en-US"/>
          </a:p>
        </p:txBody>
      </p:sp>
      <p:sp>
        <p:nvSpPr>
          <p:cNvPr id="3" name="Vertical Text Placeholder 2"/>
          <p:cNvSpPr>
            <a:spLocks noGrp="1"/>
          </p:cNvSpPr>
          <p:nvPr>
            <p:ph type="body" orient="vert" idx="1"/>
          </p:nvPr>
        </p:nvSpPr>
        <p:spPr>
          <a:xfrm rot="-900000">
            <a:off x="781854" y="984581"/>
            <a:ext cx="6581279" cy="360475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a:xfrm rot="-900000">
            <a:off x="6996405" y="6238502"/>
            <a:ext cx="1524000" cy="365125"/>
          </a:xfrm>
        </p:spPr>
        <p:txBody>
          <a:bodyPr/>
          <a:lstStyle/>
          <a:p>
            <a:fld id="{E28419FB-C969-4342-AF29-F1A0405D9F97}" type="datetimeFigureOut">
              <a:rPr lang="tr-TR" smtClean="0"/>
              <a:pPr/>
              <a:t>27.09.2014</a:t>
            </a:fld>
            <a:endParaRPr lang="tr-TR"/>
          </a:p>
        </p:txBody>
      </p:sp>
      <p:sp>
        <p:nvSpPr>
          <p:cNvPr id="5" name="Footer Placeholder 4"/>
          <p:cNvSpPr>
            <a:spLocks noGrp="1"/>
          </p:cNvSpPr>
          <p:nvPr>
            <p:ph type="ftr" sz="quarter" idx="11"/>
          </p:nvPr>
        </p:nvSpPr>
        <p:spPr>
          <a:xfrm rot="-900000">
            <a:off x="5321849" y="6094794"/>
            <a:ext cx="3124200" cy="365125"/>
          </a:xfrm>
        </p:spPr>
        <p:txBody>
          <a:bodyPr/>
          <a:lstStyle>
            <a:lvl1pPr algn="r">
              <a:defRPr/>
            </a:lvl1pPr>
          </a:lstStyle>
          <a:p>
            <a:endParaRPr lang="tr-TR"/>
          </a:p>
        </p:txBody>
      </p:sp>
      <p:sp>
        <p:nvSpPr>
          <p:cNvPr id="6" name="Slide Number Placeholder 5"/>
          <p:cNvSpPr>
            <a:spLocks noGrp="1"/>
          </p:cNvSpPr>
          <p:nvPr>
            <p:ph type="sldNum" sz="quarter" idx="12"/>
          </p:nvPr>
        </p:nvSpPr>
        <p:spPr>
          <a:xfrm rot="-900000">
            <a:off x="8182730" y="3246937"/>
            <a:ext cx="907445" cy="365125"/>
          </a:xfrm>
        </p:spPr>
        <p:txBody>
          <a:bodyPr/>
          <a:lstStyle>
            <a:lvl1pPr algn="l">
              <a:defRPr/>
            </a:lvl1pPr>
          </a:lstStyle>
          <a:p>
            <a:fld id="{277F7D40-0CE2-4453-BD58-DE2894BBB07F}" type="slidenum">
              <a:rPr lang="tr-TR" smtClean="0"/>
              <a:pPr/>
              <a:t>‹#›</a:t>
            </a:fld>
            <a:endParaRPr lang="tr-TR"/>
          </a:p>
        </p:txBody>
      </p:sp>
    </p:spTree>
  </p:cSld>
  <p:clrMapOvr>
    <a:masterClrMapping/>
  </p:clrMapOvr>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12" name="Rounded Rectangle 11"/>
          <p:cNvSpPr/>
          <p:nvPr/>
        </p:nvSpPr>
        <p:spPr>
          <a:xfrm rot="20707748">
            <a:off x="-882907" y="-626065"/>
            <a:ext cx="7440156" cy="7347127"/>
          </a:xfrm>
          <a:custGeom>
            <a:avLst/>
            <a:gdLst/>
            <a:ahLst/>
            <a:cxnLst/>
            <a:rect l="l" t="t" r="r" b="b"/>
            <a:pathLst>
              <a:path w="7440156" h="7347127">
                <a:moveTo>
                  <a:pt x="1760047" y="0"/>
                </a:moveTo>
                <a:lnTo>
                  <a:pt x="7440156" y="1508269"/>
                </a:lnTo>
                <a:lnTo>
                  <a:pt x="7440156" y="7265037"/>
                </a:lnTo>
                <a:cubicBezTo>
                  <a:pt x="7440156" y="7310374"/>
                  <a:pt x="7403403" y="7347127"/>
                  <a:pt x="7358066" y="7347127"/>
                </a:cubicBezTo>
                <a:lnTo>
                  <a:pt x="2707078" y="7347127"/>
                </a:lnTo>
                <a:lnTo>
                  <a:pt x="0" y="6628304"/>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rot="20707748">
            <a:off x="3227235" y="6274264"/>
            <a:ext cx="4396677" cy="1167472"/>
          </a:xfrm>
          <a:custGeom>
            <a:avLst/>
            <a:gdLst/>
            <a:ahLst/>
            <a:cxnLst/>
            <a:rect l="l" t="t" r="r" b="b"/>
            <a:pathLst>
              <a:path w="4396677" h="1167472">
                <a:moveTo>
                  <a:pt x="4346539" y="6451"/>
                </a:moveTo>
                <a:cubicBezTo>
                  <a:pt x="4376003" y="18913"/>
                  <a:pt x="4396677" y="48087"/>
                  <a:pt x="4396677" y="82090"/>
                </a:cubicBezTo>
                <a:lnTo>
                  <a:pt x="4396677" y="1167472"/>
                </a:lnTo>
                <a:lnTo>
                  <a:pt x="0" y="0"/>
                </a:lnTo>
                <a:lnTo>
                  <a:pt x="4314586" y="0"/>
                </a:lnTo>
                <a:cubicBezTo>
                  <a:pt x="4325920" y="0"/>
                  <a:pt x="4336718" y="2297"/>
                  <a:pt x="4346539" y="6451"/>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rot="20707748">
            <a:off x="7659524" y="5459724"/>
            <a:ext cx="1710569" cy="1538689"/>
          </a:xfrm>
          <a:custGeom>
            <a:avLst/>
            <a:gdLst/>
            <a:ahLst/>
            <a:cxnLst/>
            <a:rect l="l" t="t" r="r" b="b"/>
            <a:pathLst>
              <a:path w="1710569" h="1538689">
                <a:moveTo>
                  <a:pt x="1710569" y="1"/>
                </a:moveTo>
                <a:lnTo>
                  <a:pt x="1301993" y="1538689"/>
                </a:lnTo>
                <a:lnTo>
                  <a:pt x="0" y="1192965"/>
                </a:lnTo>
                <a:lnTo>
                  <a:pt x="0" y="82090"/>
                </a:lnTo>
                <a:cubicBezTo>
                  <a:pt x="0" y="36753"/>
                  <a:pt x="36753" y="0"/>
                  <a:pt x="82090" y="0"/>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rot="20707748">
            <a:off x="6666426" y="-490731"/>
            <a:ext cx="3065776" cy="5811871"/>
          </a:xfrm>
          <a:custGeom>
            <a:avLst/>
            <a:gdLst/>
            <a:ahLst/>
            <a:cxnLst/>
            <a:rect l="l" t="t" r="r" b="b"/>
            <a:pathLst>
              <a:path w="3065776" h="5811871">
                <a:moveTo>
                  <a:pt x="0" y="0"/>
                </a:moveTo>
                <a:lnTo>
                  <a:pt x="3065776" y="814071"/>
                </a:lnTo>
                <a:lnTo>
                  <a:pt x="1738684" y="5811871"/>
                </a:lnTo>
                <a:lnTo>
                  <a:pt x="82090" y="5811871"/>
                </a:lnTo>
                <a:cubicBezTo>
                  <a:pt x="36753" y="5811871"/>
                  <a:pt x="0" y="5775118"/>
                  <a:pt x="0" y="5729781"/>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rot="-900000">
            <a:off x="6793335" y="511413"/>
            <a:ext cx="1435608" cy="4818888"/>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rot="-900000">
            <a:off x="967762" y="1075673"/>
            <a:ext cx="5398955" cy="508826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a:xfrm rot="-900000">
            <a:off x="7754112" y="5888736"/>
            <a:ext cx="1243584" cy="365125"/>
          </a:xfrm>
        </p:spPr>
        <p:txBody>
          <a:bodyPr/>
          <a:lstStyle>
            <a:lvl1pPr algn="l">
              <a:defRPr/>
            </a:lvl1pPr>
          </a:lstStyle>
          <a:p>
            <a:fld id="{E28419FB-C969-4342-AF29-F1A0405D9F97}" type="datetimeFigureOut">
              <a:rPr lang="tr-TR" smtClean="0"/>
              <a:pPr/>
              <a:t>27.09.2014</a:t>
            </a:fld>
            <a:endParaRPr lang="tr-TR"/>
          </a:p>
        </p:txBody>
      </p:sp>
      <p:sp>
        <p:nvSpPr>
          <p:cNvPr id="5" name="Footer Placeholder 4"/>
          <p:cNvSpPr>
            <a:spLocks noGrp="1"/>
          </p:cNvSpPr>
          <p:nvPr>
            <p:ph type="ftr" sz="quarter" idx="11"/>
          </p:nvPr>
        </p:nvSpPr>
        <p:spPr>
          <a:xfrm rot="-900000">
            <a:off x="4997808" y="6188244"/>
            <a:ext cx="2380306" cy="365125"/>
          </a:xfrm>
        </p:spPr>
        <p:txBody>
          <a:bodyPr/>
          <a:lstStyle>
            <a:lvl1pPr algn="r">
              <a:defRPr/>
            </a:lvl1pPr>
          </a:lstStyle>
          <a:p>
            <a:endParaRPr lang="tr-TR"/>
          </a:p>
        </p:txBody>
      </p:sp>
      <p:sp>
        <p:nvSpPr>
          <p:cNvPr id="6" name="Slide Number Placeholder 5"/>
          <p:cNvSpPr>
            <a:spLocks noGrp="1"/>
          </p:cNvSpPr>
          <p:nvPr>
            <p:ph type="sldNum" sz="quarter" idx="12"/>
          </p:nvPr>
        </p:nvSpPr>
        <p:spPr>
          <a:xfrm rot="-900000">
            <a:off x="7690104" y="5641848"/>
            <a:ext cx="1243584" cy="365125"/>
          </a:xfrm>
        </p:spPr>
        <p:txBody>
          <a:bodyPr/>
          <a:lstStyle>
            <a:lvl1pPr algn="l">
              <a:defRPr/>
            </a:lvl1pPr>
          </a:lstStyle>
          <a:p>
            <a:fld id="{277F7D40-0CE2-4453-BD58-DE2894BBB07F}" type="slidenum">
              <a:rPr lang="tr-TR" smtClean="0"/>
              <a:pPr/>
              <a:t>‹#›</a:t>
            </a:fld>
            <a:endParaRPr lang="tr-TR"/>
          </a:p>
        </p:txBody>
      </p:sp>
    </p:spTree>
  </p:cSld>
  <p:clrMapOvr>
    <a:masterClrMapping/>
  </p:clrMapOvr>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pic>
        <p:nvPicPr>
          <p:cNvPr id="1026" name="Picture 2" descr="C:\Users\jnsch\Desktop\O14ThemesHandoffs\WorkingFiles\FinalHanoff\Sketchbook\Cover.jpg"/>
          <p:cNvPicPr>
            <a:picLocks noChangeAspect="1" noChangeArrowheads="1"/>
          </p:cNvPicPr>
          <p:nvPr/>
        </p:nvPicPr>
        <p:blipFill>
          <a:blip r:embed="rId2" cstate="print">
            <a:duotone>
              <a:prstClr val="black"/>
              <a:schemeClr val="tx2">
                <a:tint val="45000"/>
                <a:satMod val="400000"/>
              </a:schemeClr>
            </a:duotone>
            <a:lum bright="2000"/>
          </a:blip>
          <a:srcRect/>
          <a:stretch>
            <a:fillRect/>
          </a:stretch>
        </p:blipFill>
        <p:spPr bwMode="auto">
          <a:xfrm>
            <a:off x="0" y="0"/>
            <a:ext cx="9144000" cy="6858000"/>
          </a:xfrm>
          <a:prstGeom prst="rect">
            <a:avLst/>
          </a:prstGeom>
          <a:noFill/>
        </p:spPr>
      </p:pic>
      <p:grpSp>
        <p:nvGrpSpPr>
          <p:cNvPr id="16" name="Group 15"/>
          <p:cNvGrpSpPr/>
          <p:nvPr/>
        </p:nvGrpSpPr>
        <p:grpSpPr>
          <a:xfrm rot="20533676">
            <a:off x="618027" y="3923015"/>
            <a:ext cx="2508736" cy="2527488"/>
            <a:chOff x="494947" y="417279"/>
            <a:chExt cx="2417578" cy="2421351"/>
          </a:xfrm>
        </p:grpSpPr>
        <p:sp>
          <p:nvSpPr>
            <p:cNvPr id="12" name="Freeform 11"/>
            <p:cNvSpPr/>
            <p:nvPr/>
          </p:nvSpPr>
          <p:spPr>
            <a:xfrm>
              <a:off x="494947" y="494484"/>
              <a:ext cx="2328384" cy="2344146"/>
            </a:xfrm>
            <a:custGeom>
              <a:avLst/>
              <a:gdLst>
                <a:gd name="connsiteX0" fmla="*/ 94077 w 2328384"/>
                <a:gd name="connsiteY0" fmla="*/ 0 h 2344146"/>
                <a:gd name="connsiteX1" fmla="*/ 0 w 2328384"/>
                <a:gd name="connsiteY1" fmla="*/ 2344146 h 2344146"/>
                <a:gd name="connsiteX2" fmla="*/ 2328384 w 2328384"/>
                <a:gd name="connsiteY2" fmla="*/ 2250067 h 2344146"/>
                <a:gd name="connsiteX3" fmla="*/ 94077 w 2328384"/>
                <a:gd name="connsiteY3" fmla="*/ 0 h 2344146"/>
              </a:gdLst>
              <a:ahLst/>
              <a:cxnLst>
                <a:cxn ang="0">
                  <a:pos x="connsiteX0" y="connsiteY0"/>
                </a:cxn>
                <a:cxn ang="0">
                  <a:pos x="connsiteX1" y="connsiteY1"/>
                </a:cxn>
                <a:cxn ang="0">
                  <a:pos x="connsiteX2" y="connsiteY2"/>
                </a:cxn>
                <a:cxn ang="0">
                  <a:pos x="connsiteX3" y="connsiteY3"/>
                </a:cxn>
              </a:cxnLst>
              <a:rect l="l" t="t" r="r" b="b"/>
              <a:pathLst>
                <a:path w="2328384" h="2344146">
                  <a:moveTo>
                    <a:pt x="94077" y="0"/>
                  </a:moveTo>
                  <a:lnTo>
                    <a:pt x="0" y="2344146"/>
                  </a:lnTo>
                  <a:lnTo>
                    <a:pt x="2328384" y="2250067"/>
                  </a:lnTo>
                  <a:lnTo>
                    <a:pt x="94077" y="0"/>
                  </a:lnTo>
                  <a:close/>
                </a:path>
              </a:pathLst>
            </a:custGeom>
            <a:gradFill flip="none" rotWithShape="1">
              <a:gsLst>
                <a:gs pos="0">
                  <a:srgbClr val="000100">
                    <a:alpha val="31000"/>
                  </a:srgbClr>
                </a:gs>
                <a:gs pos="49000">
                  <a:srgbClr val="FEFFFF">
                    <a:alpha val="0"/>
                  </a:srgbClr>
                </a:gs>
              </a:gsLst>
              <a:path path="circle">
                <a:fillToRect t="100000" r="100000"/>
              </a:path>
              <a:tileRect l="-100000" b="-100000"/>
            </a:gradFill>
            <a:ln>
              <a:noFill/>
            </a:ln>
            <a:effectLst>
              <a:outerShdw blurRad="50800" dist="12700" dir="5400000" rotWithShape="0">
                <a:srgbClr val="000000">
                  <a:alpha val="37000"/>
                </a:srgbClr>
              </a:outerShdw>
              <a:softEdge rad="381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590935" y="417279"/>
              <a:ext cx="2321590" cy="2321590"/>
            </a:xfrm>
            <a:prstGeom prst="rect">
              <a:avLst/>
            </a:prstGeom>
            <a:gradFill flip="none" rotWithShape="1">
              <a:gsLst>
                <a:gs pos="0">
                  <a:srgbClr val="FAE148"/>
                </a:gs>
                <a:gs pos="100000">
                  <a:srgbClr val="FFEB63"/>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stickie-shadow.png"/>
            <p:cNvPicPr>
              <a:picLocks noChangeAspect="1"/>
            </p:cNvPicPr>
            <p:nvPr/>
          </p:nvPicPr>
          <p:blipFill>
            <a:blip r:embed="rId3" cstate="print"/>
            <a:stretch>
              <a:fillRect/>
            </a:stretch>
          </p:blipFill>
          <p:spPr>
            <a:xfrm>
              <a:off x="614456" y="436040"/>
              <a:ext cx="404704" cy="461174"/>
            </a:xfrm>
            <a:prstGeom prst="rect">
              <a:avLst/>
            </a:prstGeom>
          </p:spPr>
        </p:pic>
        <p:pic>
          <p:nvPicPr>
            <p:cNvPr id="15" name="Picture 14" descr="stickie-shadow.png"/>
            <p:cNvPicPr>
              <a:picLocks noChangeAspect="1"/>
            </p:cNvPicPr>
            <p:nvPr/>
          </p:nvPicPr>
          <p:blipFill>
            <a:blip r:embed="rId3" cstate="print"/>
            <a:stretch>
              <a:fillRect/>
            </a:stretch>
          </p:blipFill>
          <p:spPr>
            <a:xfrm rot="16200000">
              <a:off x="637932" y="2282410"/>
              <a:ext cx="404704" cy="461174"/>
            </a:xfrm>
            <a:prstGeom prst="rect">
              <a:avLst/>
            </a:prstGeom>
          </p:spPr>
        </p:pic>
      </p:grpSp>
      <p:pic>
        <p:nvPicPr>
          <p:cNvPr id="8" name="Picture 7" descr="TitleCard.png"/>
          <p:cNvPicPr>
            <a:picLocks noChangeAspect="1"/>
          </p:cNvPicPr>
          <p:nvPr/>
        </p:nvPicPr>
        <p:blipFill>
          <a:blip r:embed="rId4" cstate="print"/>
          <a:stretch>
            <a:fillRect/>
          </a:stretch>
        </p:blipFill>
        <p:spPr>
          <a:xfrm rot="343346">
            <a:off x="2856203" y="2587842"/>
            <a:ext cx="5773084" cy="3850817"/>
          </a:xfrm>
          <a:prstGeom prst="rect">
            <a:avLst/>
          </a:prstGeom>
        </p:spPr>
      </p:pic>
      <p:sp>
        <p:nvSpPr>
          <p:cNvPr id="2" name="Title 1"/>
          <p:cNvSpPr>
            <a:spLocks noGrp="1"/>
          </p:cNvSpPr>
          <p:nvPr>
            <p:ph type="ctrTitle"/>
          </p:nvPr>
        </p:nvSpPr>
        <p:spPr>
          <a:xfrm rot="360000">
            <a:off x="3339809" y="3015792"/>
            <a:ext cx="4847038" cy="1599722"/>
          </a:xfrm>
        </p:spPr>
        <p:txBody>
          <a:bodyPr anchor="b"/>
          <a:lstStyle>
            <a:lvl1pPr>
              <a:defRPr sz="4800">
                <a:solidFill>
                  <a:srgbClr val="000100"/>
                </a:solidFill>
                <a:effectLst>
                  <a:outerShdw blurRad="63500" sx="102000" sy="102000" algn="ctr" rotWithShape="0">
                    <a:srgbClr val="FFFFFF">
                      <a:alpha val="40000"/>
                    </a:srgbClr>
                  </a:outerShdw>
                </a:effectLst>
              </a:defRPr>
            </a:lvl1pPr>
          </a:lstStyle>
          <a:p>
            <a:r>
              <a:rPr lang="tr-TR" smtClean="0"/>
              <a:t>Asıl başlık stili için tıklatın</a:t>
            </a:r>
            <a:endParaRPr lang="en-US" dirty="0"/>
          </a:p>
        </p:txBody>
      </p:sp>
      <p:sp>
        <p:nvSpPr>
          <p:cNvPr id="3" name="Subtitle 2"/>
          <p:cNvSpPr>
            <a:spLocks noGrp="1"/>
          </p:cNvSpPr>
          <p:nvPr>
            <p:ph type="subTitle" idx="1"/>
          </p:nvPr>
        </p:nvSpPr>
        <p:spPr>
          <a:xfrm rot="360000">
            <a:off x="3200499" y="4766916"/>
            <a:ext cx="4836456" cy="1040845"/>
          </a:xfrm>
        </p:spPr>
        <p:txBody>
          <a:bodyPr>
            <a:normAutofit/>
          </a:bodyPr>
          <a:lstStyle>
            <a:lvl1pPr marL="0" indent="0" algn="ctr">
              <a:buNone/>
              <a:defRPr sz="1800">
                <a:solidFill>
                  <a:srgbClr val="0001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a:xfrm rot="20520000">
            <a:off x="963292" y="5061539"/>
            <a:ext cx="1968535" cy="534991"/>
          </a:xfrm>
        </p:spPr>
        <p:txBody>
          <a:bodyPr anchor="t"/>
          <a:lstStyle>
            <a:lvl1pPr algn="ctr">
              <a:defRPr sz="2200">
                <a:solidFill>
                  <a:schemeClr val="accent1"/>
                </a:solidFill>
              </a:defRPr>
            </a:lvl1pPr>
          </a:lstStyle>
          <a:p>
            <a:fld id="{E28419FB-C969-4342-AF29-F1A0405D9F97}" type="datetimeFigureOut">
              <a:rPr lang="tr-TR" smtClean="0"/>
              <a:pPr/>
              <a:t>27.09.2014</a:t>
            </a:fld>
            <a:endParaRPr lang="tr-TR"/>
          </a:p>
        </p:txBody>
      </p:sp>
      <p:sp>
        <p:nvSpPr>
          <p:cNvPr id="5" name="Footer Placeholder 4"/>
          <p:cNvSpPr>
            <a:spLocks noGrp="1"/>
          </p:cNvSpPr>
          <p:nvPr>
            <p:ph type="ftr" sz="quarter" idx="11"/>
          </p:nvPr>
        </p:nvSpPr>
        <p:spPr>
          <a:xfrm rot="20520000">
            <a:off x="647592" y="4135346"/>
            <a:ext cx="2085881" cy="835010"/>
          </a:xfrm>
        </p:spPr>
        <p:txBody>
          <a:bodyPr anchor="ctr"/>
          <a:lstStyle>
            <a:lvl1pPr algn="l">
              <a:defRPr sz="1600">
                <a:solidFill>
                  <a:schemeClr val="accent5">
                    <a:lumMod val="50000"/>
                  </a:schemeClr>
                </a:solidFill>
              </a:defRPr>
            </a:lvl1pPr>
          </a:lstStyle>
          <a:p>
            <a:endParaRPr lang="tr-TR"/>
          </a:p>
        </p:txBody>
      </p:sp>
      <p:sp>
        <p:nvSpPr>
          <p:cNvPr id="6" name="Slide Number Placeholder 5"/>
          <p:cNvSpPr>
            <a:spLocks noGrp="1"/>
          </p:cNvSpPr>
          <p:nvPr>
            <p:ph type="sldNum" sz="quarter" idx="12"/>
          </p:nvPr>
        </p:nvSpPr>
        <p:spPr>
          <a:xfrm rot="20520000">
            <a:off x="1981439" y="5509808"/>
            <a:ext cx="738180" cy="426607"/>
          </a:xfrm>
        </p:spPr>
        <p:txBody>
          <a:bodyPr/>
          <a:lstStyle>
            <a:lvl1pPr algn="r">
              <a:defRPr>
                <a:solidFill>
                  <a:schemeClr val="accent1">
                    <a:lumMod val="75000"/>
                  </a:schemeClr>
                </a:solidFill>
              </a:defRPr>
            </a:lvl1pPr>
          </a:lstStyle>
          <a:p>
            <a:fld id="{277F7D40-0CE2-4453-BD58-DE2894BBB07F}" type="slidenum">
              <a:rPr lang="tr-TR" smtClean="0"/>
              <a:pPr/>
              <a:t>‹#›</a:t>
            </a:fld>
            <a:endParaRPr lang="tr-TR"/>
          </a:p>
        </p:txBody>
      </p:sp>
      <p:pic>
        <p:nvPicPr>
          <p:cNvPr id="9" name="Picture 8" descr="coverBand.png"/>
          <p:cNvPicPr>
            <a:picLocks noChangeAspect="1"/>
          </p:cNvPicPr>
          <p:nvPr/>
        </p:nvPicPr>
        <p:blipFill>
          <a:blip r:embed="rId5" cstate="print"/>
          <a:stretch>
            <a:fillRect/>
          </a:stretch>
        </p:blipFill>
        <p:spPr>
          <a:xfrm>
            <a:off x="0" y="5880100"/>
            <a:ext cx="9144000" cy="330200"/>
          </a:xfrm>
          <a:prstGeom prst="rect">
            <a:avLst/>
          </a:prstGeom>
          <a:effectLst>
            <a:outerShdw blurRad="63500" dist="38100" dir="5400000" algn="t" rotWithShape="0">
              <a:prstClr val="black">
                <a:alpha val="59000"/>
              </a:prstClr>
            </a:outerShdw>
          </a:effectLst>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551280" y="1497993"/>
            <a:ext cx="8041439" cy="2097259"/>
          </a:xfrm>
        </p:spPr>
        <p:txBody>
          <a:bodyPr anchor="b"/>
          <a:lstStyle>
            <a:lvl1pPr algn="ctr">
              <a:defRPr sz="48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838199" y="3754402"/>
            <a:ext cx="7467601" cy="15001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277F7D40-0CE2-4453-BD58-DE2894BBB07F}" type="slidenum">
              <a:rPr lang="tr-TR" smtClean="0"/>
              <a:pPr/>
              <a:t>‹#›</a:t>
            </a:fld>
            <a:endParaRPr lang="tr-TR"/>
          </a:p>
        </p:txBody>
      </p:sp>
    </p:spTree>
    <p:extLst>
      <p:ext uri="{BB962C8B-B14F-4D97-AF65-F5344CB8AC3E}">
        <p14:creationId xmlns:p14="http://schemas.microsoft.com/office/powerpoint/2010/main" xmlns="" val="386237139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5" name="Date Placeholder 4"/>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277F7D40-0CE2-4453-BD58-DE2894BBB07F}" type="slidenum">
              <a:rPr lang="tr-TR" smtClean="0"/>
              <a:pPr/>
              <a:t>‹#›</a:t>
            </a:fld>
            <a:endParaRPr lang="tr-TR"/>
          </a:p>
        </p:txBody>
      </p:sp>
      <p:sp>
        <p:nvSpPr>
          <p:cNvPr id="9" name="Content Placeholder 8"/>
          <p:cNvSpPr>
            <a:spLocks noGrp="1"/>
          </p:cNvSpPr>
          <p:nvPr>
            <p:ph sz="quarter" idx="13"/>
          </p:nvPr>
        </p:nvSpPr>
        <p:spPr>
          <a:xfrm>
            <a:off x="841248" y="2039112"/>
            <a:ext cx="3657600" cy="395020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1" name="Content Placeholder 10"/>
          <p:cNvSpPr>
            <a:spLocks noGrp="1"/>
          </p:cNvSpPr>
          <p:nvPr>
            <p:ph sz="quarter" idx="14"/>
          </p:nvPr>
        </p:nvSpPr>
        <p:spPr>
          <a:xfrm>
            <a:off x="4645152" y="2039112"/>
            <a:ext cx="3657600" cy="395020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841248" y="2038388"/>
            <a:ext cx="3017520" cy="542395"/>
          </a:xfrm>
        </p:spPr>
        <p:txBody>
          <a:bodyPr anchor="b">
            <a:noAutofit/>
          </a:bodyPr>
          <a:lstStyle>
            <a:lvl1pPr marL="0" indent="0" algn="ctr">
              <a:buNone/>
              <a:defRPr sz="2400" b="0">
                <a:solidFill>
                  <a:schemeClr val="tx2"/>
                </a:solidFill>
                <a:latin typeface="+mn-lt"/>
                <a:cs typeface="Bradley Hand ITC TT-Bold"/>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5291091" y="2038387"/>
            <a:ext cx="3014708" cy="542394"/>
          </a:xfrm>
        </p:spPr>
        <p:txBody>
          <a:bodyPr anchor="b">
            <a:noAutofit/>
          </a:bodyPr>
          <a:lstStyle>
            <a:lvl1pPr marL="0" indent="0" algn="ctr">
              <a:buNone/>
              <a:defRPr sz="2400" b="0">
                <a:solidFill>
                  <a:schemeClr val="tx2"/>
                </a:solidFill>
                <a:latin typeface="+mn-lt"/>
                <a:cs typeface="Bradley Hand ITC TT-Bold"/>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7" name="Date Placeholder 6"/>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277F7D40-0CE2-4453-BD58-DE2894BBB07F}" type="slidenum">
              <a:rPr lang="tr-TR" smtClean="0"/>
              <a:pPr/>
              <a:t>‹#›</a:t>
            </a:fld>
            <a:endParaRPr lang="tr-TR"/>
          </a:p>
        </p:txBody>
      </p:sp>
      <p:sp>
        <p:nvSpPr>
          <p:cNvPr id="16" name="Freeform 22"/>
          <p:cNvSpPr>
            <a:spLocks/>
          </p:cNvSpPr>
          <p:nvPr/>
        </p:nvSpPr>
        <p:spPr bwMode="auto">
          <a:xfrm rot="20274567">
            <a:off x="3933637" y="4281002"/>
            <a:ext cx="1288495" cy="722529"/>
          </a:xfrm>
          <a:custGeom>
            <a:avLst/>
            <a:gdLst/>
            <a:ahLst/>
            <a:cxnLst/>
            <a:rect l="l" t="t" r="r" b="b"/>
            <a:pathLst>
              <a:path w="1288494" h="722529">
                <a:moveTo>
                  <a:pt x="548461" y="537763"/>
                </a:moveTo>
                <a:lnTo>
                  <a:pt x="548461" y="537763"/>
                </a:lnTo>
                <a:lnTo>
                  <a:pt x="548461" y="537763"/>
                </a:lnTo>
                <a:close/>
                <a:moveTo>
                  <a:pt x="547489" y="536791"/>
                </a:moveTo>
                <a:lnTo>
                  <a:pt x="548461" y="537763"/>
                </a:lnTo>
                <a:lnTo>
                  <a:pt x="546516" y="536791"/>
                </a:lnTo>
                <a:lnTo>
                  <a:pt x="544572" y="535818"/>
                </a:lnTo>
                <a:close/>
                <a:moveTo>
                  <a:pt x="338413" y="443436"/>
                </a:moveTo>
                <a:lnTo>
                  <a:pt x="340357" y="444408"/>
                </a:lnTo>
                <a:lnTo>
                  <a:pt x="339385" y="444408"/>
                </a:lnTo>
                <a:close/>
                <a:moveTo>
                  <a:pt x="337440" y="442463"/>
                </a:moveTo>
                <a:lnTo>
                  <a:pt x="338413" y="443436"/>
                </a:lnTo>
                <a:lnTo>
                  <a:pt x="338412" y="443436"/>
                </a:lnTo>
                <a:close/>
                <a:moveTo>
                  <a:pt x="334522" y="440518"/>
                </a:moveTo>
                <a:lnTo>
                  <a:pt x="334523" y="441491"/>
                </a:lnTo>
                <a:lnTo>
                  <a:pt x="333550" y="441491"/>
                </a:lnTo>
                <a:lnTo>
                  <a:pt x="331605" y="439546"/>
                </a:lnTo>
                <a:close/>
                <a:moveTo>
                  <a:pt x="644733" y="565964"/>
                </a:moveTo>
                <a:lnTo>
                  <a:pt x="642788" y="565964"/>
                </a:lnTo>
                <a:lnTo>
                  <a:pt x="641816" y="565964"/>
                </a:lnTo>
                <a:lnTo>
                  <a:pt x="641816" y="565964"/>
                </a:lnTo>
                <a:close/>
                <a:moveTo>
                  <a:pt x="457051" y="488168"/>
                </a:moveTo>
                <a:lnTo>
                  <a:pt x="458996" y="489140"/>
                </a:lnTo>
                <a:lnTo>
                  <a:pt x="458993" y="489139"/>
                </a:lnTo>
                <a:close/>
                <a:moveTo>
                  <a:pt x="243112" y="383144"/>
                </a:moveTo>
                <a:lnTo>
                  <a:pt x="244085" y="384117"/>
                </a:lnTo>
                <a:lnTo>
                  <a:pt x="244085" y="384117"/>
                </a:lnTo>
                <a:close/>
                <a:moveTo>
                  <a:pt x="781848" y="599027"/>
                </a:moveTo>
                <a:lnTo>
                  <a:pt x="781848" y="599027"/>
                </a:lnTo>
                <a:lnTo>
                  <a:pt x="780876" y="599027"/>
                </a:lnTo>
                <a:close/>
                <a:moveTo>
                  <a:pt x="242140" y="366612"/>
                </a:moveTo>
                <a:lnTo>
                  <a:pt x="244085" y="368557"/>
                </a:lnTo>
                <a:lnTo>
                  <a:pt x="241797" y="366956"/>
                </a:lnTo>
                <a:close/>
                <a:moveTo>
                  <a:pt x="141978" y="301458"/>
                </a:moveTo>
                <a:lnTo>
                  <a:pt x="141978" y="301459"/>
                </a:lnTo>
                <a:lnTo>
                  <a:pt x="141977" y="301459"/>
                </a:lnTo>
                <a:close/>
                <a:moveTo>
                  <a:pt x="142950" y="301458"/>
                </a:moveTo>
                <a:lnTo>
                  <a:pt x="142950" y="302430"/>
                </a:lnTo>
                <a:lnTo>
                  <a:pt x="141978" y="301459"/>
                </a:lnTo>
                <a:close/>
                <a:moveTo>
                  <a:pt x="979256" y="620421"/>
                </a:moveTo>
                <a:lnTo>
                  <a:pt x="979165" y="620512"/>
                </a:lnTo>
                <a:lnTo>
                  <a:pt x="978283" y="620421"/>
                </a:lnTo>
                <a:close/>
                <a:moveTo>
                  <a:pt x="93355" y="247974"/>
                </a:moveTo>
                <a:lnTo>
                  <a:pt x="94328" y="248946"/>
                </a:lnTo>
                <a:lnTo>
                  <a:pt x="94328" y="249919"/>
                </a:lnTo>
                <a:close/>
                <a:moveTo>
                  <a:pt x="1075528" y="637925"/>
                </a:moveTo>
                <a:lnTo>
                  <a:pt x="1075528" y="637925"/>
                </a:lnTo>
                <a:lnTo>
                  <a:pt x="1074555" y="637925"/>
                </a:lnTo>
                <a:close/>
                <a:moveTo>
                  <a:pt x="47650" y="177958"/>
                </a:moveTo>
                <a:lnTo>
                  <a:pt x="49595" y="178930"/>
                </a:lnTo>
                <a:lnTo>
                  <a:pt x="49595" y="180875"/>
                </a:lnTo>
                <a:lnTo>
                  <a:pt x="51540" y="183792"/>
                </a:lnTo>
                <a:lnTo>
                  <a:pt x="50568" y="184764"/>
                </a:lnTo>
                <a:lnTo>
                  <a:pt x="49595" y="184765"/>
                </a:lnTo>
                <a:lnTo>
                  <a:pt x="48623" y="183792"/>
                </a:lnTo>
                <a:lnTo>
                  <a:pt x="46678" y="182820"/>
                </a:lnTo>
                <a:lnTo>
                  <a:pt x="45705" y="179903"/>
                </a:lnTo>
                <a:lnTo>
                  <a:pt x="46678" y="179902"/>
                </a:lnTo>
                <a:lnTo>
                  <a:pt x="46678" y="178930"/>
                </a:lnTo>
                <a:close/>
                <a:moveTo>
                  <a:pt x="35008" y="156564"/>
                </a:moveTo>
                <a:lnTo>
                  <a:pt x="36953" y="159157"/>
                </a:lnTo>
                <a:lnTo>
                  <a:pt x="36953" y="159481"/>
                </a:lnTo>
                <a:close/>
                <a:moveTo>
                  <a:pt x="25284" y="133225"/>
                </a:moveTo>
                <a:lnTo>
                  <a:pt x="28201" y="141005"/>
                </a:lnTo>
                <a:lnTo>
                  <a:pt x="30146" y="144894"/>
                </a:lnTo>
                <a:lnTo>
                  <a:pt x="33063" y="147811"/>
                </a:lnTo>
                <a:lnTo>
                  <a:pt x="33063" y="146839"/>
                </a:lnTo>
                <a:lnTo>
                  <a:pt x="34036" y="148784"/>
                </a:lnTo>
                <a:lnTo>
                  <a:pt x="35008" y="151701"/>
                </a:lnTo>
                <a:lnTo>
                  <a:pt x="34036" y="149756"/>
                </a:lnTo>
                <a:lnTo>
                  <a:pt x="33064" y="148784"/>
                </a:lnTo>
                <a:lnTo>
                  <a:pt x="32091" y="149756"/>
                </a:lnTo>
                <a:lnTo>
                  <a:pt x="25284" y="137114"/>
                </a:lnTo>
                <a:lnTo>
                  <a:pt x="26256" y="137115"/>
                </a:lnTo>
                <a:lnTo>
                  <a:pt x="25284" y="136142"/>
                </a:lnTo>
                <a:close/>
                <a:moveTo>
                  <a:pt x="1277796" y="622366"/>
                </a:moveTo>
                <a:lnTo>
                  <a:pt x="1283631" y="625284"/>
                </a:lnTo>
                <a:lnTo>
                  <a:pt x="1285576" y="628201"/>
                </a:lnTo>
                <a:lnTo>
                  <a:pt x="1287521" y="630146"/>
                </a:lnTo>
                <a:lnTo>
                  <a:pt x="1288494" y="634036"/>
                </a:lnTo>
                <a:lnTo>
                  <a:pt x="1287521" y="637926"/>
                </a:lnTo>
                <a:lnTo>
                  <a:pt x="1285576" y="642788"/>
                </a:lnTo>
                <a:lnTo>
                  <a:pt x="1282659" y="646677"/>
                </a:lnTo>
                <a:lnTo>
                  <a:pt x="1277797" y="650567"/>
                </a:lnTo>
                <a:lnTo>
                  <a:pt x="1271962" y="654457"/>
                </a:lnTo>
                <a:lnTo>
                  <a:pt x="1264183" y="658347"/>
                </a:lnTo>
                <a:lnTo>
                  <a:pt x="1255431" y="662237"/>
                </a:lnTo>
                <a:lnTo>
                  <a:pt x="1235982" y="670016"/>
                </a:lnTo>
                <a:lnTo>
                  <a:pt x="1215560" y="676824"/>
                </a:lnTo>
                <a:lnTo>
                  <a:pt x="1207780" y="680713"/>
                </a:lnTo>
                <a:lnTo>
                  <a:pt x="1199028" y="685575"/>
                </a:lnTo>
                <a:lnTo>
                  <a:pt x="1179579" y="698217"/>
                </a:lnTo>
                <a:lnTo>
                  <a:pt x="1146516" y="722528"/>
                </a:lnTo>
                <a:lnTo>
                  <a:pt x="1140681" y="722529"/>
                </a:lnTo>
                <a:lnTo>
                  <a:pt x="1137764" y="721556"/>
                </a:lnTo>
                <a:lnTo>
                  <a:pt x="1129985" y="714748"/>
                </a:lnTo>
                <a:lnTo>
                  <a:pt x="1137764" y="708914"/>
                </a:lnTo>
                <a:lnTo>
                  <a:pt x="1146516" y="703079"/>
                </a:lnTo>
                <a:lnTo>
                  <a:pt x="1156241" y="696273"/>
                </a:lnTo>
                <a:lnTo>
                  <a:pt x="1168883" y="690437"/>
                </a:lnTo>
                <a:lnTo>
                  <a:pt x="1209726" y="669044"/>
                </a:lnTo>
                <a:lnTo>
                  <a:pt x="1220422" y="662237"/>
                </a:lnTo>
                <a:lnTo>
                  <a:pt x="1229174" y="655429"/>
                </a:lnTo>
                <a:lnTo>
                  <a:pt x="1237926" y="647649"/>
                </a:lnTo>
                <a:lnTo>
                  <a:pt x="1243761" y="639870"/>
                </a:lnTo>
                <a:lnTo>
                  <a:pt x="1243761" y="639870"/>
                </a:lnTo>
                <a:lnTo>
                  <a:pt x="1245706" y="638898"/>
                </a:lnTo>
                <a:lnTo>
                  <a:pt x="1243275" y="638898"/>
                </a:lnTo>
                <a:lnTo>
                  <a:pt x="1242789" y="637925"/>
                </a:lnTo>
                <a:lnTo>
                  <a:pt x="1240844" y="635981"/>
                </a:lnTo>
                <a:lnTo>
                  <a:pt x="1237926" y="634036"/>
                </a:lnTo>
                <a:lnTo>
                  <a:pt x="1226257" y="630145"/>
                </a:lnTo>
                <a:lnTo>
                  <a:pt x="1207780" y="625284"/>
                </a:lnTo>
                <a:lnTo>
                  <a:pt x="1182496" y="620421"/>
                </a:lnTo>
                <a:lnTo>
                  <a:pt x="1113453" y="607780"/>
                </a:lnTo>
                <a:lnTo>
                  <a:pt x="1074555" y="600000"/>
                </a:lnTo>
                <a:lnTo>
                  <a:pt x="1060940" y="596110"/>
                </a:lnTo>
                <a:lnTo>
                  <a:pt x="1048299" y="592221"/>
                </a:lnTo>
                <a:lnTo>
                  <a:pt x="1036630" y="587358"/>
                </a:lnTo>
                <a:lnTo>
                  <a:pt x="1027877" y="583469"/>
                </a:lnTo>
                <a:lnTo>
                  <a:pt x="1020098" y="579579"/>
                </a:lnTo>
                <a:lnTo>
                  <a:pt x="1014263" y="574716"/>
                </a:lnTo>
                <a:lnTo>
                  <a:pt x="1009401" y="569854"/>
                </a:lnTo>
                <a:lnTo>
                  <a:pt x="1006483" y="564992"/>
                </a:lnTo>
                <a:lnTo>
                  <a:pt x="1002594" y="554295"/>
                </a:lnTo>
                <a:lnTo>
                  <a:pt x="1030795" y="566937"/>
                </a:lnTo>
                <a:lnTo>
                  <a:pt x="1058996" y="577634"/>
                </a:lnTo>
                <a:lnTo>
                  <a:pt x="1087197" y="587358"/>
                </a:lnTo>
                <a:lnTo>
                  <a:pt x="1116371" y="596110"/>
                </a:lnTo>
                <a:lnTo>
                  <a:pt x="1145544" y="602917"/>
                </a:lnTo>
                <a:lnTo>
                  <a:pt x="1174717" y="609725"/>
                </a:lnTo>
                <a:lnTo>
                  <a:pt x="1204863" y="614587"/>
                </a:lnTo>
                <a:lnTo>
                  <a:pt x="1234036" y="618476"/>
                </a:lnTo>
                <a:lnTo>
                  <a:pt x="1248623" y="618476"/>
                </a:lnTo>
                <a:lnTo>
                  <a:pt x="1260293" y="619449"/>
                </a:lnTo>
                <a:lnTo>
                  <a:pt x="1270017" y="620422"/>
                </a:lnTo>
                <a:close/>
                <a:moveTo>
                  <a:pt x="13614" y="101134"/>
                </a:moveTo>
                <a:lnTo>
                  <a:pt x="15560" y="104051"/>
                </a:lnTo>
                <a:lnTo>
                  <a:pt x="16532" y="104052"/>
                </a:lnTo>
                <a:lnTo>
                  <a:pt x="15559" y="105024"/>
                </a:lnTo>
                <a:lnTo>
                  <a:pt x="16532" y="109886"/>
                </a:lnTo>
                <a:lnTo>
                  <a:pt x="16532" y="110859"/>
                </a:lnTo>
                <a:lnTo>
                  <a:pt x="15559" y="110858"/>
                </a:lnTo>
                <a:lnTo>
                  <a:pt x="14587" y="108913"/>
                </a:lnTo>
                <a:lnTo>
                  <a:pt x="15559" y="108913"/>
                </a:lnTo>
                <a:lnTo>
                  <a:pt x="15559" y="106969"/>
                </a:lnTo>
                <a:lnTo>
                  <a:pt x="14587" y="105024"/>
                </a:lnTo>
                <a:lnTo>
                  <a:pt x="14587" y="103079"/>
                </a:lnTo>
                <a:close/>
                <a:moveTo>
                  <a:pt x="5835" y="22366"/>
                </a:moveTo>
                <a:lnTo>
                  <a:pt x="5835" y="23338"/>
                </a:lnTo>
                <a:lnTo>
                  <a:pt x="5658" y="22542"/>
                </a:lnTo>
                <a:close/>
                <a:moveTo>
                  <a:pt x="3890" y="14586"/>
                </a:moveTo>
                <a:lnTo>
                  <a:pt x="4862" y="15559"/>
                </a:lnTo>
                <a:lnTo>
                  <a:pt x="4862" y="18476"/>
                </a:lnTo>
                <a:lnTo>
                  <a:pt x="4668" y="18087"/>
                </a:lnTo>
                <a:close/>
                <a:moveTo>
                  <a:pt x="1884" y="3039"/>
                </a:moveTo>
                <a:lnTo>
                  <a:pt x="3890" y="9724"/>
                </a:lnTo>
                <a:lnTo>
                  <a:pt x="3890" y="10697"/>
                </a:lnTo>
                <a:lnTo>
                  <a:pt x="2917" y="9724"/>
                </a:lnTo>
                <a:lnTo>
                  <a:pt x="2917" y="8752"/>
                </a:lnTo>
                <a:lnTo>
                  <a:pt x="1945" y="8751"/>
                </a:lnTo>
                <a:lnTo>
                  <a:pt x="1945" y="13613"/>
                </a:lnTo>
                <a:lnTo>
                  <a:pt x="2917" y="13613"/>
                </a:lnTo>
                <a:lnTo>
                  <a:pt x="2917" y="14586"/>
                </a:lnTo>
                <a:lnTo>
                  <a:pt x="4668" y="18087"/>
                </a:lnTo>
                <a:lnTo>
                  <a:pt x="5658" y="22542"/>
                </a:lnTo>
                <a:lnTo>
                  <a:pt x="4862" y="23338"/>
                </a:lnTo>
                <a:lnTo>
                  <a:pt x="4862" y="24310"/>
                </a:lnTo>
                <a:lnTo>
                  <a:pt x="5835" y="25283"/>
                </a:lnTo>
                <a:lnTo>
                  <a:pt x="6807" y="27228"/>
                </a:lnTo>
                <a:lnTo>
                  <a:pt x="7780" y="34035"/>
                </a:lnTo>
                <a:lnTo>
                  <a:pt x="7780" y="36952"/>
                </a:lnTo>
                <a:lnTo>
                  <a:pt x="8752" y="40842"/>
                </a:lnTo>
                <a:lnTo>
                  <a:pt x="9725" y="44732"/>
                </a:lnTo>
                <a:lnTo>
                  <a:pt x="9724" y="48622"/>
                </a:lnTo>
                <a:lnTo>
                  <a:pt x="7780" y="44732"/>
                </a:lnTo>
                <a:lnTo>
                  <a:pt x="5835" y="40842"/>
                </a:lnTo>
                <a:lnTo>
                  <a:pt x="6807" y="48622"/>
                </a:lnTo>
                <a:lnTo>
                  <a:pt x="8752" y="50567"/>
                </a:lnTo>
                <a:lnTo>
                  <a:pt x="10697" y="55429"/>
                </a:lnTo>
                <a:lnTo>
                  <a:pt x="10697" y="56401"/>
                </a:lnTo>
                <a:lnTo>
                  <a:pt x="12642" y="60291"/>
                </a:lnTo>
                <a:lnTo>
                  <a:pt x="13614" y="62236"/>
                </a:lnTo>
                <a:lnTo>
                  <a:pt x="14587" y="65153"/>
                </a:lnTo>
                <a:lnTo>
                  <a:pt x="17504" y="79740"/>
                </a:lnTo>
                <a:lnTo>
                  <a:pt x="20422" y="91410"/>
                </a:lnTo>
                <a:lnTo>
                  <a:pt x="19449" y="92382"/>
                </a:lnTo>
                <a:lnTo>
                  <a:pt x="22367" y="96271"/>
                </a:lnTo>
                <a:lnTo>
                  <a:pt x="23339" y="100162"/>
                </a:lnTo>
                <a:lnTo>
                  <a:pt x="27229" y="109886"/>
                </a:lnTo>
                <a:lnTo>
                  <a:pt x="29174" y="116693"/>
                </a:lnTo>
                <a:lnTo>
                  <a:pt x="32091" y="123501"/>
                </a:lnTo>
                <a:lnTo>
                  <a:pt x="35008" y="129335"/>
                </a:lnTo>
                <a:lnTo>
                  <a:pt x="35981" y="133225"/>
                </a:lnTo>
                <a:lnTo>
                  <a:pt x="41816" y="144894"/>
                </a:lnTo>
                <a:lnTo>
                  <a:pt x="47650" y="154619"/>
                </a:lnTo>
                <a:lnTo>
                  <a:pt x="58347" y="176013"/>
                </a:lnTo>
                <a:lnTo>
                  <a:pt x="56402" y="174068"/>
                </a:lnTo>
                <a:lnTo>
                  <a:pt x="57375" y="176012"/>
                </a:lnTo>
                <a:lnTo>
                  <a:pt x="57375" y="176985"/>
                </a:lnTo>
                <a:lnTo>
                  <a:pt x="57374" y="177957"/>
                </a:lnTo>
                <a:lnTo>
                  <a:pt x="58347" y="178930"/>
                </a:lnTo>
                <a:lnTo>
                  <a:pt x="58347" y="177957"/>
                </a:lnTo>
                <a:lnTo>
                  <a:pt x="59319" y="179902"/>
                </a:lnTo>
                <a:lnTo>
                  <a:pt x="63209" y="183792"/>
                </a:lnTo>
                <a:lnTo>
                  <a:pt x="66127" y="188654"/>
                </a:lnTo>
                <a:lnTo>
                  <a:pt x="70017" y="194489"/>
                </a:lnTo>
                <a:lnTo>
                  <a:pt x="76824" y="203241"/>
                </a:lnTo>
                <a:lnTo>
                  <a:pt x="76823" y="204213"/>
                </a:lnTo>
                <a:lnTo>
                  <a:pt x="79741" y="208103"/>
                </a:lnTo>
                <a:lnTo>
                  <a:pt x="83631" y="212966"/>
                </a:lnTo>
                <a:lnTo>
                  <a:pt x="90438" y="223662"/>
                </a:lnTo>
                <a:lnTo>
                  <a:pt x="90438" y="225607"/>
                </a:lnTo>
                <a:lnTo>
                  <a:pt x="92383" y="228525"/>
                </a:lnTo>
                <a:lnTo>
                  <a:pt x="97245" y="232415"/>
                </a:lnTo>
                <a:lnTo>
                  <a:pt x="102107" y="238249"/>
                </a:lnTo>
                <a:lnTo>
                  <a:pt x="113776" y="251863"/>
                </a:lnTo>
                <a:lnTo>
                  <a:pt x="133226" y="272285"/>
                </a:lnTo>
                <a:lnTo>
                  <a:pt x="142950" y="282982"/>
                </a:lnTo>
                <a:lnTo>
                  <a:pt x="153647" y="292707"/>
                </a:lnTo>
                <a:lnTo>
                  <a:pt x="153647" y="294651"/>
                </a:lnTo>
                <a:lnTo>
                  <a:pt x="165316" y="303403"/>
                </a:lnTo>
                <a:lnTo>
                  <a:pt x="176013" y="314100"/>
                </a:lnTo>
                <a:lnTo>
                  <a:pt x="187683" y="323824"/>
                </a:lnTo>
                <a:lnTo>
                  <a:pt x="197407" y="332577"/>
                </a:lnTo>
                <a:lnTo>
                  <a:pt x="195462" y="332576"/>
                </a:lnTo>
                <a:lnTo>
                  <a:pt x="201297" y="337439"/>
                </a:lnTo>
                <a:lnTo>
                  <a:pt x="203242" y="338411"/>
                </a:lnTo>
                <a:lnTo>
                  <a:pt x="204214" y="338411"/>
                </a:lnTo>
                <a:lnTo>
                  <a:pt x="204214" y="337439"/>
                </a:lnTo>
                <a:lnTo>
                  <a:pt x="211021" y="343273"/>
                </a:lnTo>
                <a:lnTo>
                  <a:pt x="213939" y="346191"/>
                </a:lnTo>
                <a:lnTo>
                  <a:pt x="215883" y="348136"/>
                </a:lnTo>
                <a:lnTo>
                  <a:pt x="220746" y="352026"/>
                </a:lnTo>
                <a:lnTo>
                  <a:pt x="225608" y="353970"/>
                </a:lnTo>
                <a:lnTo>
                  <a:pt x="234360" y="361750"/>
                </a:lnTo>
                <a:lnTo>
                  <a:pt x="241797" y="366956"/>
                </a:lnTo>
                <a:lnTo>
                  <a:pt x="241167" y="367584"/>
                </a:lnTo>
                <a:lnTo>
                  <a:pt x="243112" y="368557"/>
                </a:lnTo>
                <a:lnTo>
                  <a:pt x="248947" y="373420"/>
                </a:lnTo>
                <a:lnTo>
                  <a:pt x="250892" y="374392"/>
                </a:lnTo>
                <a:lnTo>
                  <a:pt x="251864" y="374392"/>
                </a:lnTo>
                <a:lnTo>
                  <a:pt x="251864" y="373419"/>
                </a:lnTo>
                <a:lnTo>
                  <a:pt x="257699" y="378282"/>
                </a:lnTo>
                <a:lnTo>
                  <a:pt x="265479" y="383144"/>
                </a:lnTo>
                <a:lnTo>
                  <a:pt x="273258" y="388006"/>
                </a:lnTo>
                <a:lnTo>
                  <a:pt x="279093" y="392869"/>
                </a:lnTo>
                <a:lnTo>
                  <a:pt x="280065" y="392868"/>
                </a:lnTo>
                <a:lnTo>
                  <a:pt x="282010" y="393841"/>
                </a:lnTo>
                <a:lnTo>
                  <a:pt x="293679" y="401621"/>
                </a:lnTo>
                <a:lnTo>
                  <a:pt x="299514" y="404538"/>
                </a:lnTo>
                <a:lnTo>
                  <a:pt x="304376" y="407455"/>
                </a:lnTo>
                <a:lnTo>
                  <a:pt x="304377" y="408428"/>
                </a:lnTo>
                <a:lnTo>
                  <a:pt x="303404" y="408427"/>
                </a:lnTo>
                <a:lnTo>
                  <a:pt x="305349" y="409400"/>
                </a:lnTo>
                <a:lnTo>
                  <a:pt x="306321" y="409400"/>
                </a:lnTo>
                <a:lnTo>
                  <a:pt x="308266" y="409400"/>
                </a:lnTo>
                <a:lnTo>
                  <a:pt x="317991" y="415235"/>
                </a:lnTo>
                <a:lnTo>
                  <a:pt x="326743" y="421069"/>
                </a:lnTo>
                <a:lnTo>
                  <a:pt x="335495" y="427876"/>
                </a:lnTo>
                <a:lnTo>
                  <a:pt x="345219" y="432738"/>
                </a:lnTo>
                <a:lnTo>
                  <a:pt x="408428" y="464829"/>
                </a:lnTo>
                <a:lnTo>
                  <a:pt x="408429" y="465802"/>
                </a:lnTo>
                <a:lnTo>
                  <a:pt x="414263" y="467747"/>
                </a:lnTo>
                <a:lnTo>
                  <a:pt x="420098" y="470664"/>
                </a:lnTo>
                <a:lnTo>
                  <a:pt x="424960" y="473582"/>
                </a:lnTo>
                <a:lnTo>
                  <a:pt x="430795" y="475527"/>
                </a:lnTo>
                <a:lnTo>
                  <a:pt x="433712" y="477472"/>
                </a:lnTo>
                <a:lnTo>
                  <a:pt x="435657" y="477471"/>
                </a:lnTo>
                <a:lnTo>
                  <a:pt x="435657" y="478444"/>
                </a:lnTo>
                <a:lnTo>
                  <a:pt x="440519" y="480389"/>
                </a:lnTo>
                <a:lnTo>
                  <a:pt x="446354" y="483306"/>
                </a:lnTo>
                <a:lnTo>
                  <a:pt x="452189" y="486223"/>
                </a:lnTo>
                <a:lnTo>
                  <a:pt x="458993" y="489139"/>
                </a:lnTo>
                <a:lnTo>
                  <a:pt x="462885" y="491085"/>
                </a:lnTo>
                <a:lnTo>
                  <a:pt x="468720" y="493031"/>
                </a:lnTo>
                <a:lnTo>
                  <a:pt x="481362" y="498865"/>
                </a:lnTo>
                <a:lnTo>
                  <a:pt x="477472" y="497893"/>
                </a:lnTo>
                <a:lnTo>
                  <a:pt x="480389" y="499838"/>
                </a:lnTo>
                <a:lnTo>
                  <a:pt x="483307" y="499837"/>
                </a:lnTo>
                <a:lnTo>
                  <a:pt x="486225" y="500810"/>
                </a:lnTo>
                <a:lnTo>
                  <a:pt x="487197" y="502755"/>
                </a:lnTo>
                <a:lnTo>
                  <a:pt x="489142" y="502755"/>
                </a:lnTo>
                <a:lnTo>
                  <a:pt x="488169" y="501782"/>
                </a:lnTo>
                <a:lnTo>
                  <a:pt x="502756" y="508590"/>
                </a:lnTo>
                <a:lnTo>
                  <a:pt x="517343" y="513452"/>
                </a:lnTo>
                <a:lnTo>
                  <a:pt x="548461" y="524149"/>
                </a:lnTo>
                <a:lnTo>
                  <a:pt x="554296" y="527066"/>
                </a:lnTo>
                <a:lnTo>
                  <a:pt x="555268" y="528039"/>
                </a:lnTo>
                <a:lnTo>
                  <a:pt x="555268" y="529011"/>
                </a:lnTo>
                <a:lnTo>
                  <a:pt x="560130" y="529984"/>
                </a:lnTo>
                <a:lnTo>
                  <a:pt x="561103" y="529984"/>
                </a:lnTo>
                <a:lnTo>
                  <a:pt x="564020" y="530956"/>
                </a:lnTo>
                <a:lnTo>
                  <a:pt x="565965" y="532901"/>
                </a:lnTo>
                <a:lnTo>
                  <a:pt x="567910" y="533873"/>
                </a:lnTo>
                <a:lnTo>
                  <a:pt x="570827" y="534846"/>
                </a:lnTo>
                <a:lnTo>
                  <a:pt x="570827" y="533873"/>
                </a:lnTo>
                <a:lnTo>
                  <a:pt x="571800" y="533873"/>
                </a:lnTo>
                <a:lnTo>
                  <a:pt x="573745" y="533873"/>
                </a:lnTo>
                <a:lnTo>
                  <a:pt x="582497" y="538735"/>
                </a:lnTo>
                <a:lnTo>
                  <a:pt x="586386" y="539708"/>
                </a:lnTo>
                <a:lnTo>
                  <a:pt x="591248" y="541653"/>
                </a:lnTo>
                <a:lnTo>
                  <a:pt x="590276" y="541653"/>
                </a:lnTo>
                <a:lnTo>
                  <a:pt x="597084" y="542625"/>
                </a:lnTo>
                <a:lnTo>
                  <a:pt x="603891" y="544570"/>
                </a:lnTo>
                <a:lnTo>
                  <a:pt x="609725" y="546515"/>
                </a:lnTo>
                <a:lnTo>
                  <a:pt x="615560" y="546515"/>
                </a:lnTo>
                <a:lnTo>
                  <a:pt x="650568" y="556239"/>
                </a:lnTo>
                <a:lnTo>
                  <a:pt x="684604" y="565964"/>
                </a:lnTo>
                <a:lnTo>
                  <a:pt x="752675" y="581523"/>
                </a:lnTo>
                <a:lnTo>
                  <a:pt x="786711" y="589303"/>
                </a:lnTo>
                <a:lnTo>
                  <a:pt x="819774" y="596110"/>
                </a:lnTo>
                <a:lnTo>
                  <a:pt x="888818" y="608752"/>
                </a:lnTo>
                <a:lnTo>
                  <a:pt x="899515" y="611669"/>
                </a:lnTo>
                <a:lnTo>
                  <a:pt x="912157" y="613614"/>
                </a:lnTo>
                <a:lnTo>
                  <a:pt x="911184" y="613614"/>
                </a:lnTo>
                <a:lnTo>
                  <a:pt x="913129" y="613614"/>
                </a:lnTo>
                <a:lnTo>
                  <a:pt x="916046" y="613614"/>
                </a:lnTo>
                <a:lnTo>
                  <a:pt x="918964" y="613614"/>
                </a:lnTo>
                <a:lnTo>
                  <a:pt x="921881" y="613614"/>
                </a:lnTo>
                <a:lnTo>
                  <a:pt x="946193" y="617504"/>
                </a:lnTo>
                <a:lnTo>
                  <a:pt x="972448" y="620421"/>
                </a:lnTo>
                <a:lnTo>
                  <a:pt x="969531" y="620421"/>
                </a:lnTo>
                <a:lnTo>
                  <a:pt x="969531" y="621394"/>
                </a:lnTo>
                <a:lnTo>
                  <a:pt x="971476" y="621394"/>
                </a:lnTo>
                <a:lnTo>
                  <a:pt x="975366" y="620421"/>
                </a:lnTo>
                <a:lnTo>
                  <a:pt x="975366" y="621393"/>
                </a:lnTo>
                <a:lnTo>
                  <a:pt x="978283" y="621394"/>
                </a:lnTo>
                <a:lnTo>
                  <a:pt x="979165" y="620512"/>
                </a:lnTo>
                <a:lnTo>
                  <a:pt x="1044409" y="627228"/>
                </a:lnTo>
                <a:lnTo>
                  <a:pt x="1077472" y="631118"/>
                </a:lnTo>
                <a:lnTo>
                  <a:pt x="1110536" y="633063"/>
                </a:lnTo>
                <a:lnTo>
                  <a:pt x="1119288" y="634036"/>
                </a:lnTo>
                <a:lnTo>
                  <a:pt x="1129013" y="634035"/>
                </a:lnTo>
                <a:lnTo>
                  <a:pt x="1147489" y="635008"/>
                </a:lnTo>
                <a:lnTo>
                  <a:pt x="1171801" y="636953"/>
                </a:lnTo>
                <a:lnTo>
                  <a:pt x="1196111" y="638897"/>
                </a:lnTo>
                <a:lnTo>
                  <a:pt x="1220423" y="638898"/>
                </a:lnTo>
                <a:lnTo>
                  <a:pt x="1243275" y="638898"/>
                </a:lnTo>
                <a:lnTo>
                  <a:pt x="1243761" y="639870"/>
                </a:lnTo>
                <a:lnTo>
                  <a:pt x="1241817" y="640842"/>
                </a:lnTo>
                <a:lnTo>
                  <a:pt x="1235982" y="642788"/>
                </a:lnTo>
                <a:lnTo>
                  <a:pt x="1227230" y="643760"/>
                </a:lnTo>
                <a:lnTo>
                  <a:pt x="1212643" y="644732"/>
                </a:lnTo>
                <a:lnTo>
                  <a:pt x="1197084" y="644732"/>
                </a:lnTo>
                <a:lnTo>
                  <a:pt x="1180552" y="644732"/>
                </a:lnTo>
                <a:lnTo>
                  <a:pt x="1164993" y="644732"/>
                </a:lnTo>
                <a:lnTo>
                  <a:pt x="1164021" y="644732"/>
                </a:lnTo>
                <a:lnTo>
                  <a:pt x="1164021" y="643760"/>
                </a:lnTo>
                <a:lnTo>
                  <a:pt x="1163048" y="642788"/>
                </a:lnTo>
                <a:lnTo>
                  <a:pt x="1161103" y="642788"/>
                </a:lnTo>
                <a:lnTo>
                  <a:pt x="1144571" y="643760"/>
                </a:lnTo>
                <a:lnTo>
                  <a:pt x="1126095" y="642788"/>
                </a:lnTo>
                <a:lnTo>
                  <a:pt x="1106646" y="640843"/>
                </a:lnTo>
                <a:lnTo>
                  <a:pt x="1088170" y="637926"/>
                </a:lnTo>
                <a:lnTo>
                  <a:pt x="1089142" y="637925"/>
                </a:lnTo>
                <a:lnTo>
                  <a:pt x="1082335" y="637926"/>
                </a:lnTo>
                <a:lnTo>
                  <a:pt x="1075528" y="637925"/>
                </a:lnTo>
                <a:lnTo>
                  <a:pt x="1075528" y="636953"/>
                </a:lnTo>
                <a:lnTo>
                  <a:pt x="1073583" y="636953"/>
                </a:lnTo>
                <a:lnTo>
                  <a:pt x="1069693" y="636953"/>
                </a:lnTo>
                <a:lnTo>
                  <a:pt x="1064831" y="637926"/>
                </a:lnTo>
                <a:lnTo>
                  <a:pt x="1062886" y="636953"/>
                </a:lnTo>
                <a:lnTo>
                  <a:pt x="1060942" y="635981"/>
                </a:lnTo>
                <a:lnTo>
                  <a:pt x="1058024" y="636953"/>
                </a:lnTo>
                <a:lnTo>
                  <a:pt x="1051217" y="636953"/>
                </a:lnTo>
                <a:lnTo>
                  <a:pt x="1044409" y="636953"/>
                </a:lnTo>
                <a:lnTo>
                  <a:pt x="1036630" y="635980"/>
                </a:lnTo>
                <a:lnTo>
                  <a:pt x="1028850" y="635008"/>
                </a:lnTo>
                <a:lnTo>
                  <a:pt x="1029823" y="635008"/>
                </a:lnTo>
                <a:lnTo>
                  <a:pt x="1017181" y="634036"/>
                </a:lnTo>
                <a:lnTo>
                  <a:pt x="1002594" y="633063"/>
                </a:lnTo>
                <a:lnTo>
                  <a:pt x="974393" y="631118"/>
                </a:lnTo>
                <a:lnTo>
                  <a:pt x="975366" y="630146"/>
                </a:lnTo>
                <a:lnTo>
                  <a:pt x="975365" y="629173"/>
                </a:lnTo>
                <a:lnTo>
                  <a:pt x="973421" y="630146"/>
                </a:lnTo>
                <a:lnTo>
                  <a:pt x="970504" y="630146"/>
                </a:lnTo>
                <a:lnTo>
                  <a:pt x="963696" y="630145"/>
                </a:lnTo>
                <a:lnTo>
                  <a:pt x="960779" y="629173"/>
                </a:lnTo>
                <a:lnTo>
                  <a:pt x="957862" y="629173"/>
                </a:lnTo>
                <a:lnTo>
                  <a:pt x="953972" y="629173"/>
                </a:lnTo>
                <a:lnTo>
                  <a:pt x="949111" y="628201"/>
                </a:lnTo>
                <a:lnTo>
                  <a:pt x="950082" y="628201"/>
                </a:lnTo>
                <a:lnTo>
                  <a:pt x="949110" y="628201"/>
                </a:lnTo>
                <a:lnTo>
                  <a:pt x="949111" y="628201"/>
                </a:lnTo>
                <a:lnTo>
                  <a:pt x="947165" y="628201"/>
                </a:lnTo>
                <a:lnTo>
                  <a:pt x="944247" y="628201"/>
                </a:lnTo>
                <a:lnTo>
                  <a:pt x="942303" y="627228"/>
                </a:lnTo>
                <a:lnTo>
                  <a:pt x="940358" y="628201"/>
                </a:lnTo>
                <a:lnTo>
                  <a:pt x="937441" y="626256"/>
                </a:lnTo>
                <a:lnTo>
                  <a:pt x="935496" y="627228"/>
                </a:lnTo>
                <a:lnTo>
                  <a:pt x="933550" y="626256"/>
                </a:lnTo>
                <a:lnTo>
                  <a:pt x="930633" y="625283"/>
                </a:lnTo>
                <a:lnTo>
                  <a:pt x="927716" y="625283"/>
                </a:lnTo>
                <a:lnTo>
                  <a:pt x="923826" y="625283"/>
                </a:lnTo>
                <a:lnTo>
                  <a:pt x="919936" y="624311"/>
                </a:lnTo>
                <a:lnTo>
                  <a:pt x="911184" y="622366"/>
                </a:lnTo>
                <a:lnTo>
                  <a:pt x="909239" y="622366"/>
                </a:lnTo>
                <a:lnTo>
                  <a:pt x="908267" y="623339"/>
                </a:lnTo>
                <a:lnTo>
                  <a:pt x="908267" y="622366"/>
                </a:lnTo>
                <a:lnTo>
                  <a:pt x="910212" y="622366"/>
                </a:lnTo>
                <a:lnTo>
                  <a:pt x="912157" y="622366"/>
                </a:lnTo>
                <a:lnTo>
                  <a:pt x="911184" y="621394"/>
                </a:lnTo>
                <a:lnTo>
                  <a:pt x="893680" y="619449"/>
                </a:lnTo>
                <a:lnTo>
                  <a:pt x="875204" y="617504"/>
                </a:lnTo>
                <a:lnTo>
                  <a:pt x="840196" y="610697"/>
                </a:lnTo>
                <a:lnTo>
                  <a:pt x="836306" y="609725"/>
                </a:lnTo>
                <a:lnTo>
                  <a:pt x="835333" y="608752"/>
                </a:lnTo>
                <a:lnTo>
                  <a:pt x="829499" y="607779"/>
                </a:lnTo>
                <a:lnTo>
                  <a:pt x="823664" y="607779"/>
                </a:lnTo>
                <a:lnTo>
                  <a:pt x="821719" y="605834"/>
                </a:lnTo>
                <a:lnTo>
                  <a:pt x="818802" y="605834"/>
                </a:lnTo>
                <a:lnTo>
                  <a:pt x="816856" y="605835"/>
                </a:lnTo>
                <a:lnTo>
                  <a:pt x="814912" y="605834"/>
                </a:lnTo>
                <a:lnTo>
                  <a:pt x="811994" y="605835"/>
                </a:lnTo>
                <a:lnTo>
                  <a:pt x="813939" y="604862"/>
                </a:lnTo>
                <a:lnTo>
                  <a:pt x="813939" y="603889"/>
                </a:lnTo>
                <a:lnTo>
                  <a:pt x="807132" y="603890"/>
                </a:lnTo>
                <a:lnTo>
                  <a:pt x="799352" y="602917"/>
                </a:lnTo>
                <a:lnTo>
                  <a:pt x="801298" y="602917"/>
                </a:lnTo>
                <a:lnTo>
                  <a:pt x="801297" y="601945"/>
                </a:lnTo>
                <a:lnTo>
                  <a:pt x="797407" y="601944"/>
                </a:lnTo>
                <a:lnTo>
                  <a:pt x="794490" y="600972"/>
                </a:lnTo>
                <a:lnTo>
                  <a:pt x="787683" y="600000"/>
                </a:lnTo>
                <a:lnTo>
                  <a:pt x="789628" y="599027"/>
                </a:lnTo>
                <a:lnTo>
                  <a:pt x="785738" y="598055"/>
                </a:lnTo>
                <a:lnTo>
                  <a:pt x="784765" y="599027"/>
                </a:lnTo>
                <a:lnTo>
                  <a:pt x="783793" y="599027"/>
                </a:lnTo>
                <a:lnTo>
                  <a:pt x="781848" y="599027"/>
                </a:lnTo>
                <a:lnTo>
                  <a:pt x="781849" y="598055"/>
                </a:lnTo>
                <a:lnTo>
                  <a:pt x="776986" y="598055"/>
                </a:lnTo>
                <a:lnTo>
                  <a:pt x="771152" y="597082"/>
                </a:lnTo>
                <a:lnTo>
                  <a:pt x="760455" y="595137"/>
                </a:lnTo>
                <a:lnTo>
                  <a:pt x="750730" y="592220"/>
                </a:lnTo>
                <a:lnTo>
                  <a:pt x="741006" y="590275"/>
                </a:lnTo>
                <a:lnTo>
                  <a:pt x="740034" y="589303"/>
                </a:lnTo>
                <a:lnTo>
                  <a:pt x="739061" y="589303"/>
                </a:lnTo>
                <a:lnTo>
                  <a:pt x="738088" y="588330"/>
                </a:lnTo>
                <a:lnTo>
                  <a:pt x="735171" y="587358"/>
                </a:lnTo>
                <a:lnTo>
                  <a:pt x="734199" y="587358"/>
                </a:lnTo>
                <a:lnTo>
                  <a:pt x="733226" y="587358"/>
                </a:lnTo>
                <a:lnTo>
                  <a:pt x="729336" y="587358"/>
                </a:lnTo>
                <a:lnTo>
                  <a:pt x="726419" y="587358"/>
                </a:lnTo>
                <a:lnTo>
                  <a:pt x="727392" y="588331"/>
                </a:lnTo>
                <a:lnTo>
                  <a:pt x="716694" y="585413"/>
                </a:lnTo>
                <a:lnTo>
                  <a:pt x="707942" y="583468"/>
                </a:lnTo>
                <a:lnTo>
                  <a:pt x="708915" y="582496"/>
                </a:lnTo>
                <a:lnTo>
                  <a:pt x="708915" y="581523"/>
                </a:lnTo>
                <a:lnTo>
                  <a:pt x="710860" y="581523"/>
                </a:lnTo>
                <a:lnTo>
                  <a:pt x="707942" y="579578"/>
                </a:lnTo>
                <a:lnTo>
                  <a:pt x="709888" y="579578"/>
                </a:lnTo>
                <a:lnTo>
                  <a:pt x="704052" y="578606"/>
                </a:lnTo>
                <a:lnTo>
                  <a:pt x="699190" y="577634"/>
                </a:lnTo>
                <a:lnTo>
                  <a:pt x="691411" y="577633"/>
                </a:lnTo>
                <a:lnTo>
                  <a:pt x="687521" y="576661"/>
                </a:lnTo>
                <a:lnTo>
                  <a:pt x="682659" y="575689"/>
                </a:lnTo>
                <a:lnTo>
                  <a:pt x="683631" y="575688"/>
                </a:lnTo>
                <a:lnTo>
                  <a:pt x="683631" y="574716"/>
                </a:lnTo>
                <a:lnTo>
                  <a:pt x="682659" y="574716"/>
                </a:lnTo>
                <a:lnTo>
                  <a:pt x="683632" y="573744"/>
                </a:lnTo>
                <a:lnTo>
                  <a:pt x="672934" y="574716"/>
                </a:lnTo>
                <a:lnTo>
                  <a:pt x="670990" y="573744"/>
                </a:lnTo>
                <a:lnTo>
                  <a:pt x="670990" y="572771"/>
                </a:lnTo>
                <a:lnTo>
                  <a:pt x="669045" y="572771"/>
                </a:lnTo>
                <a:lnTo>
                  <a:pt x="668072" y="572771"/>
                </a:lnTo>
                <a:lnTo>
                  <a:pt x="666127" y="572771"/>
                </a:lnTo>
                <a:lnTo>
                  <a:pt x="660292" y="571799"/>
                </a:lnTo>
                <a:lnTo>
                  <a:pt x="657375" y="569854"/>
                </a:lnTo>
                <a:lnTo>
                  <a:pt x="655430" y="568882"/>
                </a:lnTo>
                <a:lnTo>
                  <a:pt x="657375" y="568881"/>
                </a:lnTo>
                <a:lnTo>
                  <a:pt x="657375" y="567909"/>
                </a:lnTo>
                <a:lnTo>
                  <a:pt x="647651" y="565964"/>
                </a:lnTo>
                <a:lnTo>
                  <a:pt x="642788" y="564992"/>
                </a:lnTo>
                <a:lnTo>
                  <a:pt x="641816" y="564992"/>
                </a:lnTo>
                <a:lnTo>
                  <a:pt x="641816" y="565964"/>
                </a:lnTo>
                <a:lnTo>
                  <a:pt x="638899" y="565964"/>
                </a:lnTo>
                <a:lnTo>
                  <a:pt x="633064" y="564020"/>
                </a:lnTo>
                <a:lnTo>
                  <a:pt x="634036" y="564019"/>
                </a:lnTo>
                <a:lnTo>
                  <a:pt x="635009" y="563047"/>
                </a:lnTo>
                <a:lnTo>
                  <a:pt x="625284" y="562075"/>
                </a:lnTo>
                <a:lnTo>
                  <a:pt x="615560" y="560129"/>
                </a:lnTo>
                <a:lnTo>
                  <a:pt x="617505" y="560130"/>
                </a:lnTo>
                <a:lnTo>
                  <a:pt x="619450" y="560129"/>
                </a:lnTo>
                <a:lnTo>
                  <a:pt x="613615" y="558185"/>
                </a:lnTo>
                <a:lnTo>
                  <a:pt x="606808" y="556240"/>
                </a:lnTo>
                <a:lnTo>
                  <a:pt x="600973" y="554295"/>
                </a:lnTo>
                <a:lnTo>
                  <a:pt x="595138" y="552350"/>
                </a:lnTo>
                <a:lnTo>
                  <a:pt x="596111" y="553322"/>
                </a:lnTo>
                <a:lnTo>
                  <a:pt x="595139" y="553323"/>
                </a:lnTo>
                <a:lnTo>
                  <a:pt x="592221" y="551377"/>
                </a:lnTo>
                <a:lnTo>
                  <a:pt x="589304" y="550405"/>
                </a:lnTo>
                <a:lnTo>
                  <a:pt x="587359" y="549432"/>
                </a:lnTo>
                <a:lnTo>
                  <a:pt x="583469" y="548460"/>
                </a:lnTo>
                <a:lnTo>
                  <a:pt x="582497" y="548460"/>
                </a:lnTo>
                <a:lnTo>
                  <a:pt x="585414" y="549432"/>
                </a:lnTo>
                <a:lnTo>
                  <a:pt x="572772" y="545542"/>
                </a:lnTo>
                <a:lnTo>
                  <a:pt x="564993" y="543597"/>
                </a:lnTo>
                <a:lnTo>
                  <a:pt x="557213" y="540680"/>
                </a:lnTo>
                <a:lnTo>
                  <a:pt x="554295" y="540680"/>
                </a:lnTo>
                <a:lnTo>
                  <a:pt x="549433" y="539708"/>
                </a:lnTo>
                <a:lnTo>
                  <a:pt x="550406" y="538735"/>
                </a:lnTo>
                <a:lnTo>
                  <a:pt x="548461" y="537763"/>
                </a:lnTo>
                <a:lnTo>
                  <a:pt x="550406" y="537763"/>
                </a:lnTo>
                <a:lnTo>
                  <a:pt x="554296" y="538735"/>
                </a:lnTo>
                <a:lnTo>
                  <a:pt x="553323" y="537763"/>
                </a:lnTo>
                <a:lnTo>
                  <a:pt x="550406" y="537763"/>
                </a:lnTo>
                <a:lnTo>
                  <a:pt x="544572" y="535818"/>
                </a:lnTo>
                <a:lnTo>
                  <a:pt x="544572" y="535818"/>
                </a:lnTo>
                <a:lnTo>
                  <a:pt x="544572" y="535818"/>
                </a:lnTo>
                <a:lnTo>
                  <a:pt x="541654" y="534845"/>
                </a:lnTo>
                <a:lnTo>
                  <a:pt x="538736" y="533873"/>
                </a:lnTo>
                <a:lnTo>
                  <a:pt x="536792" y="532901"/>
                </a:lnTo>
                <a:lnTo>
                  <a:pt x="537764" y="532901"/>
                </a:lnTo>
                <a:lnTo>
                  <a:pt x="538737" y="531928"/>
                </a:lnTo>
                <a:lnTo>
                  <a:pt x="536792" y="531928"/>
                </a:lnTo>
                <a:lnTo>
                  <a:pt x="532902" y="530956"/>
                </a:lnTo>
                <a:lnTo>
                  <a:pt x="529985" y="529983"/>
                </a:lnTo>
                <a:lnTo>
                  <a:pt x="527067" y="529011"/>
                </a:lnTo>
                <a:lnTo>
                  <a:pt x="526095" y="529011"/>
                </a:lnTo>
                <a:lnTo>
                  <a:pt x="525122" y="529011"/>
                </a:lnTo>
                <a:lnTo>
                  <a:pt x="524150" y="529011"/>
                </a:lnTo>
                <a:lnTo>
                  <a:pt x="523178" y="528039"/>
                </a:lnTo>
                <a:lnTo>
                  <a:pt x="520260" y="527066"/>
                </a:lnTo>
                <a:lnTo>
                  <a:pt x="517342" y="526094"/>
                </a:lnTo>
                <a:lnTo>
                  <a:pt x="517343" y="525122"/>
                </a:lnTo>
                <a:lnTo>
                  <a:pt x="518315" y="524149"/>
                </a:lnTo>
                <a:lnTo>
                  <a:pt x="514425" y="524149"/>
                </a:lnTo>
                <a:lnTo>
                  <a:pt x="511508" y="524149"/>
                </a:lnTo>
                <a:lnTo>
                  <a:pt x="511508" y="523176"/>
                </a:lnTo>
                <a:lnTo>
                  <a:pt x="509563" y="523177"/>
                </a:lnTo>
                <a:lnTo>
                  <a:pt x="507619" y="522204"/>
                </a:lnTo>
                <a:lnTo>
                  <a:pt x="504701" y="521232"/>
                </a:lnTo>
                <a:lnTo>
                  <a:pt x="501783" y="521232"/>
                </a:lnTo>
                <a:lnTo>
                  <a:pt x="494004" y="517342"/>
                </a:lnTo>
                <a:lnTo>
                  <a:pt x="490114" y="515396"/>
                </a:lnTo>
                <a:lnTo>
                  <a:pt x="487197" y="513452"/>
                </a:lnTo>
                <a:lnTo>
                  <a:pt x="481362" y="512480"/>
                </a:lnTo>
                <a:lnTo>
                  <a:pt x="475527" y="509562"/>
                </a:lnTo>
                <a:lnTo>
                  <a:pt x="477472" y="509562"/>
                </a:lnTo>
                <a:lnTo>
                  <a:pt x="474555" y="508590"/>
                </a:lnTo>
                <a:lnTo>
                  <a:pt x="471638" y="507617"/>
                </a:lnTo>
                <a:lnTo>
                  <a:pt x="468720" y="505672"/>
                </a:lnTo>
                <a:lnTo>
                  <a:pt x="463858" y="502755"/>
                </a:lnTo>
                <a:lnTo>
                  <a:pt x="461913" y="501783"/>
                </a:lnTo>
                <a:lnTo>
                  <a:pt x="460941" y="502755"/>
                </a:lnTo>
                <a:lnTo>
                  <a:pt x="459968" y="503727"/>
                </a:lnTo>
                <a:lnTo>
                  <a:pt x="457051" y="501783"/>
                </a:lnTo>
                <a:lnTo>
                  <a:pt x="453161" y="499838"/>
                </a:lnTo>
                <a:lnTo>
                  <a:pt x="448299" y="498865"/>
                </a:lnTo>
                <a:lnTo>
                  <a:pt x="445381" y="495948"/>
                </a:lnTo>
                <a:lnTo>
                  <a:pt x="448299" y="496920"/>
                </a:lnTo>
                <a:lnTo>
                  <a:pt x="449271" y="496921"/>
                </a:lnTo>
                <a:lnTo>
                  <a:pt x="448299" y="495948"/>
                </a:lnTo>
                <a:lnTo>
                  <a:pt x="445381" y="494003"/>
                </a:lnTo>
                <a:lnTo>
                  <a:pt x="442464" y="493031"/>
                </a:lnTo>
                <a:lnTo>
                  <a:pt x="439547" y="492058"/>
                </a:lnTo>
                <a:lnTo>
                  <a:pt x="435657" y="491086"/>
                </a:lnTo>
                <a:lnTo>
                  <a:pt x="436630" y="493030"/>
                </a:lnTo>
                <a:lnTo>
                  <a:pt x="433712" y="491086"/>
                </a:lnTo>
                <a:lnTo>
                  <a:pt x="431767" y="490113"/>
                </a:lnTo>
                <a:lnTo>
                  <a:pt x="428850" y="490113"/>
                </a:lnTo>
                <a:lnTo>
                  <a:pt x="428850" y="489141"/>
                </a:lnTo>
                <a:lnTo>
                  <a:pt x="424960" y="487196"/>
                </a:lnTo>
                <a:lnTo>
                  <a:pt x="423015" y="486223"/>
                </a:lnTo>
                <a:lnTo>
                  <a:pt x="422043" y="487196"/>
                </a:lnTo>
                <a:lnTo>
                  <a:pt x="415236" y="483306"/>
                </a:lnTo>
                <a:lnTo>
                  <a:pt x="407456" y="479416"/>
                </a:lnTo>
                <a:lnTo>
                  <a:pt x="400649" y="475527"/>
                </a:lnTo>
                <a:lnTo>
                  <a:pt x="397732" y="473582"/>
                </a:lnTo>
                <a:lnTo>
                  <a:pt x="395787" y="471637"/>
                </a:lnTo>
                <a:lnTo>
                  <a:pt x="392869" y="470664"/>
                </a:lnTo>
                <a:lnTo>
                  <a:pt x="391897" y="470664"/>
                </a:lnTo>
                <a:lnTo>
                  <a:pt x="392869" y="471637"/>
                </a:lnTo>
                <a:lnTo>
                  <a:pt x="393842" y="471636"/>
                </a:lnTo>
                <a:lnTo>
                  <a:pt x="395787" y="472609"/>
                </a:lnTo>
                <a:lnTo>
                  <a:pt x="393842" y="472609"/>
                </a:lnTo>
                <a:lnTo>
                  <a:pt x="390925" y="470664"/>
                </a:lnTo>
                <a:lnTo>
                  <a:pt x="390924" y="469691"/>
                </a:lnTo>
                <a:lnTo>
                  <a:pt x="391897" y="469692"/>
                </a:lnTo>
                <a:lnTo>
                  <a:pt x="388007" y="467747"/>
                </a:lnTo>
                <a:lnTo>
                  <a:pt x="385090" y="466774"/>
                </a:lnTo>
                <a:lnTo>
                  <a:pt x="381200" y="466774"/>
                </a:lnTo>
                <a:lnTo>
                  <a:pt x="377310" y="463857"/>
                </a:lnTo>
                <a:lnTo>
                  <a:pt x="374393" y="461913"/>
                </a:lnTo>
                <a:lnTo>
                  <a:pt x="369531" y="460940"/>
                </a:lnTo>
                <a:lnTo>
                  <a:pt x="367586" y="458995"/>
                </a:lnTo>
                <a:lnTo>
                  <a:pt x="366613" y="458994"/>
                </a:lnTo>
                <a:lnTo>
                  <a:pt x="367586" y="457050"/>
                </a:lnTo>
                <a:lnTo>
                  <a:pt x="363696" y="455105"/>
                </a:lnTo>
                <a:lnTo>
                  <a:pt x="360779" y="454133"/>
                </a:lnTo>
                <a:lnTo>
                  <a:pt x="357861" y="451215"/>
                </a:lnTo>
                <a:lnTo>
                  <a:pt x="357861" y="452187"/>
                </a:lnTo>
                <a:lnTo>
                  <a:pt x="356889" y="451216"/>
                </a:lnTo>
                <a:lnTo>
                  <a:pt x="353971" y="450243"/>
                </a:lnTo>
                <a:lnTo>
                  <a:pt x="354944" y="450243"/>
                </a:lnTo>
                <a:lnTo>
                  <a:pt x="352999" y="449270"/>
                </a:lnTo>
                <a:lnTo>
                  <a:pt x="350081" y="447325"/>
                </a:lnTo>
                <a:lnTo>
                  <a:pt x="352026" y="449270"/>
                </a:lnTo>
                <a:lnTo>
                  <a:pt x="354944" y="451215"/>
                </a:lnTo>
                <a:lnTo>
                  <a:pt x="349109" y="449271"/>
                </a:lnTo>
                <a:lnTo>
                  <a:pt x="347164" y="447325"/>
                </a:lnTo>
                <a:lnTo>
                  <a:pt x="343274" y="445381"/>
                </a:lnTo>
                <a:lnTo>
                  <a:pt x="340357" y="444408"/>
                </a:lnTo>
                <a:lnTo>
                  <a:pt x="339385" y="442463"/>
                </a:lnTo>
                <a:lnTo>
                  <a:pt x="336468" y="440518"/>
                </a:lnTo>
                <a:lnTo>
                  <a:pt x="334522" y="440518"/>
                </a:lnTo>
                <a:lnTo>
                  <a:pt x="330633" y="437601"/>
                </a:lnTo>
                <a:lnTo>
                  <a:pt x="329660" y="437601"/>
                </a:lnTo>
                <a:lnTo>
                  <a:pt x="327715" y="436628"/>
                </a:lnTo>
                <a:lnTo>
                  <a:pt x="324798" y="435656"/>
                </a:lnTo>
                <a:lnTo>
                  <a:pt x="322853" y="434683"/>
                </a:lnTo>
                <a:lnTo>
                  <a:pt x="320908" y="434683"/>
                </a:lnTo>
                <a:lnTo>
                  <a:pt x="314101" y="429822"/>
                </a:lnTo>
                <a:lnTo>
                  <a:pt x="315073" y="429821"/>
                </a:lnTo>
                <a:lnTo>
                  <a:pt x="311184" y="426904"/>
                </a:lnTo>
                <a:lnTo>
                  <a:pt x="306322" y="424959"/>
                </a:lnTo>
                <a:lnTo>
                  <a:pt x="307294" y="424959"/>
                </a:lnTo>
                <a:lnTo>
                  <a:pt x="303404" y="423014"/>
                </a:lnTo>
                <a:lnTo>
                  <a:pt x="300487" y="421069"/>
                </a:lnTo>
                <a:lnTo>
                  <a:pt x="298542" y="420097"/>
                </a:lnTo>
                <a:lnTo>
                  <a:pt x="298542" y="418152"/>
                </a:lnTo>
                <a:lnTo>
                  <a:pt x="298542" y="417180"/>
                </a:lnTo>
                <a:lnTo>
                  <a:pt x="296597" y="416207"/>
                </a:lnTo>
                <a:lnTo>
                  <a:pt x="293679" y="415235"/>
                </a:lnTo>
                <a:lnTo>
                  <a:pt x="291735" y="414262"/>
                </a:lnTo>
                <a:lnTo>
                  <a:pt x="290762" y="415235"/>
                </a:lnTo>
                <a:lnTo>
                  <a:pt x="290762" y="416207"/>
                </a:lnTo>
                <a:lnTo>
                  <a:pt x="281038" y="409400"/>
                </a:lnTo>
                <a:lnTo>
                  <a:pt x="276175" y="406483"/>
                </a:lnTo>
                <a:lnTo>
                  <a:pt x="271313" y="402592"/>
                </a:lnTo>
                <a:lnTo>
                  <a:pt x="270341" y="402593"/>
                </a:lnTo>
                <a:lnTo>
                  <a:pt x="269368" y="401620"/>
                </a:lnTo>
                <a:lnTo>
                  <a:pt x="254782" y="392868"/>
                </a:lnTo>
                <a:lnTo>
                  <a:pt x="247975" y="388006"/>
                </a:lnTo>
                <a:lnTo>
                  <a:pt x="244085" y="384117"/>
                </a:lnTo>
                <a:lnTo>
                  <a:pt x="244085" y="383144"/>
                </a:lnTo>
                <a:lnTo>
                  <a:pt x="244085" y="382172"/>
                </a:lnTo>
                <a:lnTo>
                  <a:pt x="242140" y="381199"/>
                </a:lnTo>
                <a:lnTo>
                  <a:pt x="241167" y="380227"/>
                </a:lnTo>
                <a:lnTo>
                  <a:pt x="240195" y="380226"/>
                </a:lnTo>
                <a:lnTo>
                  <a:pt x="240195" y="381199"/>
                </a:lnTo>
                <a:lnTo>
                  <a:pt x="241167" y="383144"/>
                </a:lnTo>
                <a:lnTo>
                  <a:pt x="232415" y="376337"/>
                </a:lnTo>
                <a:lnTo>
                  <a:pt x="225608" y="370502"/>
                </a:lnTo>
                <a:lnTo>
                  <a:pt x="225608" y="371474"/>
                </a:lnTo>
                <a:lnTo>
                  <a:pt x="223663" y="370502"/>
                </a:lnTo>
                <a:lnTo>
                  <a:pt x="223663" y="369530"/>
                </a:lnTo>
                <a:lnTo>
                  <a:pt x="222691" y="368557"/>
                </a:lnTo>
                <a:lnTo>
                  <a:pt x="217829" y="364668"/>
                </a:lnTo>
                <a:lnTo>
                  <a:pt x="216856" y="365640"/>
                </a:lnTo>
                <a:lnTo>
                  <a:pt x="215883" y="363695"/>
                </a:lnTo>
                <a:lnTo>
                  <a:pt x="213939" y="362722"/>
                </a:lnTo>
                <a:lnTo>
                  <a:pt x="212966" y="362723"/>
                </a:lnTo>
                <a:lnTo>
                  <a:pt x="211021" y="360777"/>
                </a:lnTo>
                <a:lnTo>
                  <a:pt x="211022" y="359805"/>
                </a:lnTo>
                <a:lnTo>
                  <a:pt x="205187" y="356888"/>
                </a:lnTo>
                <a:lnTo>
                  <a:pt x="199352" y="352025"/>
                </a:lnTo>
                <a:lnTo>
                  <a:pt x="198380" y="349108"/>
                </a:lnTo>
                <a:lnTo>
                  <a:pt x="195462" y="348136"/>
                </a:lnTo>
                <a:lnTo>
                  <a:pt x="195462" y="349108"/>
                </a:lnTo>
                <a:lnTo>
                  <a:pt x="189628" y="342301"/>
                </a:lnTo>
                <a:lnTo>
                  <a:pt x="186710" y="338411"/>
                </a:lnTo>
                <a:lnTo>
                  <a:pt x="177958" y="333549"/>
                </a:lnTo>
                <a:lnTo>
                  <a:pt x="169206" y="326742"/>
                </a:lnTo>
                <a:lnTo>
                  <a:pt x="151702" y="311183"/>
                </a:lnTo>
                <a:lnTo>
                  <a:pt x="152674" y="311182"/>
                </a:lnTo>
                <a:lnTo>
                  <a:pt x="150730" y="309238"/>
                </a:lnTo>
                <a:lnTo>
                  <a:pt x="149757" y="309238"/>
                </a:lnTo>
                <a:lnTo>
                  <a:pt x="148785" y="308265"/>
                </a:lnTo>
                <a:lnTo>
                  <a:pt x="148785" y="307293"/>
                </a:lnTo>
                <a:lnTo>
                  <a:pt x="148785" y="306320"/>
                </a:lnTo>
                <a:lnTo>
                  <a:pt x="150730" y="306320"/>
                </a:lnTo>
                <a:lnTo>
                  <a:pt x="147812" y="304375"/>
                </a:lnTo>
                <a:lnTo>
                  <a:pt x="145867" y="302431"/>
                </a:lnTo>
                <a:lnTo>
                  <a:pt x="141978" y="300486"/>
                </a:lnTo>
                <a:lnTo>
                  <a:pt x="141978" y="301458"/>
                </a:lnTo>
                <a:lnTo>
                  <a:pt x="140033" y="299513"/>
                </a:lnTo>
                <a:lnTo>
                  <a:pt x="138088" y="297569"/>
                </a:lnTo>
                <a:lnTo>
                  <a:pt x="136143" y="296596"/>
                </a:lnTo>
                <a:lnTo>
                  <a:pt x="136143" y="295623"/>
                </a:lnTo>
                <a:lnTo>
                  <a:pt x="137115" y="295624"/>
                </a:lnTo>
                <a:lnTo>
                  <a:pt x="138088" y="295624"/>
                </a:lnTo>
                <a:lnTo>
                  <a:pt x="135171" y="293679"/>
                </a:lnTo>
                <a:lnTo>
                  <a:pt x="135170" y="292706"/>
                </a:lnTo>
                <a:lnTo>
                  <a:pt x="136143" y="292706"/>
                </a:lnTo>
                <a:lnTo>
                  <a:pt x="139060" y="293679"/>
                </a:lnTo>
                <a:lnTo>
                  <a:pt x="141977" y="294651"/>
                </a:lnTo>
                <a:lnTo>
                  <a:pt x="141978" y="293679"/>
                </a:lnTo>
                <a:lnTo>
                  <a:pt x="140033" y="291734"/>
                </a:lnTo>
                <a:lnTo>
                  <a:pt x="140033" y="290761"/>
                </a:lnTo>
                <a:lnTo>
                  <a:pt x="141005" y="290761"/>
                </a:lnTo>
                <a:lnTo>
                  <a:pt x="141978" y="291734"/>
                </a:lnTo>
                <a:lnTo>
                  <a:pt x="143922" y="292707"/>
                </a:lnTo>
                <a:lnTo>
                  <a:pt x="141978" y="290761"/>
                </a:lnTo>
                <a:lnTo>
                  <a:pt x="138088" y="288817"/>
                </a:lnTo>
                <a:lnTo>
                  <a:pt x="137115" y="288816"/>
                </a:lnTo>
                <a:lnTo>
                  <a:pt x="137116" y="290761"/>
                </a:lnTo>
                <a:lnTo>
                  <a:pt x="134198" y="287844"/>
                </a:lnTo>
                <a:lnTo>
                  <a:pt x="132253" y="287844"/>
                </a:lnTo>
                <a:lnTo>
                  <a:pt x="131281" y="287358"/>
                </a:lnTo>
                <a:lnTo>
                  <a:pt x="130308" y="286872"/>
                </a:lnTo>
                <a:lnTo>
                  <a:pt x="127391" y="284927"/>
                </a:lnTo>
                <a:lnTo>
                  <a:pt x="127391" y="283954"/>
                </a:lnTo>
                <a:lnTo>
                  <a:pt x="128363" y="284926"/>
                </a:lnTo>
                <a:lnTo>
                  <a:pt x="129336" y="285899"/>
                </a:lnTo>
                <a:lnTo>
                  <a:pt x="131281" y="286871"/>
                </a:lnTo>
                <a:lnTo>
                  <a:pt x="130308" y="284927"/>
                </a:lnTo>
                <a:lnTo>
                  <a:pt x="128363" y="282981"/>
                </a:lnTo>
                <a:lnTo>
                  <a:pt x="124473" y="280065"/>
                </a:lnTo>
                <a:lnTo>
                  <a:pt x="125446" y="281037"/>
                </a:lnTo>
                <a:lnTo>
                  <a:pt x="124474" y="282009"/>
                </a:lnTo>
                <a:lnTo>
                  <a:pt x="121556" y="280064"/>
                </a:lnTo>
                <a:lnTo>
                  <a:pt x="121556" y="279092"/>
                </a:lnTo>
                <a:lnTo>
                  <a:pt x="122529" y="279092"/>
                </a:lnTo>
                <a:lnTo>
                  <a:pt x="120584" y="277147"/>
                </a:lnTo>
                <a:lnTo>
                  <a:pt x="117666" y="276175"/>
                </a:lnTo>
                <a:lnTo>
                  <a:pt x="118639" y="277147"/>
                </a:lnTo>
                <a:lnTo>
                  <a:pt x="116694" y="276174"/>
                </a:lnTo>
                <a:lnTo>
                  <a:pt x="114749" y="275202"/>
                </a:lnTo>
                <a:lnTo>
                  <a:pt x="113777" y="273257"/>
                </a:lnTo>
                <a:lnTo>
                  <a:pt x="111832" y="271312"/>
                </a:lnTo>
                <a:lnTo>
                  <a:pt x="112804" y="270340"/>
                </a:lnTo>
                <a:lnTo>
                  <a:pt x="114749" y="271312"/>
                </a:lnTo>
                <a:lnTo>
                  <a:pt x="115721" y="271312"/>
                </a:lnTo>
                <a:lnTo>
                  <a:pt x="114749" y="268395"/>
                </a:lnTo>
                <a:lnTo>
                  <a:pt x="113777" y="268395"/>
                </a:lnTo>
                <a:lnTo>
                  <a:pt x="110859" y="267423"/>
                </a:lnTo>
                <a:lnTo>
                  <a:pt x="109887" y="266450"/>
                </a:lnTo>
                <a:lnTo>
                  <a:pt x="108914" y="266451"/>
                </a:lnTo>
                <a:lnTo>
                  <a:pt x="108914" y="267423"/>
                </a:lnTo>
                <a:lnTo>
                  <a:pt x="108915" y="265478"/>
                </a:lnTo>
                <a:lnTo>
                  <a:pt x="109887" y="265478"/>
                </a:lnTo>
                <a:lnTo>
                  <a:pt x="107942" y="263533"/>
                </a:lnTo>
                <a:lnTo>
                  <a:pt x="105997" y="261588"/>
                </a:lnTo>
                <a:lnTo>
                  <a:pt x="104052" y="260616"/>
                </a:lnTo>
                <a:lnTo>
                  <a:pt x="104052" y="258671"/>
                </a:lnTo>
                <a:lnTo>
                  <a:pt x="102107" y="258670"/>
                </a:lnTo>
                <a:lnTo>
                  <a:pt x="101135" y="254781"/>
                </a:lnTo>
                <a:lnTo>
                  <a:pt x="96273" y="250891"/>
                </a:lnTo>
                <a:lnTo>
                  <a:pt x="95300" y="248946"/>
                </a:lnTo>
                <a:lnTo>
                  <a:pt x="94328" y="247974"/>
                </a:lnTo>
                <a:lnTo>
                  <a:pt x="95300" y="247001"/>
                </a:lnTo>
                <a:lnTo>
                  <a:pt x="92383" y="244084"/>
                </a:lnTo>
                <a:lnTo>
                  <a:pt x="91410" y="243111"/>
                </a:lnTo>
                <a:lnTo>
                  <a:pt x="90438" y="244084"/>
                </a:lnTo>
                <a:lnTo>
                  <a:pt x="92383" y="246029"/>
                </a:lnTo>
                <a:lnTo>
                  <a:pt x="93355" y="247974"/>
                </a:lnTo>
                <a:lnTo>
                  <a:pt x="92383" y="247001"/>
                </a:lnTo>
                <a:lnTo>
                  <a:pt x="88493" y="244084"/>
                </a:lnTo>
                <a:lnTo>
                  <a:pt x="89465" y="243111"/>
                </a:lnTo>
                <a:lnTo>
                  <a:pt x="87520" y="241167"/>
                </a:lnTo>
                <a:lnTo>
                  <a:pt x="85576" y="239221"/>
                </a:lnTo>
                <a:lnTo>
                  <a:pt x="85576" y="238249"/>
                </a:lnTo>
                <a:lnTo>
                  <a:pt x="83631" y="237277"/>
                </a:lnTo>
                <a:lnTo>
                  <a:pt x="82658" y="235332"/>
                </a:lnTo>
                <a:lnTo>
                  <a:pt x="82658" y="234360"/>
                </a:lnTo>
                <a:lnTo>
                  <a:pt x="82658" y="233387"/>
                </a:lnTo>
                <a:lnTo>
                  <a:pt x="80713" y="231442"/>
                </a:lnTo>
                <a:lnTo>
                  <a:pt x="84603" y="234359"/>
                </a:lnTo>
                <a:lnTo>
                  <a:pt x="82658" y="232415"/>
                </a:lnTo>
                <a:lnTo>
                  <a:pt x="81686" y="229497"/>
                </a:lnTo>
                <a:lnTo>
                  <a:pt x="76824" y="227552"/>
                </a:lnTo>
                <a:lnTo>
                  <a:pt x="75851" y="226580"/>
                </a:lnTo>
                <a:lnTo>
                  <a:pt x="74879" y="225607"/>
                </a:lnTo>
                <a:lnTo>
                  <a:pt x="74879" y="224635"/>
                </a:lnTo>
                <a:lnTo>
                  <a:pt x="73906" y="223663"/>
                </a:lnTo>
                <a:lnTo>
                  <a:pt x="76824" y="226580"/>
                </a:lnTo>
                <a:lnTo>
                  <a:pt x="76823" y="224635"/>
                </a:lnTo>
                <a:lnTo>
                  <a:pt x="73906" y="219773"/>
                </a:lnTo>
                <a:lnTo>
                  <a:pt x="70989" y="217828"/>
                </a:lnTo>
                <a:lnTo>
                  <a:pt x="70017" y="217827"/>
                </a:lnTo>
                <a:lnTo>
                  <a:pt x="69044" y="216855"/>
                </a:lnTo>
                <a:lnTo>
                  <a:pt x="69044" y="215882"/>
                </a:lnTo>
                <a:lnTo>
                  <a:pt x="70016" y="215883"/>
                </a:lnTo>
                <a:lnTo>
                  <a:pt x="69044" y="213938"/>
                </a:lnTo>
                <a:lnTo>
                  <a:pt x="68072" y="213938"/>
                </a:lnTo>
                <a:lnTo>
                  <a:pt x="68071" y="214911"/>
                </a:lnTo>
                <a:lnTo>
                  <a:pt x="67099" y="213938"/>
                </a:lnTo>
                <a:lnTo>
                  <a:pt x="63209" y="203241"/>
                </a:lnTo>
                <a:lnTo>
                  <a:pt x="67099" y="206158"/>
                </a:lnTo>
                <a:lnTo>
                  <a:pt x="65154" y="204214"/>
                </a:lnTo>
                <a:lnTo>
                  <a:pt x="67099" y="204213"/>
                </a:lnTo>
                <a:lnTo>
                  <a:pt x="67099" y="203241"/>
                </a:lnTo>
                <a:lnTo>
                  <a:pt x="67099" y="202269"/>
                </a:lnTo>
                <a:lnTo>
                  <a:pt x="68072" y="202269"/>
                </a:lnTo>
                <a:lnTo>
                  <a:pt x="66127" y="200324"/>
                </a:lnTo>
                <a:lnTo>
                  <a:pt x="64182" y="197406"/>
                </a:lnTo>
                <a:lnTo>
                  <a:pt x="64182" y="199351"/>
                </a:lnTo>
                <a:lnTo>
                  <a:pt x="63209" y="199351"/>
                </a:lnTo>
                <a:lnTo>
                  <a:pt x="61264" y="198379"/>
                </a:lnTo>
                <a:lnTo>
                  <a:pt x="58347" y="196434"/>
                </a:lnTo>
                <a:lnTo>
                  <a:pt x="57374" y="195461"/>
                </a:lnTo>
                <a:lnTo>
                  <a:pt x="56402" y="196434"/>
                </a:lnTo>
                <a:lnTo>
                  <a:pt x="54457" y="192544"/>
                </a:lnTo>
                <a:lnTo>
                  <a:pt x="54457" y="189627"/>
                </a:lnTo>
                <a:lnTo>
                  <a:pt x="54457" y="187682"/>
                </a:lnTo>
                <a:lnTo>
                  <a:pt x="51540" y="183792"/>
                </a:lnTo>
                <a:lnTo>
                  <a:pt x="51540" y="181847"/>
                </a:lnTo>
                <a:lnTo>
                  <a:pt x="51540" y="180875"/>
                </a:lnTo>
                <a:lnTo>
                  <a:pt x="50567" y="177958"/>
                </a:lnTo>
                <a:lnTo>
                  <a:pt x="48623" y="174067"/>
                </a:lnTo>
                <a:lnTo>
                  <a:pt x="46678" y="173095"/>
                </a:lnTo>
                <a:lnTo>
                  <a:pt x="46678" y="174068"/>
                </a:lnTo>
                <a:lnTo>
                  <a:pt x="46678" y="175040"/>
                </a:lnTo>
                <a:lnTo>
                  <a:pt x="47650" y="176013"/>
                </a:lnTo>
                <a:lnTo>
                  <a:pt x="46678" y="176012"/>
                </a:lnTo>
                <a:lnTo>
                  <a:pt x="43760" y="170178"/>
                </a:lnTo>
                <a:lnTo>
                  <a:pt x="42788" y="169206"/>
                </a:lnTo>
                <a:lnTo>
                  <a:pt x="41815" y="167261"/>
                </a:lnTo>
                <a:lnTo>
                  <a:pt x="42788" y="171150"/>
                </a:lnTo>
                <a:lnTo>
                  <a:pt x="41815" y="173095"/>
                </a:lnTo>
                <a:lnTo>
                  <a:pt x="39870" y="169205"/>
                </a:lnTo>
                <a:lnTo>
                  <a:pt x="40843" y="169205"/>
                </a:lnTo>
                <a:lnTo>
                  <a:pt x="38898" y="166288"/>
                </a:lnTo>
                <a:lnTo>
                  <a:pt x="37926" y="165315"/>
                </a:lnTo>
                <a:lnTo>
                  <a:pt x="36953" y="164343"/>
                </a:lnTo>
                <a:lnTo>
                  <a:pt x="35008" y="161426"/>
                </a:lnTo>
                <a:lnTo>
                  <a:pt x="35008" y="158508"/>
                </a:lnTo>
                <a:lnTo>
                  <a:pt x="36953" y="160453"/>
                </a:lnTo>
                <a:lnTo>
                  <a:pt x="37926" y="163371"/>
                </a:lnTo>
                <a:lnTo>
                  <a:pt x="39871" y="165316"/>
                </a:lnTo>
                <a:lnTo>
                  <a:pt x="40843" y="165316"/>
                </a:lnTo>
                <a:lnTo>
                  <a:pt x="37926" y="160453"/>
                </a:lnTo>
                <a:lnTo>
                  <a:pt x="36953" y="159157"/>
                </a:lnTo>
                <a:lnTo>
                  <a:pt x="36953" y="155591"/>
                </a:lnTo>
                <a:lnTo>
                  <a:pt x="35981" y="153647"/>
                </a:lnTo>
                <a:lnTo>
                  <a:pt x="35008" y="151701"/>
                </a:lnTo>
                <a:lnTo>
                  <a:pt x="36953" y="153646"/>
                </a:lnTo>
                <a:lnTo>
                  <a:pt x="35981" y="149756"/>
                </a:lnTo>
                <a:lnTo>
                  <a:pt x="35981" y="147811"/>
                </a:lnTo>
                <a:lnTo>
                  <a:pt x="36953" y="145867"/>
                </a:lnTo>
                <a:lnTo>
                  <a:pt x="35008" y="142949"/>
                </a:lnTo>
                <a:lnTo>
                  <a:pt x="34036" y="142949"/>
                </a:lnTo>
                <a:lnTo>
                  <a:pt x="34036" y="143921"/>
                </a:lnTo>
                <a:lnTo>
                  <a:pt x="33063" y="144894"/>
                </a:lnTo>
                <a:lnTo>
                  <a:pt x="29174" y="136142"/>
                </a:lnTo>
                <a:lnTo>
                  <a:pt x="25284" y="130307"/>
                </a:lnTo>
                <a:lnTo>
                  <a:pt x="25284" y="129335"/>
                </a:lnTo>
                <a:lnTo>
                  <a:pt x="26256" y="128362"/>
                </a:lnTo>
                <a:lnTo>
                  <a:pt x="28201" y="130307"/>
                </a:lnTo>
                <a:lnTo>
                  <a:pt x="23339" y="119611"/>
                </a:lnTo>
                <a:lnTo>
                  <a:pt x="19449" y="108913"/>
                </a:lnTo>
                <a:lnTo>
                  <a:pt x="19449" y="109886"/>
                </a:lnTo>
                <a:lnTo>
                  <a:pt x="18477" y="109886"/>
                </a:lnTo>
                <a:lnTo>
                  <a:pt x="17504" y="106969"/>
                </a:lnTo>
                <a:lnTo>
                  <a:pt x="16532" y="104052"/>
                </a:lnTo>
                <a:lnTo>
                  <a:pt x="16532" y="103079"/>
                </a:lnTo>
                <a:lnTo>
                  <a:pt x="17504" y="103079"/>
                </a:lnTo>
                <a:lnTo>
                  <a:pt x="16532" y="101134"/>
                </a:lnTo>
                <a:lnTo>
                  <a:pt x="17504" y="100161"/>
                </a:lnTo>
                <a:lnTo>
                  <a:pt x="17504" y="98217"/>
                </a:lnTo>
                <a:lnTo>
                  <a:pt x="13614" y="90438"/>
                </a:lnTo>
                <a:lnTo>
                  <a:pt x="10697" y="82658"/>
                </a:lnTo>
                <a:lnTo>
                  <a:pt x="9725" y="75850"/>
                </a:lnTo>
                <a:lnTo>
                  <a:pt x="7780" y="70016"/>
                </a:lnTo>
                <a:lnTo>
                  <a:pt x="4862" y="58346"/>
                </a:lnTo>
                <a:lnTo>
                  <a:pt x="4862" y="56402"/>
                </a:lnTo>
                <a:lnTo>
                  <a:pt x="5835" y="55429"/>
                </a:lnTo>
                <a:lnTo>
                  <a:pt x="6807" y="55429"/>
                </a:lnTo>
                <a:lnTo>
                  <a:pt x="6807" y="53484"/>
                </a:lnTo>
                <a:lnTo>
                  <a:pt x="5835" y="51539"/>
                </a:lnTo>
                <a:lnTo>
                  <a:pt x="5835" y="52511"/>
                </a:lnTo>
                <a:lnTo>
                  <a:pt x="4862" y="52512"/>
                </a:lnTo>
                <a:lnTo>
                  <a:pt x="4863" y="50566"/>
                </a:lnTo>
                <a:lnTo>
                  <a:pt x="4862" y="44732"/>
                </a:lnTo>
                <a:lnTo>
                  <a:pt x="3890" y="39870"/>
                </a:lnTo>
                <a:lnTo>
                  <a:pt x="2918" y="35980"/>
                </a:lnTo>
                <a:lnTo>
                  <a:pt x="3890" y="35980"/>
                </a:lnTo>
                <a:lnTo>
                  <a:pt x="4862" y="36952"/>
                </a:lnTo>
                <a:lnTo>
                  <a:pt x="4863" y="34035"/>
                </a:lnTo>
                <a:lnTo>
                  <a:pt x="3890" y="31118"/>
                </a:lnTo>
                <a:lnTo>
                  <a:pt x="2918" y="24311"/>
                </a:lnTo>
                <a:lnTo>
                  <a:pt x="1945" y="27228"/>
                </a:lnTo>
                <a:lnTo>
                  <a:pt x="973" y="22365"/>
                </a:lnTo>
                <a:lnTo>
                  <a:pt x="972" y="17504"/>
                </a:lnTo>
                <a:lnTo>
                  <a:pt x="0" y="8751"/>
                </a:lnTo>
                <a:lnTo>
                  <a:pt x="972" y="8751"/>
                </a:lnTo>
                <a:lnTo>
                  <a:pt x="973" y="4861"/>
                </a:lnTo>
                <a:close/>
                <a:moveTo>
                  <a:pt x="972" y="0"/>
                </a:moveTo>
                <a:lnTo>
                  <a:pt x="1945" y="2917"/>
                </a:lnTo>
                <a:lnTo>
                  <a:pt x="1884" y="3039"/>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33"/>
          <p:cNvSpPr>
            <a:spLocks/>
          </p:cNvSpPr>
          <p:nvPr/>
        </p:nvSpPr>
        <p:spPr bwMode="auto">
          <a:xfrm rot="9377604">
            <a:off x="3925861" y="3316840"/>
            <a:ext cx="1288495" cy="722529"/>
          </a:xfrm>
          <a:custGeom>
            <a:avLst/>
            <a:gdLst/>
            <a:ahLst/>
            <a:cxnLst/>
            <a:rect l="l" t="t" r="r" b="b"/>
            <a:pathLst>
              <a:path w="1288494" h="722529">
                <a:moveTo>
                  <a:pt x="1884" y="3038"/>
                </a:moveTo>
                <a:lnTo>
                  <a:pt x="972" y="0"/>
                </a:lnTo>
                <a:lnTo>
                  <a:pt x="1944" y="2917"/>
                </a:lnTo>
                <a:close/>
                <a:moveTo>
                  <a:pt x="4861" y="18476"/>
                </a:moveTo>
                <a:lnTo>
                  <a:pt x="4667" y="18087"/>
                </a:lnTo>
                <a:lnTo>
                  <a:pt x="3889" y="14587"/>
                </a:lnTo>
                <a:lnTo>
                  <a:pt x="4861" y="15559"/>
                </a:lnTo>
                <a:close/>
                <a:moveTo>
                  <a:pt x="5834" y="23339"/>
                </a:moveTo>
                <a:lnTo>
                  <a:pt x="5658" y="22543"/>
                </a:lnTo>
                <a:lnTo>
                  <a:pt x="5834" y="22366"/>
                </a:lnTo>
                <a:close/>
                <a:moveTo>
                  <a:pt x="15559" y="110859"/>
                </a:moveTo>
                <a:lnTo>
                  <a:pt x="14586" y="108914"/>
                </a:lnTo>
                <a:lnTo>
                  <a:pt x="15559" y="108914"/>
                </a:lnTo>
                <a:lnTo>
                  <a:pt x="15558" y="106969"/>
                </a:lnTo>
                <a:lnTo>
                  <a:pt x="14586" y="105024"/>
                </a:lnTo>
                <a:lnTo>
                  <a:pt x="14586" y="103079"/>
                </a:lnTo>
                <a:lnTo>
                  <a:pt x="13614" y="101134"/>
                </a:lnTo>
                <a:lnTo>
                  <a:pt x="15558" y="104052"/>
                </a:lnTo>
                <a:lnTo>
                  <a:pt x="16531" y="104052"/>
                </a:lnTo>
                <a:lnTo>
                  <a:pt x="15558" y="105024"/>
                </a:lnTo>
                <a:lnTo>
                  <a:pt x="16531" y="109887"/>
                </a:lnTo>
                <a:lnTo>
                  <a:pt x="16531" y="110859"/>
                </a:lnTo>
                <a:close/>
                <a:moveTo>
                  <a:pt x="35007" y="151701"/>
                </a:moveTo>
                <a:lnTo>
                  <a:pt x="34035" y="149757"/>
                </a:lnTo>
                <a:lnTo>
                  <a:pt x="33063" y="148784"/>
                </a:lnTo>
                <a:lnTo>
                  <a:pt x="32090" y="149757"/>
                </a:lnTo>
                <a:lnTo>
                  <a:pt x="25283" y="137115"/>
                </a:lnTo>
                <a:lnTo>
                  <a:pt x="26256" y="137115"/>
                </a:lnTo>
                <a:lnTo>
                  <a:pt x="25283" y="136142"/>
                </a:lnTo>
                <a:lnTo>
                  <a:pt x="25283" y="133225"/>
                </a:lnTo>
                <a:lnTo>
                  <a:pt x="28201" y="141005"/>
                </a:lnTo>
                <a:lnTo>
                  <a:pt x="30146" y="144895"/>
                </a:lnTo>
                <a:lnTo>
                  <a:pt x="33063" y="147812"/>
                </a:lnTo>
                <a:lnTo>
                  <a:pt x="33063" y="146839"/>
                </a:lnTo>
                <a:lnTo>
                  <a:pt x="34035" y="148785"/>
                </a:lnTo>
                <a:close/>
                <a:moveTo>
                  <a:pt x="35007" y="151702"/>
                </a:moveTo>
                <a:lnTo>
                  <a:pt x="35007" y="151702"/>
                </a:lnTo>
                <a:lnTo>
                  <a:pt x="35007" y="151701"/>
                </a:lnTo>
                <a:close/>
                <a:moveTo>
                  <a:pt x="36953" y="159481"/>
                </a:moveTo>
                <a:lnTo>
                  <a:pt x="35007" y="156564"/>
                </a:lnTo>
                <a:lnTo>
                  <a:pt x="36953" y="159158"/>
                </a:lnTo>
                <a:close/>
                <a:moveTo>
                  <a:pt x="49595" y="184765"/>
                </a:moveTo>
                <a:lnTo>
                  <a:pt x="48622" y="183793"/>
                </a:lnTo>
                <a:lnTo>
                  <a:pt x="46677" y="182820"/>
                </a:lnTo>
                <a:lnTo>
                  <a:pt x="45705" y="179903"/>
                </a:lnTo>
                <a:lnTo>
                  <a:pt x="46677" y="179903"/>
                </a:lnTo>
                <a:lnTo>
                  <a:pt x="46677" y="178930"/>
                </a:lnTo>
                <a:lnTo>
                  <a:pt x="47649" y="177958"/>
                </a:lnTo>
                <a:lnTo>
                  <a:pt x="49594" y="178930"/>
                </a:lnTo>
                <a:lnTo>
                  <a:pt x="49595" y="180875"/>
                </a:lnTo>
                <a:lnTo>
                  <a:pt x="51539" y="183792"/>
                </a:lnTo>
                <a:lnTo>
                  <a:pt x="50567" y="184765"/>
                </a:lnTo>
                <a:close/>
                <a:moveTo>
                  <a:pt x="70988" y="218801"/>
                </a:moveTo>
                <a:lnTo>
                  <a:pt x="70016" y="217828"/>
                </a:lnTo>
                <a:lnTo>
                  <a:pt x="70016" y="217828"/>
                </a:lnTo>
                <a:close/>
                <a:moveTo>
                  <a:pt x="978282" y="620422"/>
                </a:moveTo>
                <a:lnTo>
                  <a:pt x="979254" y="620422"/>
                </a:lnTo>
                <a:lnTo>
                  <a:pt x="979164" y="620513"/>
                </a:lnTo>
                <a:close/>
                <a:moveTo>
                  <a:pt x="94327" y="249919"/>
                </a:moveTo>
                <a:lnTo>
                  <a:pt x="93354" y="247974"/>
                </a:lnTo>
                <a:lnTo>
                  <a:pt x="94327" y="248946"/>
                </a:lnTo>
                <a:close/>
                <a:moveTo>
                  <a:pt x="1137764" y="721557"/>
                </a:moveTo>
                <a:lnTo>
                  <a:pt x="1129985" y="714750"/>
                </a:lnTo>
                <a:lnTo>
                  <a:pt x="1137764" y="708915"/>
                </a:lnTo>
                <a:lnTo>
                  <a:pt x="1146516" y="703081"/>
                </a:lnTo>
                <a:lnTo>
                  <a:pt x="1156241" y="696273"/>
                </a:lnTo>
                <a:lnTo>
                  <a:pt x="1168883" y="690439"/>
                </a:lnTo>
                <a:lnTo>
                  <a:pt x="1209725" y="669045"/>
                </a:lnTo>
                <a:lnTo>
                  <a:pt x="1220422" y="662238"/>
                </a:lnTo>
                <a:lnTo>
                  <a:pt x="1229175" y="655431"/>
                </a:lnTo>
                <a:lnTo>
                  <a:pt x="1237927" y="647651"/>
                </a:lnTo>
                <a:lnTo>
                  <a:pt x="1243761" y="639872"/>
                </a:lnTo>
                <a:lnTo>
                  <a:pt x="1243761" y="639871"/>
                </a:lnTo>
                <a:lnTo>
                  <a:pt x="1245706" y="638899"/>
                </a:lnTo>
                <a:lnTo>
                  <a:pt x="1243275" y="638899"/>
                </a:lnTo>
                <a:lnTo>
                  <a:pt x="1242789" y="637927"/>
                </a:lnTo>
                <a:lnTo>
                  <a:pt x="1240844" y="635982"/>
                </a:lnTo>
                <a:lnTo>
                  <a:pt x="1237926" y="634037"/>
                </a:lnTo>
                <a:lnTo>
                  <a:pt x="1226257" y="630147"/>
                </a:lnTo>
                <a:lnTo>
                  <a:pt x="1207781" y="625285"/>
                </a:lnTo>
                <a:lnTo>
                  <a:pt x="1182497" y="620423"/>
                </a:lnTo>
                <a:lnTo>
                  <a:pt x="1113453" y="607781"/>
                </a:lnTo>
                <a:lnTo>
                  <a:pt x="1074555" y="600001"/>
                </a:lnTo>
                <a:lnTo>
                  <a:pt x="1060941" y="596111"/>
                </a:lnTo>
                <a:lnTo>
                  <a:pt x="1048299" y="592222"/>
                </a:lnTo>
                <a:lnTo>
                  <a:pt x="1036630" y="587359"/>
                </a:lnTo>
                <a:lnTo>
                  <a:pt x="1027878" y="583470"/>
                </a:lnTo>
                <a:lnTo>
                  <a:pt x="1020098" y="579580"/>
                </a:lnTo>
                <a:lnTo>
                  <a:pt x="1014263" y="574718"/>
                </a:lnTo>
                <a:lnTo>
                  <a:pt x="1009401" y="569855"/>
                </a:lnTo>
                <a:lnTo>
                  <a:pt x="1006484" y="564993"/>
                </a:lnTo>
                <a:lnTo>
                  <a:pt x="1002594" y="554296"/>
                </a:lnTo>
                <a:lnTo>
                  <a:pt x="1030795" y="566938"/>
                </a:lnTo>
                <a:lnTo>
                  <a:pt x="1058996" y="577635"/>
                </a:lnTo>
                <a:lnTo>
                  <a:pt x="1087197" y="587360"/>
                </a:lnTo>
                <a:lnTo>
                  <a:pt x="1116370" y="596112"/>
                </a:lnTo>
                <a:lnTo>
                  <a:pt x="1145544" y="602918"/>
                </a:lnTo>
                <a:lnTo>
                  <a:pt x="1174717" y="609726"/>
                </a:lnTo>
                <a:lnTo>
                  <a:pt x="1204863" y="614588"/>
                </a:lnTo>
                <a:lnTo>
                  <a:pt x="1234037" y="618478"/>
                </a:lnTo>
                <a:lnTo>
                  <a:pt x="1248623" y="618478"/>
                </a:lnTo>
                <a:lnTo>
                  <a:pt x="1260293" y="619450"/>
                </a:lnTo>
                <a:lnTo>
                  <a:pt x="1270017" y="620422"/>
                </a:lnTo>
                <a:lnTo>
                  <a:pt x="1277797" y="622368"/>
                </a:lnTo>
                <a:lnTo>
                  <a:pt x="1283632" y="625285"/>
                </a:lnTo>
                <a:lnTo>
                  <a:pt x="1285577" y="628202"/>
                </a:lnTo>
                <a:lnTo>
                  <a:pt x="1287521" y="630147"/>
                </a:lnTo>
                <a:lnTo>
                  <a:pt x="1288494" y="634037"/>
                </a:lnTo>
                <a:lnTo>
                  <a:pt x="1287522" y="637927"/>
                </a:lnTo>
                <a:lnTo>
                  <a:pt x="1285577" y="642789"/>
                </a:lnTo>
                <a:lnTo>
                  <a:pt x="1282659" y="646679"/>
                </a:lnTo>
                <a:lnTo>
                  <a:pt x="1277797" y="650569"/>
                </a:lnTo>
                <a:lnTo>
                  <a:pt x="1271962" y="654458"/>
                </a:lnTo>
                <a:lnTo>
                  <a:pt x="1264183" y="658348"/>
                </a:lnTo>
                <a:lnTo>
                  <a:pt x="1255431" y="662238"/>
                </a:lnTo>
                <a:lnTo>
                  <a:pt x="1235982" y="670017"/>
                </a:lnTo>
                <a:lnTo>
                  <a:pt x="1215560" y="676825"/>
                </a:lnTo>
                <a:lnTo>
                  <a:pt x="1207781" y="680714"/>
                </a:lnTo>
                <a:lnTo>
                  <a:pt x="1199029" y="685576"/>
                </a:lnTo>
                <a:lnTo>
                  <a:pt x="1179580" y="698218"/>
                </a:lnTo>
                <a:lnTo>
                  <a:pt x="1146516" y="722529"/>
                </a:lnTo>
                <a:lnTo>
                  <a:pt x="1140682" y="722529"/>
                </a:lnTo>
                <a:close/>
                <a:moveTo>
                  <a:pt x="909238" y="622367"/>
                </a:moveTo>
                <a:lnTo>
                  <a:pt x="909238" y="622367"/>
                </a:lnTo>
                <a:lnTo>
                  <a:pt x="909463" y="622367"/>
                </a:lnTo>
                <a:close/>
                <a:moveTo>
                  <a:pt x="908266" y="623340"/>
                </a:moveTo>
                <a:lnTo>
                  <a:pt x="908266" y="622367"/>
                </a:lnTo>
                <a:lnTo>
                  <a:pt x="909238" y="622367"/>
                </a:lnTo>
                <a:close/>
                <a:moveTo>
                  <a:pt x="141977" y="301459"/>
                </a:moveTo>
                <a:lnTo>
                  <a:pt x="141977" y="301459"/>
                </a:lnTo>
                <a:lnTo>
                  <a:pt x="141977" y="301459"/>
                </a:lnTo>
                <a:close/>
                <a:moveTo>
                  <a:pt x="142949" y="302431"/>
                </a:moveTo>
                <a:lnTo>
                  <a:pt x="141977" y="301459"/>
                </a:lnTo>
                <a:lnTo>
                  <a:pt x="142949" y="301459"/>
                </a:lnTo>
                <a:close/>
                <a:moveTo>
                  <a:pt x="244084" y="368557"/>
                </a:moveTo>
                <a:lnTo>
                  <a:pt x="241795" y="366956"/>
                </a:lnTo>
                <a:lnTo>
                  <a:pt x="242139" y="366613"/>
                </a:lnTo>
                <a:close/>
                <a:moveTo>
                  <a:pt x="641815" y="565965"/>
                </a:moveTo>
                <a:lnTo>
                  <a:pt x="641815" y="565965"/>
                </a:lnTo>
                <a:lnTo>
                  <a:pt x="644732" y="565965"/>
                </a:lnTo>
                <a:lnTo>
                  <a:pt x="642787" y="565965"/>
                </a:lnTo>
                <a:close/>
                <a:moveTo>
                  <a:pt x="458992" y="489140"/>
                </a:moveTo>
                <a:lnTo>
                  <a:pt x="457050" y="488169"/>
                </a:lnTo>
                <a:lnTo>
                  <a:pt x="458995" y="489141"/>
                </a:lnTo>
                <a:close/>
                <a:moveTo>
                  <a:pt x="333549" y="441491"/>
                </a:moveTo>
                <a:lnTo>
                  <a:pt x="331604" y="439546"/>
                </a:lnTo>
                <a:lnTo>
                  <a:pt x="334521" y="440519"/>
                </a:lnTo>
                <a:lnTo>
                  <a:pt x="334521" y="441491"/>
                </a:lnTo>
                <a:close/>
                <a:moveTo>
                  <a:pt x="339384" y="444409"/>
                </a:moveTo>
                <a:lnTo>
                  <a:pt x="337439" y="442464"/>
                </a:lnTo>
                <a:lnTo>
                  <a:pt x="338411" y="443436"/>
                </a:lnTo>
                <a:lnTo>
                  <a:pt x="340356" y="444408"/>
                </a:lnTo>
                <a:close/>
                <a:moveTo>
                  <a:pt x="448298" y="498866"/>
                </a:moveTo>
                <a:lnTo>
                  <a:pt x="445381" y="495948"/>
                </a:lnTo>
                <a:lnTo>
                  <a:pt x="448298" y="496921"/>
                </a:lnTo>
                <a:lnTo>
                  <a:pt x="449271" y="496921"/>
                </a:lnTo>
                <a:lnTo>
                  <a:pt x="448298" y="495948"/>
                </a:lnTo>
                <a:lnTo>
                  <a:pt x="445381" y="494003"/>
                </a:lnTo>
                <a:lnTo>
                  <a:pt x="442463" y="493031"/>
                </a:lnTo>
                <a:lnTo>
                  <a:pt x="439546" y="492059"/>
                </a:lnTo>
                <a:lnTo>
                  <a:pt x="435656" y="491086"/>
                </a:lnTo>
                <a:lnTo>
                  <a:pt x="436629" y="493031"/>
                </a:lnTo>
                <a:lnTo>
                  <a:pt x="433711" y="491086"/>
                </a:lnTo>
                <a:lnTo>
                  <a:pt x="431766" y="490113"/>
                </a:lnTo>
                <a:lnTo>
                  <a:pt x="428849" y="490114"/>
                </a:lnTo>
                <a:lnTo>
                  <a:pt x="428849" y="489141"/>
                </a:lnTo>
                <a:lnTo>
                  <a:pt x="424959" y="487196"/>
                </a:lnTo>
                <a:lnTo>
                  <a:pt x="423014" y="486224"/>
                </a:lnTo>
                <a:lnTo>
                  <a:pt x="422042" y="487196"/>
                </a:lnTo>
                <a:lnTo>
                  <a:pt x="415235" y="483306"/>
                </a:lnTo>
                <a:lnTo>
                  <a:pt x="407455" y="479417"/>
                </a:lnTo>
                <a:lnTo>
                  <a:pt x="400648" y="475527"/>
                </a:lnTo>
                <a:lnTo>
                  <a:pt x="397730" y="473582"/>
                </a:lnTo>
                <a:lnTo>
                  <a:pt x="395786" y="471637"/>
                </a:lnTo>
                <a:lnTo>
                  <a:pt x="392869" y="470665"/>
                </a:lnTo>
                <a:lnTo>
                  <a:pt x="391896" y="470664"/>
                </a:lnTo>
                <a:lnTo>
                  <a:pt x="392868" y="471637"/>
                </a:lnTo>
                <a:lnTo>
                  <a:pt x="393841" y="471637"/>
                </a:lnTo>
                <a:lnTo>
                  <a:pt x="395786" y="472610"/>
                </a:lnTo>
                <a:lnTo>
                  <a:pt x="393841" y="472610"/>
                </a:lnTo>
                <a:lnTo>
                  <a:pt x="390924" y="470665"/>
                </a:lnTo>
                <a:lnTo>
                  <a:pt x="390924" y="469692"/>
                </a:lnTo>
                <a:lnTo>
                  <a:pt x="391896" y="469692"/>
                </a:lnTo>
                <a:lnTo>
                  <a:pt x="388006" y="467747"/>
                </a:lnTo>
                <a:lnTo>
                  <a:pt x="385089" y="466775"/>
                </a:lnTo>
                <a:lnTo>
                  <a:pt x="381199" y="466775"/>
                </a:lnTo>
                <a:lnTo>
                  <a:pt x="377309" y="463857"/>
                </a:lnTo>
                <a:lnTo>
                  <a:pt x="374392" y="461913"/>
                </a:lnTo>
                <a:lnTo>
                  <a:pt x="369530" y="460940"/>
                </a:lnTo>
                <a:lnTo>
                  <a:pt x="367585" y="458995"/>
                </a:lnTo>
                <a:lnTo>
                  <a:pt x="366613" y="458995"/>
                </a:lnTo>
                <a:lnTo>
                  <a:pt x="367585" y="457050"/>
                </a:lnTo>
                <a:lnTo>
                  <a:pt x="363695" y="455105"/>
                </a:lnTo>
                <a:lnTo>
                  <a:pt x="360777" y="454133"/>
                </a:lnTo>
                <a:lnTo>
                  <a:pt x="357860" y="451216"/>
                </a:lnTo>
                <a:lnTo>
                  <a:pt x="357860" y="452188"/>
                </a:lnTo>
                <a:lnTo>
                  <a:pt x="356887" y="451216"/>
                </a:lnTo>
                <a:lnTo>
                  <a:pt x="353970" y="450243"/>
                </a:lnTo>
                <a:lnTo>
                  <a:pt x="354943" y="450243"/>
                </a:lnTo>
                <a:lnTo>
                  <a:pt x="352998" y="449271"/>
                </a:lnTo>
                <a:lnTo>
                  <a:pt x="350081" y="447326"/>
                </a:lnTo>
                <a:lnTo>
                  <a:pt x="352026" y="449271"/>
                </a:lnTo>
                <a:lnTo>
                  <a:pt x="354943" y="451216"/>
                </a:lnTo>
                <a:lnTo>
                  <a:pt x="349108" y="449271"/>
                </a:lnTo>
                <a:lnTo>
                  <a:pt x="347164" y="447326"/>
                </a:lnTo>
                <a:lnTo>
                  <a:pt x="343274" y="445381"/>
                </a:lnTo>
                <a:lnTo>
                  <a:pt x="340356" y="444408"/>
                </a:lnTo>
                <a:lnTo>
                  <a:pt x="339384" y="442464"/>
                </a:lnTo>
                <a:lnTo>
                  <a:pt x="336467" y="440519"/>
                </a:lnTo>
                <a:lnTo>
                  <a:pt x="334521" y="440519"/>
                </a:lnTo>
                <a:lnTo>
                  <a:pt x="330632" y="437601"/>
                </a:lnTo>
                <a:lnTo>
                  <a:pt x="329659" y="437601"/>
                </a:lnTo>
                <a:lnTo>
                  <a:pt x="327715" y="436629"/>
                </a:lnTo>
                <a:lnTo>
                  <a:pt x="324797" y="435657"/>
                </a:lnTo>
                <a:lnTo>
                  <a:pt x="322852" y="434684"/>
                </a:lnTo>
                <a:lnTo>
                  <a:pt x="320907" y="434684"/>
                </a:lnTo>
                <a:lnTo>
                  <a:pt x="314100" y="429822"/>
                </a:lnTo>
                <a:lnTo>
                  <a:pt x="315072" y="429822"/>
                </a:lnTo>
                <a:lnTo>
                  <a:pt x="311183" y="426904"/>
                </a:lnTo>
                <a:lnTo>
                  <a:pt x="306320" y="424960"/>
                </a:lnTo>
                <a:lnTo>
                  <a:pt x="307293" y="424960"/>
                </a:lnTo>
                <a:lnTo>
                  <a:pt x="303403" y="423015"/>
                </a:lnTo>
                <a:lnTo>
                  <a:pt x="300486" y="421070"/>
                </a:lnTo>
                <a:lnTo>
                  <a:pt x="298541" y="420097"/>
                </a:lnTo>
                <a:lnTo>
                  <a:pt x="298541" y="418152"/>
                </a:lnTo>
                <a:lnTo>
                  <a:pt x="298541" y="417180"/>
                </a:lnTo>
                <a:lnTo>
                  <a:pt x="296596" y="416208"/>
                </a:lnTo>
                <a:lnTo>
                  <a:pt x="293678" y="415235"/>
                </a:lnTo>
                <a:lnTo>
                  <a:pt x="291734" y="414263"/>
                </a:lnTo>
                <a:lnTo>
                  <a:pt x="290761" y="415235"/>
                </a:lnTo>
                <a:lnTo>
                  <a:pt x="290761" y="416208"/>
                </a:lnTo>
                <a:lnTo>
                  <a:pt x="281037" y="409401"/>
                </a:lnTo>
                <a:lnTo>
                  <a:pt x="276175" y="406483"/>
                </a:lnTo>
                <a:lnTo>
                  <a:pt x="271312" y="402593"/>
                </a:lnTo>
                <a:lnTo>
                  <a:pt x="270340" y="402593"/>
                </a:lnTo>
                <a:lnTo>
                  <a:pt x="269368" y="401621"/>
                </a:lnTo>
                <a:lnTo>
                  <a:pt x="254781" y="392869"/>
                </a:lnTo>
                <a:lnTo>
                  <a:pt x="247973" y="388007"/>
                </a:lnTo>
                <a:lnTo>
                  <a:pt x="243112" y="383144"/>
                </a:lnTo>
                <a:lnTo>
                  <a:pt x="244084" y="384117"/>
                </a:lnTo>
                <a:lnTo>
                  <a:pt x="244083" y="383144"/>
                </a:lnTo>
                <a:lnTo>
                  <a:pt x="244083" y="382172"/>
                </a:lnTo>
                <a:lnTo>
                  <a:pt x="242139" y="381200"/>
                </a:lnTo>
                <a:lnTo>
                  <a:pt x="241166" y="380227"/>
                </a:lnTo>
                <a:lnTo>
                  <a:pt x="240194" y="380227"/>
                </a:lnTo>
                <a:lnTo>
                  <a:pt x="240194" y="381199"/>
                </a:lnTo>
                <a:lnTo>
                  <a:pt x="241166" y="383144"/>
                </a:lnTo>
                <a:lnTo>
                  <a:pt x="232414" y="376337"/>
                </a:lnTo>
                <a:lnTo>
                  <a:pt x="225607" y="370502"/>
                </a:lnTo>
                <a:lnTo>
                  <a:pt x="225607" y="371475"/>
                </a:lnTo>
                <a:lnTo>
                  <a:pt x="223663" y="370503"/>
                </a:lnTo>
                <a:lnTo>
                  <a:pt x="223663" y="369530"/>
                </a:lnTo>
                <a:lnTo>
                  <a:pt x="222690" y="368558"/>
                </a:lnTo>
                <a:lnTo>
                  <a:pt x="217827" y="364668"/>
                </a:lnTo>
                <a:lnTo>
                  <a:pt x="216856" y="365640"/>
                </a:lnTo>
                <a:lnTo>
                  <a:pt x="215883" y="363696"/>
                </a:lnTo>
                <a:lnTo>
                  <a:pt x="213938" y="362723"/>
                </a:lnTo>
                <a:lnTo>
                  <a:pt x="212965" y="362723"/>
                </a:lnTo>
                <a:lnTo>
                  <a:pt x="211021" y="360778"/>
                </a:lnTo>
                <a:lnTo>
                  <a:pt x="211021" y="359806"/>
                </a:lnTo>
                <a:lnTo>
                  <a:pt x="205186" y="356888"/>
                </a:lnTo>
                <a:lnTo>
                  <a:pt x="199351" y="352026"/>
                </a:lnTo>
                <a:lnTo>
                  <a:pt x="198379" y="349109"/>
                </a:lnTo>
                <a:lnTo>
                  <a:pt x="195461" y="348136"/>
                </a:lnTo>
                <a:lnTo>
                  <a:pt x="195461" y="349109"/>
                </a:lnTo>
                <a:lnTo>
                  <a:pt x="189627" y="342302"/>
                </a:lnTo>
                <a:lnTo>
                  <a:pt x="186709" y="338412"/>
                </a:lnTo>
                <a:lnTo>
                  <a:pt x="177957" y="333550"/>
                </a:lnTo>
                <a:lnTo>
                  <a:pt x="169205" y="326742"/>
                </a:lnTo>
                <a:lnTo>
                  <a:pt x="151701" y="311183"/>
                </a:lnTo>
                <a:lnTo>
                  <a:pt x="152674" y="311183"/>
                </a:lnTo>
                <a:lnTo>
                  <a:pt x="150729" y="309238"/>
                </a:lnTo>
                <a:lnTo>
                  <a:pt x="149757" y="309238"/>
                </a:lnTo>
                <a:lnTo>
                  <a:pt x="148784" y="308266"/>
                </a:lnTo>
                <a:lnTo>
                  <a:pt x="148784" y="307293"/>
                </a:lnTo>
                <a:lnTo>
                  <a:pt x="148784" y="306321"/>
                </a:lnTo>
                <a:lnTo>
                  <a:pt x="150729" y="306321"/>
                </a:lnTo>
                <a:lnTo>
                  <a:pt x="147812" y="304376"/>
                </a:lnTo>
                <a:lnTo>
                  <a:pt x="145867" y="302431"/>
                </a:lnTo>
                <a:lnTo>
                  <a:pt x="141977" y="300486"/>
                </a:lnTo>
                <a:lnTo>
                  <a:pt x="141977" y="301459"/>
                </a:lnTo>
                <a:lnTo>
                  <a:pt x="140032" y="299514"/>
                </a:lnTo>
                <a:lnTo>
                  <a:pt x="138087" y="297569"/>
                </a:lnTo>
                <a:lnTo>
                  <a:pt x="136142" y="296596"/>
                </a:lnTo>
                <a:lnTo>
                  <a:pt x="136142" y="295624"/>
                </a:lnTo>
                <a:lnTo>
                  <a:pt x="137114" y="295624"/>
                </a:lnTo>
                <a:lnTo>
                  <a:pt x="138087" y="295624"/>
                </a:lnTo>
                <a:lnTo>
                  <a:pt x="135170" y="293679"/>
                </a:lnTo>
                <a:lnTo>
                  <a:pt x="135170" y="292707"/>
                </a:lnTo>
                <a:lnTo>
                  <a:pt x="136142" y="292707"/>
                </a:lnTo>
                <a:lnTo>
                  <a:pt x="139060" y="293679"/>
                </a:lnTo>
                <a:lnTo>
                  <a:pt x="141977" y="294652"/>
                </a:lnTo>
                <a:lnTo>
                  <a:pt x="141977" y="293679"/>
                </a:lnTo>
                <a:lnTo>
                  <a:pt x="140032" y="291734"/>
                </a:lnTo>
                <a:lnTo>
                  <a:pt x="140032" y="290762"/>
                </a:lnTo>
                <a:lnTo>
                  <a:pt x="141004" y="290762"/>
                </a:lnTo>
                <a:lnTo>
                  <a:pt x="141977" y="291734"/>
                </a:lnTo>
                <a:lnTo>
                  <a:pt x="143922" y="292707"/>
                </a:lnTo>
                <a:lnTo>
                  <a:pt x="141977" y="290762"/>
                </a:lnTo>
                <a:lnTo>
                  <a:pt x="138087" y="288817"/>
                </a:lnTo>
                <a:lnTo>
                  <a:pt x="137114" y="288817"/>
                </a:lnTo>
                <a:lnTo>
                  <a:pt x="137114" y="290762"/>
                </a:lnTo>
                <a:lnTo>
                  <a:pt x="134197" y="287844"/>
                </a:lnTo>
                <a:lnTo>
                  <a:pt x="132253" y="287845"/>
                </a:lnTo>
                <a:lnTo>
                  <a:pt x="131280" y="287358"/>
                </a:lnTo>
                <a:lnTo>
                  <a:pt x="130307" y="286872"/>
                </a:lnTo>
                <a:lnTo>
                  <a:pt x="127390" y="284927"/>
                </a:lnTo>
                <a:lnTo>
                  <a:pt x="127390" y="283955"/>
                </a:lnTo>
                <a:lnTo>
                  <a:pt x="128363" y="284927"/>
                </a:lnTo>
                <a:lnTo>
                  <a:pt x="129335" y="285899"/>
                </a:lnTo>
                <a:lnTo>
                  <a:pt x="131280" y="286872"/>
                </a:lnTo>
                <a:lnTo>
                  <a:pt x="130307" y="284927"/>
                </a:lnTo>
                <a:lnTo>
                  <a:pt x="128363" y="282982"/>
                </a:lnTo>
                <a:lnTo>
                  <a:pt x="124473" y="280065"/>
                </a:lnTo>
                <a:lnTo>
                  <a:pt x="125445" y="281037"/>
                </a:lnTo>
                <a:lnTo>
                  <a:pt x="124473" y="282010"/>
                </a:lnTo>
                <a:lnTo>
                  <a:pt x="121555" y="280065"/>
                </a:lnTo>
                <a:lnTo>
                  <a:pt x="121555" y="279092"/>
                </a:lnTo>
                <a:lnTo>
                  <a:pt x="122528" y="279092"/>
                </a:lnTo>
                <a:lnTo>
                  <a:pt x="120583" y="277148"/>
                </a:lnTo>
                <a:lnTo>
                  <a:pt x="117666" y="276175"/>
                </a:lnTo>
                <a:lnTo>
                  <a:pt x="118638" y="277147"/>
                </a:lnTo>
                <a:lnTo>
                  <a:pt x="116693" y="276175"/>
                </a:lnTo>
                <a:lnTo>
                  <a:pt x="114748" y="275203"/>
                </a:lnTo>
                <a:lnTo>
                  <a:pt x="113776" y="273258"/>
                </a:lnTo>
                <a:lnTo>
                  <a:pt x="111831" y="271313"/>
                </a:lnTo>
                <a:lnTo>
                  <a:pt x="112804" y="270340"/>
                </a:lnTo>
                <a:lnTo>
                  <a:pt x="114748" y="271313"/>
                </a:lnTo>
                <a:lnTo>
                  <a:pt x="115721" y="271313"/>
                </a:lnTo>
                <a:lnTo>
                  <a:pt x="114748" y="268395"/>
                </a:lnTo>
                <a:lnTo>
                  <a:pt x="113776" y="268396"/>
                </a:lnTo>
                <a:lnTo>
                  <a:pt x="110858" y="267423"/>
                </a:lnTo>
                <a:lnTo>
                  <a:pt x="109886" y="266450"/>
                </a:lnTo>
                <a:lnTo>
                  <a:pt x="108914" y="266450"/>
                </a:lnTo>
                <a:lnTo>
                  <a:pt x="108914" y="267423"/>
                </a:lnTo>
                <a:lnTo>
                  <a:pt x="108914" y="265478"/>
                </a:lnTo>
                <a:lnTo>
                  <a:pt x="109886" y="265478"/>
                </a:lnTo>
                <a:lnTo>
                  <a:pt x="107941" y="263533"/>
                </a:lnTo>
                <a:lnTo>
                  <a:pt x="105997" y="261588"/>
                </a:lnTo>
                <a:lnTo>
                  <a:pt x="104051" y="260616"/>
                </a:lnTo>
                <a:lnTo>
                  <a:pt x="104051" y="258671"/>
                </a:lnTo>
                <a:lnTo>
                  <a:pt x="102107" y="258671"/>
                </a:lnTo>
                <a:lnTo>
                  <a:pt x="101134" y="254781"/>
                </a:lnTo>
                <a:lnTo>
                  <a:pt x="96272" y="250891"/>
                </a:lnTo>
                <a:lnTo>
                  <a:pt x="95299" y="248946"/>
                </a:lnTo>
                <a:lnTo>
                  <a:pt x="94327" y="247974"/>
                </a:lnTo>
                <a:lnTo>
                  <a:pt x="95299" y="247002"/>
                </a:lnTo>
                <a:lnTo>
                  <a:pt x="92382" y="244084"/>
                </a:lnTo>
                <a:lnTo>
                  <a:pt x="91409" y="243112"/>
                </a:lnTo>
                <a:lnTo>
                  <a:pt x="90437" y="244084"/>
                </a:lnTo>
                <a:lnTo>
                  <a:pt x="92382" y="246029"/>
                </a:lnTo>
                <a:lnTo>
                  <a:pt x="93354" y="247974"/>
                </a:lnTo>
                <a:lnTo>
                  <a:pt x="92382" y="247002"/>
                </a:lnTo>
                <a:lnTo>
                  <a:pt x="88492" y="244084"/>
                </a:lnTo>
                <a:lnTo>
                  <a:pt x="89465" y="243112"/>
                </a:lnTo>
                <a:lnTo>
                  <a:pt x="87520" y="241167"/>
                </a:lnTo>
                <a:lnTo>
                  <a:pt x="85575" y="239222"/>
                </a:lnTo>
                <a:lnTo>
                  <a:pt x="85575" y="238250"/>
                </a:lnTo>
                <a:lnTo>
                  <a:pt x="83630" y="237277"/>
                </a:lnTo>
                <a:lnTo>
                  <a:pt x="82657" y="235332"/>
                </a:lnTo>
                <a:lnTo>
                  <a:pt x="82657" y="234360"/>
                </a:lnTo>
                <a:lnTo>
                  <a:pt x="82657" y="233387"/>
                </a:lnTo>
                <a:lnTo>
                  <a:pt x="80713" y="231442"/>
                </a:lnTo>
                <a:lnTo>
                  <a:pt x="84602" y="234360"/>
                </a:lnTo>
                <a:lnTo>
                  <a:pt x="82657" y="232415"/>
                </a:lnTo>
                <a:lnTo>
                  <a:pt x="81685" y="229498"/>
                </a:lnTo>
                <a:lnTo>
                  <a:pt x="76823" y="227553"/>
                </a:lnTo>
                <a:lnTo>
                  <a:pt x="75850" y="226580"/>
                </a:lnTo>
                <a:lnTo>
                  <a:pt x="74878" y="225608"/>
                </a:lnTo>
                <a:lnTo>
                  <a:pt x="74878" y="224635"/>
                </a:lnTo>
                <a:lnTo>
                  <a:pt x="73906" y="223663"/>
                </a:lnTo>
                <a:lnTo>
                  <a:pt x="76823" y="226580"/>
                </a:lnTo>
                <a:lnTo>
                  <a:pt x="76823" y="224635"/>
                </a:lnTo>
                <a:lnTo>
                  <a:pt x="73905" y="219773"/>
                </a:lnTo>
                <a:lnTo>
                  <a:pt x="70988" y="217828"/>
                </a:lnTo>
                <a:lnTo>
                  <a:pt x="70016" y="217828"/>
                </a:lnTo>
                <a:lnTo>
                  <a:pt x="69043" y="216856"/>
                </a:lnTo>
                <a:lnTo>
                  <a:pt x="69043" y="215883"/>
                </a:lnTo>
                <a:lnTo>
                  <a:pt x="70016" y="215883"/>
                </a:lnTo>
                <a:lnTo>
                  <a:pt x="69043" y="213938"/>
                </a:lnTo>
                <a:lnTo>
                  <a:pt x="68071" y="213938"/>
                </a:lnTo>
                <a:lnTo>
                  <a:pt x="68071" y="214911"/>
                </a:lnTo>
                <a:lnTo>
                  <a:pt x="67098" y="213938"/>
                </a:lnTo>
                <a:lnTo>
                  <a:pt x="63208" y="203242"/>
                </a:lnTo>
                <a:lnTo>
                  <a:pt x="67098" y="206159"/>
                </a:lnTo>
                <a:lnTo>
                  <a:pt x="65154" y="204214"/>
                </a:lnTo>
                <a:lnTo>
                  <a:pt x="67098" y="204214"/>
                </a:lnTo>
                <a:lnTo>
                  <a:pt x="67098" y="203242"/>
                </a:lnTo>
                <a:lnTo>
                  <a:pt x="67098" y="202269"/>
                </a:lnTo>
                <a:lnTo>
                  <a:pt x="68070" y="202269"/>
                </a:lnTo>
                <a:lnTo>
                  <a:pt x="66126" y="200324"/>
                </a:lnTo>
                <a:lnTo>
                  <a:pt x="64181" y="197407"/>
                </a:lnTo>
                <a:lnTo>
                  <a:pt x="64181" y="199352"/>
                </a:lnTo>
                <a:lnTo>
                  <a:pt x="63209" y="199352"/>
                </a:lnTo>
                <a:lnTo>
                  <a:pt x="61264" y="198379"/>
                </a:lnTo>
                <a:lnTo>
                  <a:pt x="58347" y="196434"/>
                </a:lnTo>
                <a:lnTo>
                  <a:pt x="57374" y="195462"/>
                </a:lnTo>
                <a:lnTo>
                  <a:pt x="56401" y="196434"/>
                </a:lnTo>
                <a:lnTo>
                  <a:pt x="54457" y="192545"/>
                </a:lnTo>
                <a:lnTo>
                  <a:pt x="54457" y="189627"/>
                </a:lnTo>
                <a:lnTo>
                  <a:pt x="54457" y="187682"/>
                </a:lnTo>
                <a:lnTo>
                  <a:pt x="51539" y="183792"/>
                </a:lnTo>
                <a:lnTo>
                  <a:pt x="51539" y="181848"/>
                </a:lnTo>
                <a:lnTo>
                  <a:pt x="51539" y="180875"/>
                </a:lnTo>
                <a:lnTo>
                  <a:pt x="50567" y="177958"/>
                </a:lnTo>
                <a:lnTo>
                  <a:pt x="48622" y="174068"/>
                </a:lnTo>
                <a:lnTo>
                  <a:pt x="46677" y="173096"/>
                </a:lnTo>
                <a:lnTo>
                  <a:pt x="46677" y="174068"/>
                </a:lnTo>
                <a:lnTo>
                  <a:pt x="46677" y="175041"/>
                </a:lnTo>
                <a:lnTo>
                  <a:pt x="47649" y="176013"/>
                </a:lnTo>
                <a:lnTo>
                  <a:pt x="46677" y="176013"/>
                </a:lnTo>
                <a:lnTo>
                  <a:pt x="43760" y="170178"/>
                </a:lnTo>
                <a:lnTo>
                  <a:pt x="42787" y="169206"/>
                </a:lnTo>
                <a:lnTo>
                  <a:pt x="41815" y="167261"/>
                </a:lnTo>
                <a:lnTo>
                  <a:pt x="42787" y="171151"/>
                </a:lnTo>
                <a:lnTo>
                  <a:pt x="41815" y="173096"/>
                </a:lnTo>
                <a:lnTo>
                  <a:pt x="39870" y="169206"/>
                </a:lnTo>
                <a:lnTo>
                  <a:pt x="40842" y="169206"/>
                </a:lnTo>
                <a:lnTo>
                  <a:pt x="38897" y="166288"/>
                </a:lnTo>
                <a:lnTo>
                  <a:pt x="37925" y="165316"/>
                </a:lnTo>
                <a:lnTo>
                  <a:pt x="36952" y="164344"/>
                </a:lnTo>
                <a:lnTo>
                  <a:pt x="35007" y="161426"/>
                </a:lnTo>
                <a:lnTo>
                  <a:pt x="35007" y="158509"/>
                </a:lnTo>
                <a:lnTo>
                  <a:pt x="36953" y="160454"/>
                </a:lnTo>
                <a:lnTo>
                  <a:pt x="37925" y="163371"/>
                </a:lnTo>
                <a:lnTo>
                  <a:pt x="39870" y="165316"/>
                </a:lnTo>
                <a:lnTo>
                  <a:pt x="40842" y="165316"/>
                </a:lnTo>
                <a:lnTo>
                  <a:pt x="37925" y="160454"/>
                </a:lnTo>
                <a:lnTo>
                  <a:pt x="36953" y="159158"/>
                </a:lnTo>
                <a:lnTo>
                  <a:pt x="36953" y="155592"/>
                </a:lnTo>
                <a:lnTo>
                  <a:pt x="35980" y="153647"/>
                </a:lnTo>
                <a:lnTo>
                  <a:pt x="35007" y="151702"/>
                </a:lnTo>
                <a:lnTo>
                  <a:pt x="36952" y="153647"/>
                </a:lnTo>
                <a:lnTo>
                  <a:pt x="35980" y="149757"/>
                </a:lnTo>
                <a:lnTo>
                  <a:pt x="35980" y="147812"/>
                </a:lnTo>
                <a:lnTo>
                  <a:pt x="36952" y="145867"/>
                </a:lnTo>
                <a:lnTo>
                  <a:pt x="35007" y="142950"/>
                </a:lnTo>
                <a:lnTo>
                  <a:pt x="34035" y="142950"/>
                </a:lnTo>
                <a:lnTo>
                  <a:pt x="34035" y="143922"/>
                </a:lnTo>
                <a:lnTo>
                  <a:pt x="33063" y="144894"/>
                </a:lnTo>
                <a:lnTo>
                  <a:pt x="29173" y="136143"/>
                </a:lnTo>
                <a:lnTo>
                  <a:pt x="25283" y="130308"/>
                </a:lnTo>
                <a:lnTo>
                  <a:pt x="25283" y="129336"/>
                </a:lnTo>
                <a:lnTo>
                  <a:pt x="26255" y="128363"/>
                </a:lnTo>
                <a:lnTo>
                  <a:pt x="28200" y="130308"/>
                </a:lnTo>
                <a:lnTo>
                  <a:pt x="23338" y="119611"/>
                </a:lnTo>
                <a:lnTo>
                  <a:pt x="19448" y="108914"/>
                </a:lnTo>
                <a:lnTo>
                  <a:pt x="19448" y="109886"/>
                </a:lnTo>
                <a:lnTo>
                  <a:pt x="18476" y="109886"/>
                </a:lnTo>
                <a:lnTo>
                  <a:pt x="17503" y="106969"/>
                </a:lnTo>
                <a:lnTo>
                  <a:pt x="16531" y="104052"/>
                </a:lnTo>
                <a:lnTo>
                  <a:pt x="16531" y="103079"/>
                </a:lnTo>
                <a:lnTo>
                  <a:pt x="17503" y="103079"/>
                </a:lnTo>
                <a:lnTo>
                  <a:pt x="16531" y="101135"/>
                </a:lnTo>
                <a:lnTo>
                  <a:pt x="17503" y="100162"/>
                </a:lnTo>
                <a:lnTo>
                  <a:pt x="17503" y="98217"/>
                </a:lnTo>
                <a:lnTo>
                  <a:pt x="13613" y="90437"/>
                </a:lnTo>
                <a:lnTo>
                  <a:pt x="10696" y="82658"/>
                </a:lnTo>
                <a:lnTo>
                  <a:pt x="9724" y="75851"/>
                </a:lnTo>
                <a:lnTo>
                  <a:pt x="7779" y="70016"/>
                </a:lnTo>
                <a:lnTo>
                  <a:pt x="4862" y="58347"/>
                </a:lnTo>
                <a:lnTo>
                  <a:pt x="4862" y="56402"/>
                </a:lnTo>
                <a:lnTo>
                  <a:pt x="5834" y="55429"/>
                </a:lnTo>
                <a:lnTo>
                  <a:pt x="6807" y="55429"/>
                </a:lnTo>
                <a:lnTo>
                  <a:pt x="6806" y="53484"/>
                </a:lnTo>
                <a:lnTo>
                  <a:pt x="5834" y="51539"/>
                </a:lnTo>
                <a:lnTo>
                  <a:pt x="5834" y="52512"/>
                </a:lnTo>
                <a:lnTo>
                  <a:pt x="4861" y="52512"/>
                </a:lnTo>
                <a:lnTo>
                  <a:pt x="4861" y="50567"/>
                </a:lnTo>
                <a:lnTo>
                  <a:pt x="4862" y="44732"/>
                </a:lnTo>
                <a:lnTo>
                  <a:pt x="3889" y="39870"/>
                </a:lnTo>
                <a:lnTo>
                  <a:pt x="2917" y="35980"/>
                </a:lnTo>
                <a:lnTo>
                  <a:pt x="3889" y="35980"/>
                </a:lnTo>
                <a:lnTo>
                  <a:pt x="4862" y="36953"/>
                </a:lnTo>
                <a:lnTo>
                  <a:pt x="4862" y="34035"/>
                </a:lnTo>
                <a:lnTo>
                  <a:pt x="3889" y="31118"/>
                </a:lnTo>
                <a:lnTo>
                  <a:pt x="2917" y="24311"/>
                </a:lnTo>
                <a:lnTo>
                  <a:pt x="1944" y="27228"/>
                </a:lnTo>
                <a:lnTo>
                  <a:pt x="972" y="22366"/>
                </a:lnTo>
                <a:lnTo>
                  <a:pt x="972" y="17504"/>
                </a:lnTo>
                <a:lnTo>
                  <a:pt x="0" y="8752"/>
                </a:lnTo>
                <a:lnTo>
                  <a:pt x="971" y="8752"/>
                </a:lnTo>
                <a:lnTo>
                  <a:pt x="972" y="4862"/>
                </a:lnTo>
                <a:lnTo>
                  <a:pt x="1884" y="3038"/>
                </a:lnTo>
                <a:lnTo>
                  <a:pt x="3890" y="9724"/>
                </a:lnTo>
                <a:lnTo>
                  <a:pt x="3890" y="10697"/>
                </a:lnTo>
                <a:lnTo>
                  <a:pt x="2917" y="9724"/>
                </a:lnTo>
                <a:lnTo>
                  <a:pt x="2917" y="8752"/>
                </a:lnTo>
                <a:lnTo>
                  <a:pt x="1944" y="8752"/>
                </a:lnTo>
                <a:lnTo>
                  <a:pt x="1944" y="13614"/>
                </a:lnTo>
                <a:lnTo>
                  <a:pt x="2917" y="13614"/>
                </a:lnTo>
                <a:lnTo>
                  <a:pt x="2917" y="14587"/>
                </a:lnTo>
                <a:lnTo>
                  <a:pt x="4667" y="18087"/>
                </a:lnTo>
                <a:lnTo>
                  <a:pt x="5658" y="22543"/>
                </a:lnTo>
                <a:lnTo>
                  <a:pt x="4862" y="23339"/>
                </a:lnTo>
                <a:lnTo>
                  <a:pt x="4862" y="24311"/>
                </a:lnTo>
                <a:lnTo>
                  <a:pt x="5834" y="25283"/>
                </a:lnTo>
                <a:lnTo>
                  <a:pt x="6806" y="27228"/>
                </a:lnTo>
                <a:lnTo>
                  <a:pt x="7779" y="34035"/>
                </a:lnTo>
                <a:lnTo>
                  <a:pt x="7779" y="36953"/>
                </a:lnTo>
                <a:lnTo>
                  <a:pt x="8752" y="40842"/>
                </a:lnTo>
                <a:lnTo>
                  <a:pt x="9724" y="44733"/>
                </a:lnTo>
                <a:lnTo>
                  <a:pt x="9724" y="48622"/>
                </a:lnTo>
                <a:lnTo>
                  <a:pt x="7779" y="44732"/>
                </a:lnTo>
                <a:lnTo>
                  <a:pt x="5834" y="40843"/>
                </a:lnTo>
                <a:lnTo>
                  <a:pt x="6806" y="48622"/>
                </a:lnTo>
                <a:lnTo>
                  <a:pt x="8751" y="50567"/>
                </a:lnTo>
                <a:lnTo>
                  <a:pt x="10696" y="55429"/>
                </a:lnTo>
                <a:lnTo>
                  <a:pt x="10696" y="56402"/>
                </a:lnTo>
                <a:lnTo>
                  <a:pt x="12641" y="60292"/>
                </a:lnTo>
                <a:lnTo>
                  <a:pt x="13614" y="62236"/>
                </a:lnTo>
                <a:lnTo>
                  <a:pt x="14586" y="65154"/>
                </a:lnTo>
                <a:lnTo>
                  <a:pt x="17503" y="79741"/>
                </a:lnTo>
                <a:lnTo>
                  <a:pt x="20421" y="91410"/>
                </a:lnTo>
                <a:lnTo>
                  <a:pt x="19449" y="92382"/>
                </a:lnTo>
                <a:lnTo>
                  <a:pt x="22366" y="96272"/>
                </a:lnTo>
                <a:lnTo>
                  <a:pt x="23338" y="100162"/>
                </a:lnTo>
                <a:lnTo>
                  <a:pt x="27228" y="109886"/>
                </a:lnTo>
                <a:lnTo>
                  <a:pt x="29173" y="116694"/>
                </a:lnTo>
                <a:lnTo>
                  <a:pt x="32091" y="123501"/>
                </a:lnTo>
                <a:lnTo>
                  <a:pt x="35008" y="129335"/>
                </a:lnTo>
                <a:lnTo>
                  <a:pt x="35980" y="133225"/>
                </a:lnTo>
                <a:lnTo>
                  <a:pt x="41814" y="144895"/>
                </a:lnTo>
                <a:lnTo>
                  <a:pt x="47649" y="154619"/>
                </a:lnTo>
                <a:lnTo>
                  <a:pt x="58346" y="176013"/>
                </a:lnTo>
                <a:lnTo>
                  <a:pt x="56402" y="174068"/>
                </a:lnTo>
                <a:lnTo>
                  <a:pt x="57374" y="176013"/>
                </a:lnTo>
                <a:lnTo>
                  <a:pt x="57374" y="176985"/>
                </a:lnTo>
                <a:lnTo>
                  <a:pt x="57374" y="177958"/>
                </a:lnTo>
                <a:lnTo>
                  <a:pt x="58346" y="178930"/>
                </a:lnTo>
                <a:lnTo>
                  <a:pt x="58346" y="177958"/>
                </a:lnTo>
                <a:lnTo>
                  <a:pt x="59319" y="179903"/>
                </a:lnTo>
                <a:lnTo>
                  <a:pt x="63208" y="183792"/>
                </a:lnTo>
                <a:lnTo>
                  <a:pt x="66126" y="188655"/>
                </a:lnTo>
                <a:lnTo>
                  <a:pt x="70015" y="194489"/>
                </a:lnTo>
                <a:lnTo>
                  <a:pt x="76823" y="203241"/>
                </a:lnTo>
                <a:lnTo>
                  <a:pt x="76823" y="204214"/>
                </a:lnTo>
                <a:lnTo>
                  <a:pt x="79740" y="208104"/>
                </a:lnTo>
                <a:lnTo>
                  <a:pt x="83630" y="212966"/>
                </a:lnTo>
                <a:lnTo>
                  <a:pt x="90437" y="223663"/>
                </a:lnTo>
                <a:lnTo>
                  <a:pt x="90437" y="225608"/>
                </a:lnTo>
                <a:lnTo>
                  <a:pt x="92382" y="228525"/>
                </a:lnTo>
                <a:lnTo>
                  <a:pt x="97244" y="232415"/>
                </a:lnTo>
                <a:lnTo>
                  <a:pt x="102106" y="238250"/>
                </a:lnTo>
                <a:lnTo>
                  <a:pt x="113776" y="251864"/>
                </a:lnTo>
                <a:lnTo>
                  <a:pt x="133225" y="272285"/>
                </a:lnTo>
                <a:lnTo>
                  <a:pt x="142949" y="282982"/>
                </a:lnTo>
                <a:lnTo>
                  <a:pt x="153646" y="292707"/>
                </a:lnTo>
                <a:lnTo>
                  <a:pt x="153646" y="294651"/>
                </a:lnTo>
                <a:lnTo>
                  <a:pt x="165316" y="303404"/>
                </a:lnTo>
                <a:lnTo>
                  <a:pt x="176012" y="314100"/>
                </a:lnTo>
                <a:lnTo>
                  <a:pt x="187682" y="323825"/>
                </a:lnTo>
                <a:lnTo>
                  <a:pt x="197406" y="332577"/>
                </a:lnTo>
                <a:lnTo>
                  <a:pt x="195461" y="332577"/>
                </a:lnTo>
                <a:lnTo>
                  <a:pt x="201296" y="337439"/>
                </a:lnTo>
                <a:lnTo>
                  <a:pt x="203241" y="338412"/>
                </a:lnTo>
                <a:lnTo>
                  <a:pt x="204214" y="338412"/>
                </a:lnTo>
                <a:lnTo>
                  <a:pt x="204214" y="337439"/>
                </a:lnTo>
                <a:lnTo>
                  <a:pt x="211021" y="343274"/>
                </a:lnTo>
                <a:lnTo>
                  <a:pt x="213938" y="346191"/>
                </a:lnTo>
                <a:lnTo>
                  <a:pt x="215883" y="348136"/>
                </a:lnTo>
                <a:lnTo>
                  <a:pt x="220745" y="352026"/>
                </a:lnTo>
                <a:lnTo>
                  <a:pt x="225607" y="353971"/>
                </a:lnTo>
                <a:lnTo>
                  <a:pt x="234360" y="361751"/>
                </a:lnTo>
                <a:lnTo>
                  <a:pt x="241795" y="366956"/>
                </a:lnTo>
                <a:lnTo>
                  <a:pt x="241167" y="367585"/>
                </a:lnTo>
                <a:lnTo>
                  <a:pt x="243111" y="368557"/>
                </a:lnTo>
                <a:lnTo>
                  <a:pt x="248946" y="373420"/>
                </a:lnTo>
                <a:lnTo>
                  <a:pt x="250891" y="374392"/>
                </a:lnTo>
                <a:lnTo>
                  <a:pt x="251863" y="374392"/>
                </a:lnTo>
                <a:lnTo>
                  <a:pt x="251863" y="373420"/>
                </a:lnTo>
                <a:lnTo>
                  <a:pt x="257698" y="378282"/>
                </a:lnTo>
                <a:lnTo>
                  <a:pt x="265478" y="383145"/>
                </a:lnTo>
                <a:lnTo>
                  <a:pt x="273257" y="388007"/>
                </a:lnTo>
                <a:lnTo>
                  <a:pt x="279092" y="392869"/>
                </a:lnTo>
                <a:lnTo>
                  <a:pt x="280065" y="392869"/>
                </a:lnTo>
                <a:lnTo>
                  <a:pt x="282009" y="393841"/>
                </a:lnTo>
                <a:lnTo>
                  <a:pt x="293679" y="401621"/>
                </a:lnTo>
                <a:lnTo>
                  <a:pt x="299513" y="404538"/>
                </a:lnTo>
                <a:lnTo>
                  <a:pt x="304375" y="407455"/>
                </a:lnTo>
                <a:lnTo>
                  <a:pt x="304375" y="408428"/>
                </a:lnTo>
                <a:lnTo>
                  <a:pt x="303403" y="408428"/>
                </a:lnTo>
                <a:lnTo>
                  <a:pt x="305348" y="409401"/>
                </a:lnTo>
                <a:lnTo>
                  <a:pt x="306321" y="409401"/>
                </a:lnTo>
                <a:lnTo>
                  <a:pt x="308265" y="409400"/>
                </a:lnTo>
                <a:lnTo>
                  <a:pt x="317990" y="415235"/>
                </a:lnTo>
                <a:lnTo>
                  <a:pt x="326742" y="421070"/>
                </a:lnTo>
                <a:lnTo>
                  <a:pt x="335494" y="427877"/>
                </a:lnTo>
                <a:lnTo>
                  <a:pt x="345218" y="432739"/>
                </a:lnTo>
                <a:lnTo>
                  <a:pt x="408427" y="464830"/>
                </a:lnTo>
                <a:lnTo>
                  <a:pt x="408428" y="465802"/>
                </a:lnTo>
                <a:lnTo>
                  <a:pt x="414262" y="467747"/>
                </a:lnTo>
                <a:lnTo>
                  <a:pt x="420097" y="470665"/>
                </a:lnTo>
                <a:lnTo>
                  <a:pt x="424959" y="473582"/>
                </a:lnTo>
                <a:lnTo>
                  <a:pt x="430794" y="475527"/>
                </a:lnTo>
                <a:lnTo>
                  <a:pt x="433711" y="477472"/>
                </a:lnTo>
                <a:lnTo>
                  <a:pt x="435656" y="477472"/>
                </a:lnTo>
                <a:lnTo>
                  <a:pt x="435656" y="478444"/>
                </a:lnTo>
                <a:lnTo>
                  <a:pt x="440519" y="480389"/>
                </a:lnTo>
                <a:lnTo>
                  <a:pt x="446353" y="483306"/>
                </a:lnTo>
                <a:lnTo>
                  <a:pt x="452188" y="486224"/>
                </a:lnTo>
                <a:lnTo>
                  <a:pt x="458992" y="489140"/>
                </a:lnTo>
                <a:lnTo>
                  <a:pt x="462885" y="491086"/>
                </a:lnTo>
                <a:lnTo>
                  <a:pt x="468719" y="493031"/>
                </a:lnTo>
                <a:lnTo>
                  <a:pt x="481362" y="498866"/>
                </a:lnTo>
                <a:lnTo>
                  <a:pt x="477472" y="497893"/>
                </a:lnTo>
                <a:lnTo>
                  <a:pt x="480389" y="499838"/>
                </a:lnTo>
                <a:lnTo>
                  <a:pt x="483306" y="499838"/>
                </a:lnTo>
                <a:lnTo>
                  <a:pt x="486223" y="500810"/>
                </a:lnTo>
                <a:lnTo>
                  <a:pt x="487196" y="502755"/>
                </a:lnTo>
                <a:lnTo>
                  <a:pt x="489141" y="502755"/>
                </a:lnTo>
                <a:lnTo>
                  <a:pt x="488168" y="501783"/>
                </a:lnTo>
                <a:lnTo>
                  <a:pt x="502755" y="508590"/>
                </a:lnTo>
                <a:lnTo>
                  <a:pt x="517342" y="513452"/>
                </a:lnTo>
                <a:lnTo>
                  <a:pt x="548460" y="524149"/>
                </a:lnTo>
                <a:lnTo>
                  <a:pt x="554295" y="527067"/>
                </a:lnTo>
                <a:lnTo>
                  <a:pt x="555267" y="528039"/>
                </a:lnTo>
                <a:lnTo>
                  <a:pt x="555267" y="529012"/>
                </a:lnTo>
                <a:lnTo>
                  <a:pt x="560129" y="529984"/>
                </a:lnTo>
                <a:lnTo>
                  <a:pt x="561102" y="529984"/>
                </a:lnTo>
                <a:lnTo>
                  <a:pt x="564019" y="530956"/>
                </a:lnTo>
                <a:lnTo>
                  <a:pt x="565964" y="532901"/>
                </a:lnTo>
                <a:lnTo>
                  <a:pt x="567909" y="533874"/>
                </a:lnTo>
                <a:lnTo>
                  <a:pt x="570826" y="534846"/>
                </a:lnTo>
                <a:lnTo>
                  <a:pt x="570826" y="533874"/>
                </a:lnTo>
                <a:lnTo>
                  <a:pt x="571799" y="533874"/>
                </a:lnTo>
                <a:lnTo>
                  <a:pt x="573744" y="533874"/>
                </a:lnTo>
                <a:lnTo>
                  <a:pt x="582496" y="538736"/>
                </a:lnTo>
                <a:lnTo>
                  <a:pt x="586386" y="539709"/>
                </a:lnTo>
                <a:lnTo>
                  <a:pt x="591248" y="541653"/>
                </a:lnTo>
                <a:lnTo>
                  <a:pt x="590276" y="541653"/>
                </a:lnTo>
                <a:lnTo>
                  <a:pt x="597082" y="542626"/>
                </a:lnTo>
                <a:lnTo>
                  <a:pt x="603889" y="544571"/>
                </a:lnTo>
                <a:lnTo>
                  <a:pt x="609724" y="546516"/>
                </a:lnTo>
                <a:lnTo>
                  <a:pt x="615559" y="546516"/>
                </a:lnTo>
                <a:lnTo>
                  <a:pt x="650567" y="556241"/>
                </a:lnTo>
                <a:lnTo>
                  <a:pt x="684603" y="565965"/>
                </a:lnTo>
                <a:lnTo>
                  <a:pt x="752674" y="581525"/>
                </a:lnTo>
                <a:lnTo>
                  <a:pt x="786710" y="589304"/>
                </a:lnTo>
                <a:lnTo>
                  <a:pt x="819773" y="596111"/>
                </a:lnTo>
                <a:lnTo>
                  <a:pt x="888817" y="608753"/>
                </a:lnTo>
                <a:lnTo>
                  <a:pt x="899514" y="611670"/>
                </a:lnTo>
                <a:lnTo>
                  <a:pt x="912155" y="613615"/>
                </a:lnTo>
                <a:lnTo>
                  <a:pt x="911183" y="613615"/>
                </a:lnTo>
                <a:lnTo>
                  <a:pt x="912156" y="613615"/>
                </a:lnTo>
                <a:lnTo>
                  <a:pt x="912155" y="613615"/>
                </a:lnTo>
                <a:lnTo>
                  <a:pt x="913128" y="613615"/>
                </a:lnTo>
                <a:lnTo>
                  <a:pt x="916046" y="613615"/>
                </a:lnTo>
                <a:lnTo>
                  <a:pt x="918963" y="613615"/>
                </a:lnTo>
                <a:lnTo>
                  <a:pt x="921880" y="613615"/>
                </a:lnTo>
                <a:lnTo>
                  <a:pt x="946191" y="617505"/>
                </a:lnTo>
                <a:lnTo>
                  <a:pt x="972448" y="620422"/>
                </a:lnTo>
                <a:lnTo>
                  <a:pt x="969530" y="620422"/>
                </a:lnTo>
                <a:lnTo>
                  <a:pt x="969530" y="621395"/>
                </a:lnTo>
                <a:lnTo>
                  <a:pt x="971475" y="621395"/>
                </a:lnTo>
                <a:lnTo>
                  <a:pt x="975365" y="620422"/>
                </a:lnTo>
                <a:lnTo>
                  <a:pt x="975365" y="621395"/>
                </a:lnTo>
                <a:lnTo>
                  <a:pt x="978282" y="621395"/>
                </a:lnTo>
                <a:lnTo>
                  <a:pt x="979164" y="620513"/>
                </a:lnTo>
                <a:lnTo>
                  <a:pt x="1044409" y="627229"/>
                </a:lnTo>
                <a:lnTo>
                  <a:pt x="1077472" y="631119"/>
                </a:lnTo>
                <a:lnTo>
                  <a:pt x="1110535" y="633064"/>
                </a:lnTo>
                <a:lnTo>
                  <a:pt x="1119287" y="634037"/>
                </a:lnTo>
                <a:lnTo>
                  <a:pt x="1129012" y="634037"/>
                </a:lnTo>
                <a:lnTo>
                  <a:pt x="1147488" y="635009"/>
                </a:lnTo>
                <a:lnTo>
                  <a:pt x="1171799" y="636954"/>
                </a:lnTo>
                <a:lnTo>
                  <a:pt x="1196111" y="638899"/>
                </a:lnTo>
                <a:lnTo>
                  <a:pt x="1220422" y="638899"/>
                </a:lnTo>
                <a:lnTo>
                  <a:pt x="1243275" y="638899"/>
                </a:lnTo>
                <a:lnTo>
                  <a:pt x="1243761" y="639871"/>
                </a:lnTo>
                <a:lnTo>
                  <a:pt x="1241816" y="640844"/>
                </a:lnTo>
                <a:lnTo>
                  <a:pt x="1235981" y="642788"/>
                </a:lnTo>
                <a:lnTo>
                  <a:pt x="1227229" y="643761"/>
                </a:lnTo>
                <a:lnTo>
                  <a:pt x="1212642" y="644733"/>
                </a:lnTo>
                <a:lnTo>
                  <a:pt x="1197083" y="644733"/>
                </a:lnTo>
                <a:lnTo>
                  <a:pt x="1180551" y="644733"/>
                </a:lnTo>
                <a:lnTo>
                  <a:pt x="1164992" y="644733"/>
                </a:lnTo>
                <a:lnTo>
                  <a:pt x="1164020" y="644733"/>
                </a:lnTo>
                <a:lnTo>
                  <a:pt x="1164020" y="643761"/>
                </a:lnTo>
                <a:lnTo>
                  <a:pt x="1163047" y="642789"/>
                </a:lnTo>
                <a:lnTo>
                  <a:pt x="1161102" y="642789"/>
                </a:lnTo>
                <a:lnTo>
                  <a:pt x="1144571" y="643761"/>
                </a:lnTo>
                <a:lnTo>
                  <a:pt x="1126095" y="642789"/>
                </a:lnTo>
                <a:lnTo>
                  <a:pt x="1106645" y="640844"/>
                </a:lnTo>
                <a:lnTo>
                  <a:pt x="1088169" y="637926"/>
                </a:lnTo>
                <a:lnTo>
                  <a:pt x="1089141" y="637926"/>
                </a:lnTo>
                <a:lnTo>
                  <a:pt x="1082334" y="637926"/>
                </a:lnTo>
                <a:lnTo>
                  <a:pt x="1074555" y="637926"/>
                </a:lnTo>
                <a:lnTo>
                  <a:pt x="1075527" y="637926"/>
                </a:lnTo>
                <a:lnTo>
                  <a:pt x="1075527" y="636954"/>
                </a:lnTo>
                <a:lnTo>
                  <a:pt x="1073582" y="636954"/>
                </a:lnTo>
                <a:lnTo>
                  <a:pt x="1069693" y="636954"/>
                </a:lnTo>
                <a:lnTo>
                  <a:pt x="1064830" y="637927"/>
                </a:lnTo>
                <a:lnTo>
                  <a:pt x="1062885" y="636954"/>
                </a:lnTo>
                <a:lnTo>
                  <a:pt x="1060941" y="635981"/>
                </a:lnTo>
                <a:lnTo>
                  <a:pt x="1058023" y="636954"/>
                </a:lnTo>
                <a:lnTo>
                  <a:pt x="1051216" y="636954"/>
                </a:lnTo>
                <a:lnTo>
                  <a:pt x="1044409" y="636954"/>
                </a:lnTo>
                <a:lnTo>
                  <a:pt x="1036629" y="635982"/>
                </a:lnTo>
                <a:lnTo>
                  <a:pt x="1028849" y="635009"/>
                </a:lnTo>
                <a:lnTo>
                  <a:pt x="1029822" y="635009"/>
                </a:lnTo>
                <a:lnTo>
                  <a:pt x="1017180" y="634037"/>
                </a:lnTo>
                <a:lnTo>
                  <a:pt x="1002593" y="633064"/>
                </a:lnTo>
                <a:lnTo>
                  <a:pt x="974392" y="631119"/>
                </a:lnTo>
                <a:lnTo>
                  <a:pt x="975365" y="630147"/>
                </a:lnTo>
                <a:lnTo>
                  <a:pt x="975365" y="629174"/>
                </a:lnTo>
                <a:lnTo>
                  <a:pt x="973420" y="630147"/>
                </a:lnTo>
                <a:lnTo>
                  <a:pt x="970503" y="630147"/>
                </a:lnTo>
                <a:lnTo>
                  <a:pt x="963695" y="630147"/>
                </a:lnTo>
                <a:lnTo>
                  <a:pt x="960778" y="629174"/>
                </a:lnTo>
                <a:lnTo>
                  <a:pt x="957861" y="629174"/>
                </a:lnTo>
                <a:lnTo>
                  <a:pt x="953971" y="629174"/>
                </a:lnTo>
                <a:lnTo>
                  <a:pt x="949109" y="628202"/>
                </a:lnTo>
                <a:lnTo>
                  <a:pt x="950081" y="628202"/>
                </a:lnTo>
                <a:lnTo>
                  <a:pt x="947164" y="628202"/>
                </a:lnTo>
                <a:lnTo>
                  <a:pt x="944247" y="628202"/>
                </a:lnTo>
                <a:lnTo>
                  <a:pt x="942301" y="627229"/>
                </a:lnTo>
                <a:lnTo>
                  <a:pt x="940357" y="628202"/>
                </a:lnTo>
                <a:lnTo>
                  <a:pt x="937439" y="626257"/>
                </a:lnTo>
                <a:lnTo>
                  <a:pt x="935495" y="627230"/>
                </a:lnTo>
                <a:lnTo>
                  <a:pt x="933549" y="626257"/>
                </a:lnTo>
                <a:lnTo>
                  <a:pt x="930632" y="625284"/>
                </a:lnTo>
                <a:lnTo>
                  <a:pt x="927715" y="625285"/>
                </a:lnTo>
                <a:lnTo>
                  <a:pt x="923825" y="625284"/>
                </a:lnTo>
                <a:lnTo>
                  <a:pt x="919936" y="624312"/>
                </a:lnTo>
                <a:lnTo>
                  <a:pt x="911183" y="622367"/>
                </a:lnTo>
                <a:lnTo>
                  <a:pt x="909463" y="622367"/>
                </a:lnTo>
                <a:lnTo>
                  <a:pt x="910211" y="622367"/>
                </a:lnTo>
                <a:lnTo>
                  <a:pt x="912155" y="622367"/>
                </a:lnTo>
                <a:lnTo>
                  <a:pt x="911183" y="621395"/>
                </a:lnTo>
                <a:lnTo>
                  <a:pt x="893679" y="619450"/>
                </a:lnTo>
                <a:lnTo>
                  <a:pt x="875203" y="617505"/>
                </a:lnTo>
                <a:lnTo>
                  <a:pt x="840194" y="610698"/>
                </a:lnTo>
                <a:lnTo>
                  <a:pt x="836305" y="609725"/>
                </a:lnTo>
                <a:lnTo>
                  <a:pt x="835332" y="608753"/>
                </a:lnTo>
                <a:lnTo>
                  <a:pt x="829498" y="607780"/>
                </a:lnTo>
                <a:lnTo>
                  <a:pt x="823663" y="607780"/>
                </a:lnTo>
                <a:lnTo>
                  <a:pt x="821718" y="605835"/>
                </a:lnTo>
                <a:lnTo>
                  <a:pt x="818800" y="605835"/>
                </a:lnTo>
                <a:lnTo>
                  <a:pt x="816856" y="605835"/>
                </a:lnTo>
                <a:lnTo>
                  <a:pt x="814911" y="605835"/>
                </a:lnTo>
                <a:lnTo>
                  <a:pt x="811993" y="605836"/>
                </a:lnTo>
                <a:lnTo>
                  <a:pt x="813939" y="604863"/>
                </a:lnTo>
                <a:lnTo>
                  <a:pt x="813939" y="603891"/>
                </a:lnTo>
                <a:lnTo>
                  <a:pt x="807131" y="603891"/>
                </a:lnTo>
                <a:lnTo>
                  <a:pt x="799352" y="602918"/>
                </a:lnTo>
                <a:lnTo>
                  <a:pt x="801297" y="602918"/>
                </a:lnTo>
                <a:lnTo>
                  <a:pt x="801297" y="601946"/>
                </a:lnTo>
                <a:lnTo>
                  <a:pt x="797407" y="601945"/>
                </a:lnTo>
                <a:lnTo>
                  <a:pt x="794489" y="600973"/>
                </a:lnTo>
                <a:lnTo>
                  <a:pt x="787682" y="600001"/>
                </a:lnTo>
                <a:lnTo>
                  <a:pt x="789627" y="599028"/>
                </a:lnTo>
                <a:lnTo>
                  <a:pt x="785738" y="598056"/>
                </a:lnTo>
                <a:lnTo>
                  <a:pt x="784765" y="599028"/>
                </a:lnTo>
                <a:lnTo>
                  <a:pt x="783792" y="599028"/>
                </a:lnTo>
                <a:lnTo>
                  <a:pt x="780875" y="599028"/>
                </a:lnTo>
                <a:lnTo>
                  <a:pt x="781848" y="599028"/>
                </a:lnTo>
                <a:lnTo>
                  <a:pt x="781848" y="598056"/>
                </a:lnTo>
                <a:lnTo>
                  <a:pt x="776985" y="598056"/>
                </a:lnTo>
                <a:lnTo>
                  <a:pt x="771151" y="597084"/>
                </a:lnTo>
                <a:lnTo>
                  <a:pt x="760454" y="595138"/>
                </a:lnTo>
                <a:lnTo>
                  <a:pt x="750730" y="592221"/>
                </a:lnTo>
                <a:lnTo>
                  <a:pt x="741005" y="590276"/>
                </a:lnTo>
                <a:lnTo>
                  <a:pt x="740032" y="589304"/>
                </a:lnTo>
                <a:lnTo>
                  <a:pt x="739060" y="589304"/>
                </a:lnTo>
                <a:lnTo>
                  <a:pt x="738087" y="588332"/>
                </a:lnTo>
                <a:lnTo>
                  <a:pt x="735170" y="587359"/>
                </a:lnTo>
                <a:lnTo>
                  <a:pt x="734198" y="587359"/>
                </a:lnTo>
                <a:lnTo>
                  <a:pt x="733225" y="587359"/>
                </a:lnTo>
                <a:lnTo>
                  <a:pt x="729336" y="587359"/>
                </a:lnTo>
                <a:lnTo>
                  <a:pt x="726418" y="587359"/>
                </a:lnTo>
                <a:lnTo>
                  <a:pt x="727390" y="588331"/>
                </a:lnTo>
                <a:lnTo>
                  <a:pt x="716694" y="585414"/>
                </a:lnTo>
                <a:lnTo>
                  <a:pt x="707942" y="583469"/>
                </a:lnTo>
                <a:lnTo>
                  <a:pt x="708914" y="582497"/>
                </a:lnTo>
                <a:lnTo>
                  <a:pt x="708914" y="581524"/>
                </a:lnTo>
                <a:lnTo>
                  <a:pt x="710859" y="581524"/>
                </a:lnTo>
                <a:lnTo>
                  <a:pt x="707942" y="579580"/>
                </a:lnTo>
                <a:lnTo>
                  <a:pt x="709887" y="579580"/>
                </a:lnTo>
                <a:lnTo>
                  <a:pt x="704052" y="578607"/>
                </a:lnTo>
                <a:lnTo>
                  <a:pt x="699190" y="577635"/>
                </a:lnTo>
                <a:lnTo>
                  <a:pt x="691410" y="577634"/>
                </a:lnTo>
                <a:lnTo>
                  <a:pt x="687520" y="576662"/>
                </a:lnTo>
                <a:lnTo>
                  <a:pt x="682658" y="575690"/>
                </a:lnTo>
                <a:lnTo>
                  <a:pt x="683631" y="575690"/>
                </a:lnTo>
                <a:lnTo>
                  <a:pt x="683630" y="574717"/>
                </a:lnTo>
                <a:lnTo>
                  <a:pt x="682658" y="574717"/>
                </a:lnTo>
                <a:lnTo>
                  <a:pt x="683630" y="573745"/>
                </a:lnTo>
                <a:lnTo>
                  <a:pt x="672933" y="574717"/>
                </a:lnTo>
                <a:lnTo>
                  <a:pt x="670989" y="573745"/>
                </a:lnTo>
                <a:lnTo>
                  <a:pt x="670989" y="572772"/>
                </a:lnTo>
                <a:lnTo>
                  <a:pt x="669044" y="572772"/>
                </a:lnTo>
                <a:lnTo>
                  <a:pt x="668071" y="572772"/>
                </a:lnTo>
                <a:lnTo>
                  <a:pt x="666126" y="572772"/>
                </a:lnTo>
                <a:lnTo>
                  <a:pt x="660292" y="571800"/>
                </a:lnTo>
                <a:lnTo>
                  <a:pt x="657374" y="569855"/>
                </a:lnTo>
                <a:lnTo>
                  <a:pt x="655429" y="568882"/>
                </a:lnTo>
                <a:lnTo>
                  <a:pt x="657374" y="568883"/>
                </a:lnTo>
                <a:lnTo>
                  <a:pt x="657374" y="567910"/>
                </a:lnTo>
                <a:lnTo>
                  <a:pt x="647650" y="565965"/>
                </a:lnTo>
                <a:lnTo>
                  <a:pt x="642787" y="564993"/>
                </a:lnTo>
                <a:lnTo>
                  <a:pt x="641815" y="564993"/>
                </a:lnTo>
                <a:lnTo>
                  <a:pt x="641815" y="565965"/>
                </a:lnTo>
                <a:lnTo>
                  <a:pt x="638898" y="565965"/>
                </a:lnTo>
                <a:lnTo>
                  <a:pt x="633063" y="564021"/>
                </a:lnTo>
                <a:lnTo>
                  <a:pt x="634036" y="564021"/>
                </a:lnTo>
                <a:lnTo>
                  <a:pt x="635008" y="563048"/>
                </a:lnTo>
                <a:lnTo>
                  <a:pt x="625284" y="562076"/>
                </a:lnTo>
                <a:lnTo>
                  <a:pt x="615559" y="560130"/>
                </a:lnTo>
                <a:lnTo>
                  <a:pt x="617504" y="560130"/>
                </a:lnTo>
                <a:lnTo>
                  <a:pt x="619449" y="560130"/>
                </a:lnTo>
                <a:lnTo>
                  <a:pt x="613614" y="558186"/>
                </a:lnTo>
                <a:lnTo>
                  <a:pt x="606807" y="556241"/>
                </a:lnTo>
                <a:lnTo>
                  <a:pt x="600972" y="554295"/>
                </a:lnTo>
                <a:lnTo>
                  <a:pt x="595138" y="552350"/>
                </a:lnTo>
                <a:lnTo>
                  <a:pt x="596110" y="553323"/>
                </a:lnTo>
                <a:lnTo>
                  <a:pt x="595138" y="553323"/>
                </a:lnTo>
                <a:lnTo>
                  <a:pt x="592220" y="551378"/>
                </a:lnTo>
                <a:lnTo>
                  <a:pt x="589303" y="550406"/>
                </a:lnTo>
                <a:lnTo>
                  <a:pt x="587358" y="549433"/>
                </a:lnTo>
                <a:lnTo>
                  <a:pt x="583468" y="548461"/>
                </a:lnTo>
                <a:lnTo>
                  <a:pt x="582496" y="548461"/>
                </a:lnTo>
                <a:lnTo>
                  <a:pt x="585413" y="549433"/>
                </a:lnTo>
                <a:lnTo>
                  <a:pt x="572771" y="545543"/>
                </a:lnTo>
                <a:lnTo>
                  <a:pt x="564992" y="543598"/>
                </a:lnTo>
                <a:lnTo>
                  <a:pt x="557212" y="540681"/>
                </a:lnTo>
                <a:lnTo>
                  <a:pt x="554295" y="540681"/>
                </a:lnTo>
                <a:lnTo>
                  <a:pt x="549433" y="539708"/>
                </a:lnTo>
                <a:lnTo>
                  <a:pt x="550405" y="538736"/>
                </a:lnTo>
                <a:lnTo>
                  <a:pt x="546515" y="536791"/>
                </a:lnTo>
                <a:lnTo>
                  <a:pt x="544570" y="535819"/>
                </a:lnTo>
                <a:lnTo>
                  <a:pt x="547488" y="536791"/>
                </a:lnTo>
                <a:lnTo>
                  <a:pt x="548460" y="537763"/>
                </a:lnTo>
                <a:lnTo>
                  <a:pt x="550405" y="537764"/>
                </a:lnTo>
                <a:lnTo>
                  <a:pt x="554295" y="538736"/>
                </a:lnTo>
                <a:lnTo>
                  <a:pt x="553322" y="537764"/>
                </a:lnTo>
                <a:lnTo>
                  <a:pt x="550405" y="537764"/>
                </a:lnTo>
                <a:lnTo>
                  <a:pt x="544570" y="535819"/>
                </a:lnTo>
                <a:lnTo>
                  <a:pt x="544570" y="535819"/>
                </a:lnTo>
                <a:lnTo>
                  <a:pt x="544570" y="535819"/>
                </a:lnTo>
                <a:lnTo>
                  <a:pt x="541653" y="534846"/>
                </a:lnTo>
                <a:lnTo>
                  <a:pt x="538736" y="533874"/>
                </a:lnTo>
                <a:lnTo>
                  <a:pt x="536791" y="532901"/>
                </a:lnTo>
                <a:lnTo>
                  <a:pt x="537763" y="532901"/>
                </a:lnTo>
                <a:lnTo>
                  <a:pt x="538735" y="531929"/>
                </a:lnTo>
                <a:lnTo>
                  <a:pt x="536791" y="531929"/>
                </a:lnTo>
                <a:lnTo>
                  <a:pt x="532901" y="530956"/>
                </a:lnTo>
                <a:lnTo>
                  <a:pt x="529984" y="529984"/>
                </a:lnTo>
                <a:lnTo>
                  <a:pt x="527067" y="529011"/>
                </a:lnTo>
                <a:lnTo>
                  <a:pt x="526094" y="529011"/>
                </a:lnTo>
                <a:lnTo>
                  <a:pt x="525121" y="529012"/>
                </a:lnTo>
                <a:lnTo>
                  <a:pt x="524149" y="529012"/>
                </a:lnTo>
                <a:lnTo>
                  <a:pt x="523177" y="528039"/>
                </a:lnTo>
                <a:lnTo>
                  <a:pt x="520259" y="527067"/>
                </a:lnTo>
                <a:lnTo>
                  <a:pt x="517342" y="526094"/>
                </a:lnTo>
                <a:lnTo>
                  <a:pt x="517342" y="525122"/>
                </a:lnTo>
                <a:lnTo>
                  <a:pt x="518314" y="524149"/>
                </a:lnTo>
                <a:lnTo>
                  <a:pt x="514425" y="524149"/>
                </a:lnTo>
                <a:lnTo>
                  <a:pt x="511507" y="524150"/>
                </a:lnTo>
                <a:lnTo>
                  <a:pt x="511507" y="523177"/>
                </a:lnTo>
                <a:lnTo>
                  <a:pt x="509562" y="523177"/>
                </a:lnTo>
                <a:lnTo>
                  <a:pt x="507617" y="522204"/>
                </a:lnTo>
                <a:lnTo>
                  <a:pt x="504700" y="521232"/>
                </a:lnTo>
                <a:lnTo>
                  <a:pt x="501782" y="521232"/>
                </a:lnTo>
                <a:lnTo>
                  <a:pt x="494003" y="517342"/>
                </a:lnTo>
                <a:lnTo>
                  <a:pt x="490114" y="515397"/>
                </a:lnTo>
                <a:lnTo>
                  <a:pt x="487195" y="513452"/>
                </a:lnTo>
                <a:lnTo>
                  <a:pt x="481361" y="512480"/>
                </a:lnTo>
                <a:lnTo>
                  <a:pt x="475527" y="509563"/>
                </a:lnTo>
                <a:lnTo>
                  <a:pt x="477471" y="509563"/>
                </a:lnTo>
                <a:lnTo>
                  <a:pt x="474554" y="508590"/>
                </a:lnTo>
                <a:lnTo>
                  <a:pt x="471637" y="507617"/>
                </a:lnTo>
                <a:lnTo>
                  <a:pt x="468719" y="505673"/>
                </a:lnTo>
                <a:lnTo>
                  <a:pt x="463857" y="502755"/>
                </a:lnTo>
                <a:lnTo>
                  <a:pt x="461912" y="501783"/>
                </a:lnTo>
                <a:lnTo>
                  <a:pt x="460939" y="502756"/>
                </a:lnTo>
                <a:lnTo>
                  <a:pt x="459967" y="503728"/>
                </a:lnTo>
                <a:lnTo>
                  <a:pt x="457050" y="501783"/>
                </a:lnTo>
                <a:lnTo>
                  <a:pt x="453160" y="499838"/>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Content Placeholder 12"/>
          <p:cNvSpPr>
            <a:spLocks noGrp="1"/>
          </p:cNvSpPr>
          <p:nvPr>
            <p:ph sz="quarter" idx="13"/>
          </p:nvPr>
        </p:nvSpPr>
        <p:spPr>
          <a:xfrm>
            <a:off x="841248" y="2743199"/>
            <a:ext cx="3017520" cy="32461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5" name="Content Placeholder 14"/>
          <p:cNvSpPr>
            <a:spLocks noGrp="1"/>
          </p:cNvSpPr>
          <p:nvPr>
            <p:ph sz="quarter" idx="14"/>
          </p:nvPr>
        </p:nvSpPr>
        <p:spPr>
          <a:xfrm>
            <a:off x="5294376" y="2743200"/>
            <a:ext cx="3017520" cy="32461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551280" y="1487081"/>
            <a:ext cx="3008313" cy="1921339"/>
          </a:xfrm>
        </p:spPr>
        <p:txBody>
          <a:bodyPr anchor="b"/>
          <a:lstStyle>
            <a:lvl1pPr algn="l">
              <a:defRPr sz="2400" b="0"/>
            </a:lvl1pPr>
          </a:lstStyle>
          <a:p>
            <a:r>
              <a:rPr lang="tr-TR" smtClean="0"/>
              <a:t>Asıl başlık stili için tıklatın</a:t>
            </a:r>
            <a:endParaRPr lang="en-US"/>
          </a:p>
        </p:txBody>
      </p:sp>
      <p:sp>
        <p:nvSpPr>
          <p:cNvPr id="3" name="Content Placeholder 2"/>
          <p:cNvSpPr>
            <a:spLocks noGrp="1"/>
          </p:cNvSpPr>
          <p:nvPr>
            <p:ph idx="1"/>
          </p:nvPr>
        </p:nvSpPr>
        <p:spPr>
          <a:xfrm>
            <a:off x="3893350" y="835428"/>
            <a:ext cx="4699370" cy="5151526"/>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551280" y="3408420"/>
            <a:ext cx="3008313" cy="191909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pic>
        <p:nvPicPr>
          <p:cNvPr id="8" name="Picture 7" descr="tape.png"/>
          <p:cNvPicPr>
            <a:picLocks noChangeAspect="1"/>
          </p:cNvPicPr>
          <p:nvPr/>
        </p:nvPicPr>
        <p:blipFill>
          <a:blip r:embed="rId2" cstate="print"/>
          <a:stretch>
            <a:fillRect/>
          </a:stretch>
        </p:blipFill>
        <p:spPr>
          <a:xfrm>
            <a:off x="3124200" y="191206"/>
            <a:ext cx="2781300" cy="819150"/>
          </a:xfrm>
          <a:prstGeom prst="rect">
            <a:avLst/>
          </a:prstGeom>
        </p:spPr>
      </p:pic>
      <p:sp>
        <p:nvSpPr>
          <p:cNvPr id="2" name="Title 1"/>
          <p:cNvSpPr>
            <a:spLocks noGrp="1"/>
          </p:cNvSpPr>
          <p:nvPr>
            <p:ph type="title"/>
          </p:nvPr>
        </p:nvSpPr>
        <p:spPr>
          <a:xfrm>
            <a:off x="551280" y="4669654"/>
            <a:ext cx="8041440" cy="719865"/>
          </a:xfrm>
        </p:spPr>
        <p:txBody>
          <a:bodyPr anchor="b"/>
          <a:lstStyle>
            <a:lvl1pPr algn="ctr">
              <a:defRPr sz="36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rot="-60000">
            <a:off x="2130552" y="594360"/>
            <a:ext cx="4873752" cy="3657600"/>
          </a:xfr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a:p>
        </p:txBody>
      </p:sp>
      <p:sp>
        <p:nvSpPr>
          <p:cNvPr id="4" name="Text Placeholder 3"/>
          <p:cNvSpPr>
            <a:spLocks noGrp="1"/>
          </p:cNvSpPr>
          <p:nvPr>
            <p:ph type="body" sz="half" idx="2"/>
          </p:nvPr>
        </p:nvSpPr>
        <p:spPr>
          <a:xfrm>
            <a:off x="1219200" y="5416153"/>
            <a:ext cx="6705600" cy="603126"/>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nchor="ct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50278"/>
            <a:ext cx="1963320" cy="5469523"/>
          </a:xfrm>
        </p:spPr>
        <p:txBody>
          <a:bodyPr vert="eaVert"/>
          <a:lstStyle/>
          <a:p>
            <a:r>
              <a:rPr lang="tr-TR" smtClean="0"/>
              <a:t>Asıl başlık stili için tıklatın</a:t>
            </a:r>
            <a:endParaRPr lang="en-US"/>
          </a:p>
        </p:txBody>
      </p:sp>
      <p:sp>
        <p:nvSpPr>
          <p:cNvPr id="3" name="Vertical Text Placeholder 2"/>
          <p:cNvSpPr>
            <a:spLocks noGrp="1"/>
          </p:cNvSpPr>
          <p:nvPr>
            <p:ph type="body" orient="vert" idx="1"/>
          </p:nvPr>
        </p:nvSpPr>
        <p:spPr>
          <a:xfrm>
            <a:off x="551280" y="838199"/>
            <a:ext cx="5907840" cy="5181602"/>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tr-TR" smtClean="0"/>
              <a:t>Asıl başlık stili için tıklatın</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E28419FB-C969-4342-AF29-F1A0405D9F97}" type="datetimeFigureOut">
              <a:rPr lang="tr-TR" smtClean="0"/>
              <a:pPr/>
              <a:t>27.09.2014</a:t>
            </a:fld>
            <a:endParaRPr lang="tr-TR"/>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tr-TR"/>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277F7D40-0CE2-4453-BD58-DE2894BBB07F}" type="slidenum">
              <a:rPr lang="tr-TR" smtClean="0"/>
              <a:pPr/>
              <a:t>‹#›</a:t>
            </a:fld>
            <a:endParaRPr lang="tr-TR"/>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277F7D40-0CE2-4453-BD58-DE2894BBB07F}" type="slidenum">
              <a:rPr lang="tr-TR" smtClean="0"/>
              <a:pPr/>
              <a:t>‹#›</a:t>
            </a:fld>
            <a:endParaRPr lang="tr-TR"/>
          </a:p>
        </p:txBody>
      </p:sp>
    </p:spTree>
    <p:extLst>
      <p:ext uri="{BB962C8B-B14F-4D97-AF65-F5344CB8AC3E}">
        <p14:creationId xmlns:p14="http://schemas.microsoft.com/office/powerpoint/2010/main" xmlns="" val="324038225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5" name="Date Placeholder 4"/>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277F7D40-0CE2-4453-BD58-DE2894BBB07F}" type="slidenum">
              <a:rPr lang="tr-TR" smtClean="0"/>
              <a:pPr/>
              <a:t>‹#›</a:t>
            </a:fld>
            <a:endParaRPr lang="tr-TR"/>
          </a:p>
        </p:txBody>
      </p:sp>
      <p:sp>
        <p:nvSpPr>
          <p:cNvPr id="9" name="Content Placeholder 8"/>
          <p:cNvSpPr>
            <a:spLocks noGrp="1"/>
          </p:cNvSpPr>
          <p:nvPr>
            <p:ph sz="quarter" idx="13"/>
          </p:nvPr>
        </p:nvSpPr>
        <p:spPr>
          <a:xfrm>
            <a:off x="1042416" y="2313432"/>
            <a:ext cx="3419856" cy="349300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7" name="Slide Number Placeholder 6"/>
          <p:cNvSpPr>
            <a:spLocks noGrp="1"/>
          </p:cNvSpPr>
          <p:nvPr>
            <p:ph type="sldNum" sz="quarter" idx="12"/>
          </p:nvPr>
        </p:nvSpPr>
        <p:spPr/>
        <p:txBody>
          <a:bodyPr/>
          <a:lstStyle/>
          <a:p>
            <a:fld id="{277F7D40-0CE2-4453-BD58-DE2894BBB07F}" type="slidenum">
              <a:rPr lang="tr-TR" smtClean="0"/>
              <a:pPr/>
              <a:t>‹#›</a:t>
            </a:fld>
            <a:endParaRPr lang="tr-TR"/>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tr-TR"/>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tr-TR" smtClean="0"/>
              <a:t>Asıl başlık stili için tıklatın</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tr-TR" smtClean="0"/>
              <a:t>Asıl başlık stili için tıklatın</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tr-TR"/>
          </a:p>
        </p:txBody>
      </p:sp>
      <p:sp>
        <p:nvSpPr>
          <p:cNvPr id="7" name="Slide Number Placeholder 6"/>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77F7D40-0CE2-4453-BD58-DE2894BBB07F}" type="slidenum">
              <a:rPr lang="tr-TR" smtClean="0"/>
              <a:pPr/>
              <a:t>‹#›</a:t>
            </a:fld>
            <a:endParaRPr lang="tr-T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E28419FB-C969-4342-AF29-F1A0405D9F97}" type="datetimeFigureOut">
              <a:rPr lang="tr-TR" smtClean="0">
                <a:solidFill>
                  <a:prstClr val="black">
                    <a:tint val="75000"/>
                  </a:prstClr>
                </a:solidFill>
              </a:rPr>
              <a:pPr/>
              <a:t>27.09.2014</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277F7D40-0CE2-4453-BD58-DE2894BBB07F}"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2311406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E28419FB-C969-4342-AF29-F1A0405D9F97}" type="datetimeFigureOut">
              <a:rPr lang="tr-TR" smtClean="0"/>
              <a:pPr/>
              <a:t>27.09.2014</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277F7D40-0CE2-4453-BD58-DE2894BBB07F}" type="slidenum">
              <a:rPr lang="tr-TR" smtClean="0"/>
              <a:pPr/>
              <a:t>‹#›</a:t>
            </a:fld>
            <a:endParaRPr lang="tr-TR"/>
          </a:p>
        </p:txBody>
      </p:sp>
    </p:spTree>
    <p:extLst>
      <p:ext uri="{BB962C8B-B14F-4D97-AF65-F5344CB8AC3E}">
        <p14:creationId xmlns:p14="http://schemas.microsoft.com/office/powerpoint/2010/main" xmlns="" val="340704798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E28419FB-C969-4342-AF29-F1A0405D9F97}" type="datetimeFigureOut">
              <a:rPr lang="tr-TR" smtClean="0">
                <a:solidFill>
                  <a:prstClr val="black">
                    <a:tint val="75000"/>
                  </a:prstClr>
                </a:solidFill>
              </a:rPr>
              <a:pPr/>
              <a:t>27.09.2014</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277F7D40-0CE2-4453-BD58-DE2894BBB07F}"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175774181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E28419FB-C969-4342-AF29-F1A0405D9F97}" type="datetimeFigureOut">
              <a:rPr lang="tr-TR" smtClean="0">
                <a:solidFill>
                  <a:prstClr val="black">
                    <a:tint val="75000"/>
                  </a:prstClr>
                </a:solidFill>
              </a:rPr>
              <a:pPr/>
              <a:t>27.09.2014</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277F7D40-0CE2-4453-BD58-DE2894BBB07F}"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386459553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E28419FB-C969-4342-AF29-F1A0405D9F97}" type="datetimeFigureOut">
              <a:rPr lang="tr-TR" smtClean="0">
                <a:solidFill>
                  <a:prstClr val="black">
                    <a:tint val="75000"/>
                  </a:prstClr>
                </a:solidFill>
              </a:rPr>
              <a:pPr/>
              <a:t>27.09.2014</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277F7D40-0CE2-4453-BD58-DE2894BBB07F}"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242627642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E28419FB-C969-4342-AF29-F1A0405D9F97}" type="datetimeFigureOut">
              <a:rPr lang="tr-TR" smtClean="0">
                <a:solidFill>
                  <a:prstClr val="black">
                    <a:tint val="75000"/>
                  </a:prstClr>
                </a:solidFill>
              </a:rPr>
              <a:pPr/>
              <a:t>27.09.2014</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277F7D40-0CE2-4453-BD58-DE2894BBB07F}"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9843558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E28419FB-C969-4342-AF29-F1A0405D9F97}" type="datetimeFigureOut">
              <a:rPr lang="tr-TR" smtClean="0">
                <a:solidFill>
                  <a:prstClr val="black">
                    <a:tint val="75000"/>
                  </a:prstClr>
                </a:solidFill>
              </a:rPr>
              <a:pPr/>
              <a:t>27.09.2014</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277F7D40-0CE2-4453-BD58-DE2894BBB07F}"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10741550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E28419FB-C969-4342-AF29-F1A0405D9F97}" type="datetimeFigureOut">
              <a:rPr lang="tr-TR" smtClean="0">
                <a:solidFill>
                  <a:prstClr val="black">
                    <a:tint val="75000"/>
                  </a:prstClr>
                </a:solidFill>
              </a:rPr>
              <a:pPr/>
              <a:t>27.09.2014</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277F7D40-0CE2-4453-BD58-DE2894BBB07F}"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389708937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E28419FB-C969-4342-AF29-F1A0405D9F97}" type="datetimeFigureOut">
              <a:rPr lang="tr-TR" smtClean="0">
                <a:solidFill>
                  <a:prstClr val="black">
                    <a:tint val="75000"/>
                  </a:prstClr>
                </a:solidFill>
              </a:rPr>
              <a:pPr/>
              <a:t>27.09.2014</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277F7D40-0CE2-4453-BD58-DE2894BBB07F}"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302693022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E28419FB-C969-4342-AF29-F1A0405D9F97}" type="datetimeFigureOut">
              <a:rPr lang="tr-TR" smtClean="0">
                <a:solidFill>
                  <a:prstClr val="black">
                    <a:tint val="75000"/>
                  </a:prstClr>
                </a:solidFill>
              </a:rPr>
              <a:pPr/>
              <a:t>27.09.2014</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277F7D40-0CE2-4453-BD58-DE2894BBB07F}"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375745517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E28419FB-C969-4342-AF29-F1A0405D9F97}" type="datetimeFigureOut">
              <a:rPr lang="tr-TR" smtClean="0">
                <a:solidFill>
                  <a:prstClr val="black">
                    <a:tint val="75000"/>
                  </a:prstClr>
                </a:solidFill>
              </a:rPr>
              <a:pPr/>
              <a:t>27.09.2014</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277F7D40-0CE2-4453-BD58-DE2894BBB07F}"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376034335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E28419FB-C969-4342-AF29-F1A0405D9F97}" type="datetimeFigureOut">
              <a:rPr lang="tr-TR" smtClean="0">
                <a:solidFill>
                  <a:prstClr val="black">
                    <a:tint val="75000"/>
                  </a:prstClr>
                </a:solidFill>
              </a:rPr>
              <a:pPr/>
              <a:t>27.09.2014</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277F7D40-0CE2-4453-BD58-DE2894BBB07F}"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37908355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2.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5.pn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8419FB-C969-4342-AF29-F1A0405D9F97}" type="datetimeFigureOut">
              <a:rPr lang="tr-TR" smtClean="0"/>
              <a:pPr/>
              <a:t>27.09.2014</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7F7D40-0CE2-4453-BD58-DE2894BBB07F}" type="slidenum">
              <a:rPr lang="tr-TR" smtClean="0"/>
              <a:pPr/>
              <a:t>‹#›</a:t>
            </a:fld>
            <a:endParaRPr lang="tr-TR"/>
          </a:p>
        </p:txBody>
      </p:sp>
    </p:spTree>
    <p:extLst>
      <p:ext uri="{BB962C8B-B14F-4D97-AF65-F5344CB8AC3E}">
        <p14:creationId xmlns:p14="http://schemas.microsoft.com/office/powerpoint/2010/main" xmlns="" val="2471801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C5A7028A-DFCF-48F4-91EE-4021BEF8D21A}" type="datetimeFigureOut">
              <a:rPr lang="tr-TR" smtClean="0">
                <a:solidFill>
                  <a:srgbClr val="073E87"/>
                </a:solidFill>
              </a:rPr>
              <a:pPr/>
              <a:t>27.09.2014</a:t>
            </a:fld>
            <a:endParaRPr lang="tr-TR">
              <a:solidFill>
                <a:srgbClr val="073E87"/>
              </a:solidFill>
            </a:endParaRPr>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tr-TR">
              <a:solidFill>
                <a:srgbClr val="073E87"/>
              </a:solidFill>
            </a:endParaRPr>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A75DE369-27D9-40CC-9E0E-93CDD179DC81}" type="slidenum">
              <a:rPr lang="tr-TR" smtClean="0">
                <a:solidFill>
                  <a:srgbClr val="073E87"/>
                </a:solidFill>
              </a:rPr>
              <a:pPr/>
              <a:t>‹#›</a:t>
            </a:fld>
            <a:endParaRPr lang="tr-TR">
              <a:solidFill>
                <a:srgbClr val="073E87"/>
              </a:solidFill>
            </a:endParaRPr>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3988041712"/>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E28419FB-C969-4342-AF29-F1A0405D9F97}" type="datetimeFigureOut">
              <a:rPr lang="tr-TR" smtClean="0"/>
              <a:pPr/>
              <a:t>27.09.2014</a:t>
            </a:fld>
            <a:endParaRPr lang="tr-T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277F7D40-0CE2-4453-BD58-DE2894BBB07F}"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E28419FB-C969-4342-AF29-F1A0405D9F97}" type="datetimeFigureOut">
              <a:rPr lang="tr-TR" smtClean="0"/>
              <a:pPr/>
              <a:t>27.09.2014</a:t>
            </a:fld>
            <a:endParaRPr lang="tr-T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277F7D40-0CE2-4453-BD58-DE2894BBB07F}"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CA3F98-45C7-4DD6-AF5B-5854CDDD52CC}" type="datetimeFigureOut">
              <a:rPr lang="tr-TR" smtClean="0">
                <a:solidFill>
                  <a:prstClr val="black">
                    <a:tint val="75000"/>
                  </a:prstClr>
                </a:solidFill>
              </a:rPr>
              <a:pPr/>
              <a:t>27.09.2014</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B21EFB-CF61-499B-998F-D36C94F31C25}"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2598029873"/>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8" name="Rectangle 7"/>
          <p:cNvSpPr/>
          <p:nvPr/>
        </p:nvSpPr>
        <p:spPr bwMode="hidden">
          <a:xfrm>
            <a:off x="0" y="1335973"/>
            <a:ext cx="9144000" cy="55220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2019301"/>
            <a:ext cx="8229600" cy="411734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2981325" y="273180"/>
            <a:ext cx="3181350" cy="292100"/>
          </a:xfrm>
          <a:prstGeom prst="rect">
            <a:avLst/>
          </a:prstGeom>
        </p:spPr>
        <p:txBody>
          <a:bodyPr vert="horz" lIns="91440" tIns="45720" rIns="91440" bIns="45720" rtlCol="0" anchor="ctr">
            <a:noAutofit/>
          </a:bodyPr>
          <a:lstStyle>
            <a:lvl1pPr algn="ctr">
              <a:defRPr sz="1200" b="0" cap="all" spc="300" baseline="0">
                <a:solidFill>
                  <a:schemeClr val="tx1"/>
                </a:solidFill>
              </a:defRPr>
            </a:lvl1pPr>
          </a:lstStyle>
          <a:p>
            <a:fld id="{E28419FB-C969-4342-AF29-F1A0405D9F97}" type="datetimeFigureOut">
              <a:rPr lang="tr-TR" smtClean="0"/>
              <a:pPr/>
              <a:t>27.09.2014</a:t>
            </a:fld>
            <a:endParaRPr lang="tr-TR"/>
          </a:p>
        </p:txBody>
      </p:sp>
      <p:sp>
        <p:nvSpPr>
          <p:cNvPr id="5" name="Footer Placeholder 4"/>
          <p:cNvSpPr>
            <a:spLocks noGrp="1"/>
          </p:cNvSpPr>
          <p:nvPr>
            <p:ph type="ftr" sz="quarter" idx="3"/>
          </p:nvPr>
        </p:nvSpPr>
        <p:spPr>
          <a:xfrm>
            <a:off x="1447800" y="6486525"/>
            <a:ext cx="6248400" cy="292100"/>
          </a:xfrm>
          <a:prstGeom prst="rect">
            <a:avLst/>
          </a:prstGeom>
        </p:spPr>
        <p:txBody>
          <a:bodyPr vert="horz" lIns="91440" tIns="45720" rIns="91440" bIns="45720" rtlCol="0" anchor="ctr">
            <a:normAutofit/>
          </a:bodyPr>
          <a:lstStyle>
            <a:lvl1pPr algn="ctr">
              <a:defRPr sz="1100" b="0" cap="all" spc="300" baseline="0">
                <a:solidFill>
                  <a:schemeClr val="tx1"/>
                </a:solidFill>
              </a:defRPr>
            </a:lvl1pPr>
          </a:lstStyle>
          <a:p>
            <a:endParaRPr lang="tr-TR"/>
          </a:p>
        </p:txBody>
      </p:sp>
      <p:sp>
        <p:nvSpPr>
          <p:cNvPr id="6" name="Slide Number Placeholder 5"/>
          <p:cNvSpPr>
            <a:spLocks noGrp="1"/>
          </p:cNvSpPr>
          <p:nvPr>
            <p:ph type="sldNum" sz="quarter" idx="4"/>
          </p:nvPr>
        </p:nvSpPr>
        <p:spPr>
          <a:xfrm>
            <a:off x="4038600" y="6172200"/>
            <a:ext cx="1066800" cy="304800"/>
          </a:xfrm>
          <a:prstGeom prst="rect">
            <a:avLst/>
          </a:prstGeom>
          <a:ln>
            <a:noFill/>
          </a:ln>
        </p:spPr>
        <p:txBody>
          <a:bodyPr vert="horz" lIns="0" tIns="0" rIns="0" bIns="0" rtlCol="0" anchor="ctr">
            <a:normAutofit/>
          </a:bodyPr>
          <a:lstStyle>
            <a:lvl1pPr algn="ctr">
              <a:defRPr sz="1200" b="1">
                <a:solidFill>
                  <a:schemeClr val="tx1"/>
                </a:solidFill>
              </a:defRPr>
            </a:lvl1pPr>
          </a:lstStyle>
          <a:p>
            <a:fld id="{277F7D40-0CE2-4453-BD58-DE2894BBB07F}" type="slidenum">
              <a:rPr lang="tr-TR" smtClean="0"/>
              <a:pPr/>
              <a:t>‹#›</a:t>
            </a:fld>
            <a:endParaRPr lang="tr-TR"/>
          </a:p>
        </p:txBody>
      </p:sp>
      <p:cxnSp>
        <p:nvCxnSpPr>
          <p:cNvPr id="10" name="Straight Connector 9"/>
          <p:cNvCxnSpPr/>
          <p:nvPr/>
        </p:nvCxnSpPr>
        <p:spPr>
          <a:xfrm>
            <a:off x="0" y="1331436"/>
            <a:ext cx="9144000" cy="1588"/>
          </a:xfrm>
          <a:prstGeom prst="line">
            <a:avLst/>
          </a:prstGeom>
          <a:ln w="12700">
            <a:solidFill>
              <a:schemeClr val="tx2">
                <a:lumMod val="75000"/>
              </a:schemeClr>
            </a:solidFill>
          </a:ln>
          <a:effectLst/>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2514600" y="975360"/>
            <a:ext cx="4114800" cy="70104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r>
              <a:rPr lang="tr-TR" smtClean="0"/>
              <a:t>Asıl başlık stili için tıklatın</a:t>
            </a:r>
            <a:endParaRPr lang="en-US" dirty="0"/>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ts val="400"/>
        </a:spcBef>
        <a:buNone/>
        <a:defRPr sz="1800" b="1" kern="1200" cap="all" spc="0" baseline="0">
          <a:solidFill>
            <a:schemeClr val="bg1">
              <a:lumMod val="75000"/>
              <a:lumOff val="25000"/>
            </a:schemeClr>
          </a:solidFill>
          <a:effectLst/>
          <a:latin typeface="+mj-lt"/>
          <a:ea typeface="+mj-ea"/>
          <a:cs typeface="Tunga" pitchFamily="2"/>
        </a:defRPr>
      </a:lvl1pPr>
    </p:titleStyle>
    <p:bodyStyle>
      <a:lvl1pPr marL="0" indent="0" algn="ctr" defTabSz="914400" rtl="0" eaLnBrk="1" latinLnBrk="0" hangingPunct="1">
        <a:lnSpc>
          <a:spcPct val="100000"/>
        </a:lnSpc>
        <a:spcBef>
          <a:spcPts val="600"/>
        </a:spcBef>
        <a:spcAft>
          <a:spcPts val="0"/>
        </a:spcAft>
        <a:buClr>
          <a:schemeClr val="accent1"/>
        </a:buClr>
        <a:buFontTx/>
        <a:buNone/>
        <a:defRPr sz="2000" b="0" i="0" kern="1200" cap="none" spc="30" baseline="0">
          <a:solidFill>
            <a:schemeClr val="tx1"/>
          </a:solidFill>
          <a:latin typeface="+mn-lt"/>
          <a:ea typeface="+mn-ea"/>
          <a:cs typeface="Tahoma" pitchFamily="34" charset="0"/>
        </a:defRPr>
      </a:lvl1pPr>
      <a:lvl2pPr marL="0" indent="0" algn="ctr" defTabSz="914400" rtl="0" eaLnBrk="1" latinLnBrk="0" hangingPunct="1">
        <a:lnSpc>
          <a:spcPct val="100000"/>
        </a:lnSpc>
        <a:spcBef>
          <a:spcPts val="1200"/>
        </a:spcBef>
        <a:buClr>
          <a:schemeClr val="accent1"/>
        </a:buClr>
        <a:buFontTx/>
        <a:buNone/>
        <a:defRPr sz="1800" kern="1200">
          <a:solidFill>
            <a:schemeClr val="tx2"/>
          </a:solidFill>
          <a:latin typeface="+mn-lt"/>
          <a:ea typeface="+mn-ea"/>
          <a:cs typeface="Tahoma" pitchFamily="34" charset="0"/>
        </a:defRPr>
      </a:lvl2pPr>
      <a:lvl3pPr marL="0" indent="0" algn="ctr" defTabSz="914400" rtl="0" eaLnBrk="1" latinLnBrk="0" hangingPunct="1">
        <a:lnSpc>
          <a:spcPct val="100000"/>
        </a:lnSpc>
        <a:spcBef>
          <a:spcPts val="1200"/>
        </a:spcBef>
        <a:buClr>
          <a:schemeClr val="accent1"/>
        </a:buClr>
        <a:buFontTx/>
        <a:buNone/>
        <a:defRPr sz="1600" kern="1200">
          <a:solidFill>
            <a:schemeClr val="tx1"/>
          </a:solidFill>
          <a:latin typeface="+mn-lt"/>
          <a:ea typeface="+mn-ea"/>
          <a:cs typeface="Tahoma" pitchFamily="34" charset="0"/>
        </a:defRPr>
      </a:lvl3pPr>
      <a:lvl4pPr marL="0" indent="0" algn="ctr" defTabSz="914400" rtl="0" eaLnBrk="1" latinLnBrk="0" hangingPunct="1">
        <a:lnSpc>
          <a:spcPct val="100000"/>
        </a:lnSpc>
        <a:spcBef>
          <a:spcPts val="1200"/>
        </a:spcBef>
        <a:buClr>
          <a:schemeClr val="accent1"/>
        </a:buClr>
        <a:buFontTx/>
        <a:buNone/>
        <a:defRPr sz="1400" kern="1200">
          <a:solidFill>
            <a:schemeClr val="tx2"/>
          </a:solidFill>
          <a:latin typeface="+mn-lt"/>
          <a:ea typeface="+mn-ea"/>
          <a:cs typeface="Tahoma" pitchFamily="34" charset="0"/>
        </a:defRPr>
      </a:lvl4pPr>
      <a:lvl5pPr marL="0" indent="0" algn="ctr" defTabSz="914400" rtl="0" eaLnBrk="1" latinLnBrk="0" hangingPunct="1">
        <a:lnSpc>
          <a:spcPct val="100000"/>
        </a:lnSpc>
        <a:spcBef>
          <a:spcPts val="1200"/>
        </a:spcBef>
        <a:buClr>
          <a:schemeClr val="accent1"/>
        </a:buClr>
        <a:buFontTx/>
        <a:buNone/>
        <a:defRPr sz="1400" kern="1200" baseline="0">
          <a:solidFill>
            <a:schemeClr val="tx1"/>
          </a:solidFill>
          <a:latin typeface="+mn-lt"/>
          <a:ea typeface="+mn-ea"/>
          <a:cs typeface="Tahoma" pitchFamily="34" charset="0"/>
        </a:defRPr>
      </a:lvl5pPr>
      <a:lvl6pPr marL="0" indent="0" algn="ctr" defTabSz="914400" rtl="0"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6pPr>
      <a:lvl7pPr marL="0" indent="0" algn="ctr" defTabSz="914400" rtl="0"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7pPr>
      <a:lvl8pPr marL="0" indent="0" algn="ctr" defTabSz="914400" rtl="0"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8pPr>
      <a:lvl9pPr marL="0" indent="0" algn="ctr" defTabSz="914400" rtl="0"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A7028A-DFCF-48F4-91EE-4021BEF8D21A}" type="datetimeFigureOut">
              <a:rPr lang="tr-TR" smtClean="0">
                <a:solidFill>
                  <a:prstClr val="black">
                    <a:tint val="75000"/>
                  </a:prstClr>
                </a:solidFill>
              </a:rPr>
              <a:pPr/>
              <a:t>27.09.2014</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5DE369-27D9-40CC-9E0E-93CDD179DC81}"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329650270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56" name="Oval 55"/>
          <p:cNvSpPr>
            <a:spLocks noChangeAspect="1"/>
          </p:cNvSpPr>
          <p:nvPr/>
        </p:nvSpPr>
        <p:spPr>
          <a:xfrm>
            <a:off x="-69625" y="4042576"/>
            <a:ext cx="1743945" cy="1909234"/>
          </a:xfrm>
          <a:custGeom>
            <a:avLst/>
            <a:gdLst/>
            <a:ahLst/>
            <a:cxnLst/>
            <a:rect l="l" t="t" r="r" b="b"/>
            <a:pathLst>
              <a:path w="1743945" h="1909234">
                <a:moveTo>
                  <a:pt x="789328" y="0"/>
                </a:moveTo>
                <a:cubicBezTo>
                  <a:pt x="1316548" y="0"/>
                  <a:pt x="1743945" y="427397"/>
                  <a:pt x="1743945" y="954617"/>
                </a:cubicBezTo>
                <a:cubicBezTo>
                  <a:pt x="1743945" y="1481837"/>
                  <a:pt x="1316548" y="1909234"/>
                  <a:pt x="789328" y="1909234"/>
                </a:cubicBezTo>
                <a:cubicBezTo>
                  <a:pt x="461080" y="1909234"/>
                  <a:pt x="171527" y="1743562"/>
                  <a:pt x="0" y="1491086"/>
                </a:cubicBezTo>
                <a:lnTo>
                  <a:pt x="0" y="418149"/>
                </a:lnTo>
                <a:cubicBezTo>
                  <a:pt x="171527" y="165673"/>
                  <a:pt x="461080" y="0"/>
                  <a:pt x="789328"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3" name="Oval 52"/>
          <p:cNvSpPr>
            <a:spLocks noChangeAspect="1"/>
          </p:cNvSpPr>
          <p:nvPr/>
        </p:nvSpPr>
        <p:spPr>
          <a:xfrm>
            <a:off x="520638" y="1095310"/>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2" name="Oval 51"/>
          <p:cNvSpPr>
            <a:spLocks noChangeAspect="1"/>
          </p:cNvSpPr>
          <p:nvPr/>
        </p:nvSpPr>
        <p:spPr>
          <a:xfrm>
            <a:off x="1878729" y="282933"/>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4" name="Oval 53"/>
          <p:cNvSpPr>
            <a:spLocks noChangeAspect="1"/>
          </p:cNvSpPr>
          <p:nvPr/>
        </p:nvSpPr>
        <p:spPr>
          <a:xfrm>
            <a:off x="520637" y="5729135"/>
            <a:ext cx="1909234" cy="1193756"/>
          </a:xfrm>
          <a:custGeom>
            <a:avLst/>
            <a:gdLst/>
            <a:ahLst/>
            <a:cxnLst/>
            <a:rect l="l" t="t" r="r" b="b"/>
            <a:pathLst>
              <a:path w="1909234" h="1193756">
                <a:moveTo>
                  <a:pt x="954617" y="0"/>
                </a:moveTo>
                <a:cubicBezTo>
                  <a:pt x="1481837" y="0"/>
                  <a:pt x="1909234" y="427397"/>
                  <a:pt x="1909234" y="954617"/>
                </a:cubicBezTo>
                <a:cubicBezTo>
                  <a:pt x="1909234" y="1037305"/>
                  <a:pt x="1898721" y="1117537"/>
                  <a:pt x="1877819" y="1193756"/>
                </a:cubicBezTo>
                <a:lnTo>
                  <a:pt x="31415" y="1193756"/>
                </a:lnTo>
                <a:cubicBezTo>
                  <a:pt x="10513" y="1117537"/>
                  <a:pt x="0" y="1037305"/>
                  <a:pt x="0" y="954617"/>
                </a:cubicBezTo>
                <a:cubicBezTo>
                  <a:pt x="0" y="427397"/>
                  <a:pt x="427397" y="0"/>
                  <a:pt x="954617"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0" name="Oval 129"/>
          <p:cNvSpPr>
            <a:spLocks noChangeAspect="1"/>
          </p:cNvSpPr>
          <p:nvPr/>
        </p:nvSpPr>
        <p:spPr>
          <a:xfrm>
            <a:off x="-46711" y="-61709"/>
            <a:ext cx="1449107" cy="1677064"/>
          </a:xfrm>
          <a:custGeom>
            <a:avLst/>
            <a:gdLst/>
            <a:ahLst/>
            <a:cxnLst/>
            <a:rect l="l" t="t" r="r" b="b"/>
            <a:pathLst>
              <a:path w="1449107" h="1677064">
                <a:moveTo>
                  <a:pt x="0" y="0"/>
                </a:moveTo>
                <a:lnTo>
                  <a:pt x="1112019" y="0"/>
                </a:lnTo>
                <a:cubicBezTo>
                  <a:pt x="1319407" y="171874"/>
                  <a:pt x="1449107" y="432014"/>
                  <a:pt x="1449107" y="722447"/>
                </a:cubicBezTo>
                <a:cubicBezTo>
                  <a:pt x="1449107" y="1249667"/>
                  <a:pt x="1021710" y="1677064"/>
                  <a:pt x="494490" y="1677064"/>
                </a:cubicBezTo>
                <a:cubicBezTo>
                  <a:pt x="313232" y="1677064"/>
                  <a:pt x="143772" y="1626546"/>
                  <a:pt x="0" y="1537872"/>
                </a:cubicBezTo>
                <a:close/>
              </a:path>
            </a:pathLst>
          </a:custGeom>
          <a:solidFill>
            <a:schemeClr val="tx2">
              <a:lumMod val="75000"/>
              <a:alpha val="14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1" name="Oval 130"/>
          <p:cNvSpPr>
            <a:spLocks noChangeAspect="1"/>
          </p:cNvSpPr>
          <p:nvPr/>
        </p:nvSpPr>
        <p:spPr>
          <a:xfrm>
            <a:off x="924113" y="-161623"/>
            <a:ext cx="1909233" cy="1909233"/>
          </a:xfrm>
          <a:prstGeom prst="ellipse">
            <a:avLst/>
          </a:prstGeom>
          <a:solidFill>
            <a:schemeClr val="tx2">
              <a:lumMod val="75000"/>
              <a:alpha val="2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2" name="Oval 131"/>
          <p:cNvSpPr>
            <a:spLocks noChangeAspect="1"/>
          </p:cNvSpPr>
          <p:nvPr/>
        </p:nvSpPr>
        <p:spPr>
          <a:xfrm>
            <a:off x="0" y="660738"/>
            <a:ext cx="1909233" cy="1909233"/>
          </a:xfrm>
          <a:prstGeom prst="ellipse">
            <a:avLst/>
          </a:pr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3" name="Oval 132"/>
          <p:cNvSpPr>
            <a:spLocks noChangeAspect="1"/>
          </p:cNvSpPr>
          <p:nvPr/>
        </p:nvSpPr>
        <p:spPr>
          <a:xfrm>
            <a:off x="7497531" y="-61709"/>
            <a:ext cx="1694467" cy="1677064"/>
          </a:xfrm>
          <a:custGeom>
            <a:avLst/>
            <a:gdLst/>
            <a:ahLst/>
            <a:cxnLst/>
            <a:rect l="l" t="t" r="r" b="b"/>
            <a:pathLst>
              <a:path w="1694467" h="1677064">
                <a:moveTo>
                  <a:pt x="337088" y="0"/>
                </a:moveTo>
                <a:lnTo>
                  <a:pt x="1573463" y="0"/>
                </a:lnTo>
                <a:cubicBezTo>
                  <a:pt x="1618202" y="37449"/>
                  <a:pt x="1658454" y="79950"/>
                  <a:pt x="1694467" y="126010"/>
                </a:cubicBezTo>
                <a:lnTo>
                  <a:pt x="1694467" y="1318884"/>
                </a:lnTo>
                <a:cubicBezTo>
                  <a:pt x="1522840" y="1538397"/>
                  <a:pt x="1254922" y="1677064"/>
                  <a:pt x="954617" y="1677064"/>
                </a:cubicBezTo>
                <a:cubicBezTo>
                  <a:pt x="427397" y="1677064"/>
                  <a:pt x="0" y="1249667"/>
                  <a:pt x="0" y="722447"/>
                </a:cubicBezTo>
                <a:cubicBezTo>
                  <a:pt x="0" y="432014"/>
                  <a:pt x="129700" y="171874"/>
                  <a:pt x="337088" y="0"/>
                </a:cubicBezTo>
                <a:close/>
              </a:path>
            </a:pathLst>
          </a:custGeom>
          <a:solidFill>
            <a:schemeClr val="accent3">
              <a:lumMod val="60000"/>
              <a:lumOff val="40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4" name="Oval 133"/>
          <p:cNvSpPr>
            <a:spLocks noChangeAspect="1"/>
          </p:cNvSpPr>
          <p:nvPr/>
        </p:nvSpPr>
        <p:spPr>
          <a:xfrm>
            <a:off x="6117502" y="-61708"/>
            <a:ext cx="1909234" cy="1705448"/>
          </a:xfrm>
          <a:custGeom>
            <a:avLst/>
            <a:gdLst/>
            <a:ahLst/>
            <a:cxnLst/>
            <a:rect l="l" t="t" r="r" b="b"/>
            <a:pathLst>
              <a:path w="1909234" h="1705448">
                <a:moveTo>
                  <a:pt x="371490" y="0"/>
                </a:moveTo>
                <a:lnTo>
                  <a:pt x="1537745" y="0"/>
                </a:lnTo>
                <a:cubicBezTo>
                  <a:pt x="1764760" y="171517"/>
                  <a:pt x="1909234" y="444302"/>
                  <a:pt x="1909234" y="750831"/>
                </a:cubicBezTo>
                <a:cubicBezTo>
                  <a:pt x="1909234" y="1278051"/>
                  <a:pt x="1481837" y="1705448"/>
                  <a:pt x="954617" y="1705448"/>
                </a:cubicBezTo>
                <a:cubicBezTo>
                  <a:pt x="427397" y="1705448"/>
                  <a:pt x="0" y="1278051"/>
                  <a:pt x="0" y="750831"/>
                </a:cubicBezTo>
                <a:cubicBezTo>
                  <a:pt x="0" y="444302"/>
                  <a:pt x="144474" y="171517"/>
                  <a:pt x="371490" y="0"/>
                </a:cubicBezTo>
                <a:close/>
              </a:path>
            </a:pathLst>
          </a:cu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5" name="Oval 134"/>
          <p:cNvSpPr>
            <a:spLocks noChangeAspect="1"/>
          </p:cNvSpPr>
          <p:nvPr/>
        </p:nvSpPr>
        <p:spPr>
          <a:xfrm>
            <a:off x="7494454" y="1095309"/>
            <a:ext cx="1697544" cy="1909234"/>
          </a:xfrm>
          <a:custGeom>
            <a:avLst/>
            <a:gdLst/>
            <a:ahLst/>
            <a:cxnLst/>
            <a:rect l="l" t="t" r="r" b="b"/>
            <a:pathLst>
              <a:path w="1697544" h="1909234">
                <a:moveTo>
                  <a:pt x="954617" y="0"/>
                </a:moveTo>
                <a:cubicBezTo>
                  <a:pt x="1256666" y="0"/>
                  <a:pt x="1525952" y="140283"/>
                  <a:pt x="1697544" y="361910"/>
                </a:cubicBezTo>
                <a:lnTo>
                  <a:pt x="1697544" y="1547324"/>
                </a:lnTo>
                <a:cubicBezTo>
                  <a:pt x="1525952" y="1768951"/>
                  <a:pt x="1256666" y="1909234"/>
                  <a:pt x="954617" y="1909234"/>
                </a:cubicBezTo>
                <a:cubicBezTo>
                  <a:pt x="427397" y="1909234"/>
                  <a:pt x="0" y="1481837"/>
                  <a:pt x="0" y="954617"/>
                </a:cubicBezTo>
                <a:cubicBezTo>
                  <a:pt x="0" y="427397"/>
                  <a:pt x="427397" y="0"/>
                  <a:pt x="954617" y="0"/>
                </a:cubicBezTo>
                <a:close/>
              </a:path>
            </a:pathLst>
          </a:cu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6" name="Oval 135"/>
          <p:cNvSpPr>
            <a:spLocks noChangeAspect="1"/>
          </p:cNvSpPr>
          <p:nvPr/>
        </p:nvSpPr>
        <p:spPr>
          <a:xfrm>
            <a:off x="8056674" y="5140346"/>
            <a:ext cx="1137194" cy="1759729"/>
          </a:xfrm>
          <a:custGeom>
            <a:avLst/>
            <a:gdLst/>
            <a:ahLst/>
            <a:cxnLst/>
            <a:rect l="l" t="t" r="r" b="b"/>
            <a:pathLst>
              <a:path w="1137194" h="1759729">
                <a:moveTo>
                  <a:pt x="954617" y="0"/>
                </a:moveTo>
                <a:cubicBezTo>
                  <a:pt x="1017088" y="0"/>
                  <a:pt x="1078157" y="6001"/>
                  <a:pt x="1137194" y="17897"/>
                </a:cubicBezTo>
                <a:lnTo>
                  <a:pt x="1137194" y="1759729"/>
                </a:lnTo>
                <a:lnTo>
                  <a:pt x="443151" y="1759729"/>
                </a:lnTo>
                <a:cubicBezTo>
                  <a:pt x="176544" y="1591075"/>
                  <a:pt x="0" y="1293463"/>
                  <a:pt x="0" y="954617"/>
                </a:cubicBezTo>
                <a:cubicBezTo>
                  <a:pt x="0" y="427397"/>
                  <a:pt x="427397" y="0"/>
                  <a:pt x="954617"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7" name="Oval 136"/>
          <p:cNvSpPr>
            <a:spLocks noChangeAspect="1"/>
          </p:cNvSpPr>
          <p:nvPr/>
        </p:nvSpPr>
        <p:spPr>
          <a:xfrm>
            <a:off x="6661711" y="4362912"/>
            <a:ext cx="1909233" cy="1909233"/>
          </a:xfrm>
          <a:prstGeom prst="ellipse">
            <a:avLst/>
          </a:prstGeom>
          <a:solidFill>
            <a:schemeClr val="tx2">
              <a:lumMod val="75000"/>
              <a:alpha val="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8" name="Oval 137"/>
          <p:cNvSpPr>
            <a:spLocks noChangeAspect="1"/>
          </p:cNvSpPr>
          <p:nvPr/>
        </p:nvSpPr>
        <p:spPr>
          <a:xfrm>
            <a:off x="-69625" y="4948766"/>
            <a:ext cx="1353860" cy="1909234"/>
          </a:xfrm>
          <a:custGeom>
            <a:avLst/>
            <a:gdLst/>
            <a:ahLst/>
            <a:cxnLst/>
            <a:rect l="l" t="t" r="r" b="b"/>
            <a:pathLst>
              <a:path w="1353860" h="1909234">
                <a:moveTo>
                  <a:pt x="399243" y="0"/>
                </a:moveTo>
                <a:cubicBezTo>
                  <a:pt x="926463" y="0"/>
                  <a:pt x="1353860" y="427397"/>
                  <a:pt x="1353860" y="954617"/>
                </a:cubicBezTo>
                <a:cubicBezTo>
                  <a:pt x="1353860" y="1481837"/>
                  <a:pt x="926463" y="1909234"/>
                  <a:pt x="399243" y="1909234"/>
                </a:cubicBezTo>
                <a:cubicBezTo>
                  <a:pt x="256544" y="1909234"/>
                  <a:pt x="121158" y="1877924"/>
                  <a:pt x="0" y="1820890"/>
                </a:cubicBezTo>
                <a:lnTo>
                  <a:pt x="0" y="88345"/>
                </a:lnTo>
                <a:cubicBezTo>
                  <a:pt x="121158" y="31311"/>
                  <a:pt x="256544" y="0"/>
                  <a:pt x="399243"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9" name="Oval 138"/>
          <p:cNvSpPr>
            <a:spLocks noChangeAspect="1"/>
          </p:cNvSpPr>
          <p:nvPr/>
        </p:nvSpPr>
        <p:spPr>
          <a:xfrm>
            <a:off x="708471" y="4790336"/>
            <a:ext cx="1909233" cy="1909233"/>
          </a:xfrm>
          <a:prstGeom prst="ellipse">
            <a:avLst/>
          </a:pr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40" name="Oval 139"/>
          <p:cNvSpPr>
            <a:spLocks noChangeAspect="1"/>
          </p:cNvSpPr>
          <p:nvPr/>
        </p:nvSpPr>
        <p:spPr>
          <a:xfrm>
            <a:off x="6117503" y="783988"/>
            <a:ext cx="1909233" cy="1909233"/>
          </a:xfrm>
          <a:prstGeom prst="ellipse">
            <a:avLst/>
          </a:pr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41" name="Oval 140"/>
          <p:cNvSpPr>
            <a:spLocks noChangeAspect="1"/>
          </p:cNvSpPr>
          <p:nvPr/>
        </p:nvSpPr>
        <p:spPr>
          <a:xfrm>
            <a:off x="6459053" y="5140346"/>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18" name="Oval 117"/>
          <p:cNvSpPr>
            <a:spLocks noChangeAspect="1"/>
          </p:cNvSpPr>
          <p:nvPr/>
        </p:nvSpPr>
        <p:spPr>
          <a:xfrm>
            <a:off x="8398204" y="597861"/>
            <a:ext cx="793794" cy="1252918"/>
          </a:xfrm>
          <a:custGeom>
            <a:avLst/>
            <a:gdLst/>
            <a:ahLst/>
            <a:cxnLst/>
            <a:rect l="l" t="t" r="r" b="b"/>
            <a:pathLst>
              <a:path w="793794" h="1252918">
                <a:moveTo>
                  <a:pt x="626459" y="0"/>
                </a:moveTo>
                <a:cubicBezTo>
                  <a:pt x="684682" y="0"/>
                  <a:pt x="741049" y="7943"/>
                  <a:pt x="793794" y="25480"/>
                </a:cubicBezTo>
                <a:lnTo>
                  <a:pt x="793794" y="1227438"/>
                </a:lnTo>
                <a:cubicBezTo>
                  <a:pt x="741049" y="1244975"/>
                  <a:pt x="684682" y="1252918"/>
                  <a:pt x="626459" y="1252918"/>
                </a:cubicBezTo>
                <a:cubicBezTo>
                  <a:pt x="280475" y="1252918"/>
                  <a:pt x="0" y="972443"/>
                  <a:pt x="0" y="626459"/>
                </a:cubicBezTo>
                <a:cubicBezTo>
                  <a:pt x="0" y="280475"/>
                  <a:pt x="280475" y="0"/>
                  <a:pt x="626459" y="0"/>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9" name="Oval 118"/>
          <p:cNvSpPr>
            <a:spLocks noChangeAspect="1"/>
          </p:cNvSpPr>
          <p:nvPr/>
        </p:nvSpPr>
        <p:spPr>
          <a:xfrm>
            <a:off x="6350100" y="206512"/>
            <a:ext cx="1041276" cy="1041276"/>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0" name="Oval 119"/>
          <p:cNvSpPr>
            <a:spLocks noChangeAspect="1"/>
          </p:cNvSpPr>
          <p:nvPr/>
        </p:nvSpPr>
        <p:spPr>
          <a:xfrm>
            <a:off x="6872127" y="1450645"/>
            <a:ext cx="1218253" cy="1218253"/>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1" name="Oval 120"/>
          <p:cNvSpPr>
            <a:spLocks noChangeAspect="1"/>
          </p:cNvSpPr>
          <p:nvPr/>
        </p:nvSpPr>
        <p:spPr>
          <a:xfrm>
            <a:off x="7219068" y="2049927"/>
            <a:ext cx="1041276" cy="1041276"/>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2" name="Oval 121"/>
          <p:cNvSpPr>
            <a:spLocks noChangeAspect="1"/>
          </p:cNvSpPr>
          <p:nvPr/>
        </p:nvSpPr>
        <p:spPr>
          <a:xfrm>
            <a:off x="7749416" y="2661634"/>
            <a:ext cx="721308" cy="721308"/>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3" name="Oval 122"/>
          <p:cNvSpPr>
            <a:spLocks noChangeAspect="1"/>
          </p:cNvSpPr>
          <p:nvPr/>
        </p:nvSpPr>
        <p:spPr>
          <a:xfrm>
            <a:off x="685054" y="-100976"/>
            <a:ext cx="1193676" cy="697815"/>
          </a:xfrm>
          <a:custGeom>
            <a:avLst/>
            <a:gdLst/>
            <a:ahLst/>
            <a:cxnLst/>
            <a:rect l="l" t="t" r="r" b="b"/>
            <a:pathLst>
              <a:path w="1193676" h="697815">
                <a:moveTo>
                  <a:pt x="10179" y="0"/>
                </a:moveTo>
                <a:lnTo>
                  <a:pt x="1183497" y="0"/>
                </a:lnTo>
                <a:cubicBezTo>
                  <a:pt x="1190746" y="32633"/>
                  <a:pt x="1193676" y="66463"/>
                  <a:pt x="1193676" y="100977"/>
                </a:cubicBezTo>
                <a:cubicBezTo>
                  <a:pt x="1193676" y="430602"/>
                  <a:pt x="926463" y="697815"/>
                  <a:pt x="596838" y="697815"/>
                </a:cubicBezTo>
                <a:cubicBezTo>
                  <a:pt x="267213" y="697815"/>
                  <a:pt x="0" y="430602"/>
                  <a:pt x="0" y="100977"/>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4" name="Oval 123"/>
          <p:cNvSpPr>
            <a:spLocks noChangeAspect="1"/>
          </p:cNvSpPr>
          <p:nvPr/>
        </p:nvSpPr>
        <p:spPr>
          <a:xfrm>
            <a:off x="1502638" y="-100976"/>
            <a:ext cx="1029028" cy="459889"/>
          </a:xfrm>
          <a:custGeom>
            <a:avLst/>
            <a:gdLst/>
            <a:ahLst/>
            <a:cxnLst/>
            <a:rect l="l" t="t" r="r" b="b"/>
            <a:pathLst>
              <a:path w="1029028" h="459889">
                <a:moveTo>
                  <a:pt x="0" y="0"/>
                </a:moveTo>
                <a:lnTo>
                  <a:pt x="1029028" y="0"/>
                </a:lnTo>
                <a:cubicBezTo>
                  <a:pt x="1001386" y="259074"/>
                  <a:pt x="781401" y="459889"/>
                  <a:pt x="514514" y="459889"/>
                </a:cubicBezTo>
                <a:cubicBezTo>
                  <a:pt x="247627" y="459889"/>
                  <a:pt x="27642" y="259074"/>
                  <a:pt x="0" y="0"/>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5" name="Oval 124"/>
          <p:cNvSpPr>
            <a:spLocks noChangeAspect="1"/>
          </p:cNvSpPr>
          <p:nvPr/>
        </p:nvSpPr>
        <p:spPr>
          <a:xfrm>
            <a:off x="-69624" y="-100976"/>
            <a:ext cx="590263" cy="612289"/>
          </a:xfrm>
          <a:custGeom>
            <a:avLst/>
            <a:gdLst/>
            <a:ahLst/>
            <a:cxnLst/>
            <a:rect l="l" t="t" r="r" b="b"/>
            <a:pathLst>
              <a:path w="590263" h="612289">
                <a:moveTo>
                  <a:pt x="0" y="0"/>
                </a:moveTo>
                <a:lnTo>
                  <a:pt x="581024" y="0"/>
                </a:lnTo>
                <a:cubicBezTo>
                  <a:pt x="587493" y="29611"/>
                  <a:pt x="590263" y="60308"/>
                  <a:pt x="590263" y="91651"/>
                </a:cubicBezTo>
                <a:cubicBezTo>
                  <a:pt x="590263" y="379191"/>
                  <a:pt x="357165" y="612289"/>
                  <a:pt x="69625" y="612289"/>
                </a:cubicBezTo>
                <a:lnTo>
                  <a:pt x="0" y="605270"/>
                </a:ln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6" name="Oval 125"/>
          <p:cNvSpPr>
            <a:spLocks noChangeAspect="1"/>
          </p:cNvSpPr>
          <p:nvPr/>
        </p:nvSpPr>
        <p:spPr>
          <a:xfrm>
            <a:off x="277432" y="4321783"/>
            <a:ext cx="1396887" cy="1396887"/>
          </a:xfrm>
          <a:prstGeom prst="ellipse">
            <a:avLst/>
          </a:pr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7" name="Oval 126"/>
          <p:cNvSpPr>
            <a:spLocks noChangeAspect="1"/>
          </p:cNvSpPr>
          <p:nvPr/>
        </p:nvSpPr>
        <p:spPr>
          <a:xfrm>
            <a:off x="5792131" y="6489965"/>
            <a:ext cx="1115939" cy="443769"/>
          </a:xfrm>
          <a:custGeom>
            <a:avLst/>
            <a:gdLst/>
            <a:ahLst/>
            <a:cxnLst/>
            <a:rect l="l" t="t" r="r" b="b"/>
            <a:pathLst>
              <a:path w="1115939" h="443769">
                <a:moveTo>
                  <a:pt x="557969" y="0"/>
                </a:moveTo>
                <a:cubicBezTo>
                  <a:pt x="830120" y="0"/>
                  <a:pt x="1058049" y="189335"/>
                  <a:pt x="1115939" y="443769"/>
                </a:cubicBezTo>
                <a:lnTo>
                  <a:pt x="0" y="443769"/>
                </a:lnTo>
                <a:cubicBezTo>
                  <a:pt x="57889" y="189335"/>
                  <a:pt x="285818" y="0"/>
                  <a:pt x="557969"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8" name="Oval 127"/>
          <p:cNvSpPr>
            <a:spLocks noChangeAspect="1"/>
          </p:cNvSpPr>
          <p:nvPr/>
        </p:nvSpPr>
        <p:spPr>
          <a:xfrm>
            <a:off x="6127999" y="6408840"/>
            <a:ext cx="1237019" cy="524894"/>
          </a:xfrm>
          <a:custGeom>
            <a:avLst/>
            <a:gdLst/>
            <a:ahLst/>
            <a:cxnLst/>
            <a:rect l="l" t="t" r="r" b="b"/>
            <a:pathLst>
              <a:path w="1237019" h="524894">
                <a:moveTo>
                  <a:pt x="618509" y="0"/>
                </a:moveTo>
                <a:cubicBezTo>
                  <a:pt x="930325" y="0"/>
                  <a:pt x="1189147" y="226891"/>
                  <a:pt x="1237019" y="524894"/>
                </a:cubicBezTo>
                <a:lnTo>
                  <a:pt x="0" y="524894"/>
                </a:lnTo>
                <a:cubicBezTo>
                  <a:pt x="47872" y="226891"/>
                  <a:pt x="306694" y="0"/>
                  <a:pt x="618509"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9" name="Oval 128"/>
          <p:cNvSpPr>
            <a:spLocks noChangeAspect="1"/>
          </p:cNvSpPr>
          <p:nvPr/>
        </p:nvSpPr>
        <p:spPr>
          <a:xfrm>
            <a:off x="7577655" y="6408841"/>
            <a:ext cx="1211408" cy="524893"/>
          </a:xfrm>
          <a:custGeom>
            <a:avLst/>
            <a:gdLst/>
            <a:ahLst/>
            <a:cxnLst/>
            <a:rect l="l" t="t" r="r" b="b"/>
            <a:pathLst>
              <a:path w="1211408" h="524893">
                <a:moveTo>
                  <a:pt x="605704" y="0"/>
                </a:moveTo>
                <a:cubicBezTo>
                  <a:pt x="914574" y="0"/>
                  <a:pt x="1170243" y="227782"/>
                  <a:pt x="1211408" y="524893"/>
                </a:cubicBezTo>
                <a:lnTo>
                  <a:pt x="0" y="524893"/>
                </a:lnTo>
                <a:cubicBezTo>
                  <a:pt x="41165" y="227782"/>
                  <a:pt x="296834" y="0"/>
                  <a:pt x="605704"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97" name="Oval 96"/>
          <p:cNvSpPr>
            <a:spLocks noChangeAspect="1"/>
          </p:cNvSpPr>
          <p:nvPr/>
        </p:nvSpPr>
        <p:spPr>
          <a:xfrm>
            <a:off x="11073" y="4941986"/>
            <a:ext cx="611230" cy="611230"/>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98" name="Oval 97"/>
          <p:cNvSpPr>
            <a:spLocks noChangeAspect="1"/>
          </p:cNvSpPr>
          <p:nvPr/>
        </p:nvSpPr>
        <p:spPr>
          <a:xfrm>
            <a:off x="-69625" y="6172569"/>
            <a:ext cx="778097" cy="750322"/>
          </a:xfrm>
          <a:custGeom>
            <a:avLst/>
            <a:gdLst/>
            <a:ahLst/>
            <a:cxnLst/>
            <a:rect l="l" t="t" r="r" b="b"/>
            <a:pathLst>
              <a:path w="778097" h="750322">
                <a:moveTo>
                  <a:pt x="261411" y="0"/>
                </a:moveTo>
                <a:cubicBezTo>
                  <a:pt x="546769" y="0"/>
                  <a:pt x="778097" y="231328"/>
                  <a:pt x="778097" y="516686"/>
                </a:cubicBezTo>
                <a:cubicBezTo>
                  <a:pt x="778097" y="601179"/>
                  <a:pt x="757816" y="680934"/>
                  <a:pt x="719843" y="750322"/>
                </a:cubicBezTo>
                <a:lnTo>
                  <a:pt x="0" y="750322"/>
                </a:lnTo>
                <a:lnTo>
                  <a:pt x="0" y="73330"/>
                </a:lnTo>
                <a:cubicBezTo>
                  <a:pt x="75863" y="26083"/>
                  <a:pt x="165591" y="0"/>
                  <a:pt x="261411"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99" name="Oval 98"/>
          <p:cNvSpPr>
            <a:spLocks noChangeAspect="1"/>
          </p:cNvSpPr>
          <p:nvPr/>
        </p:nvSpPr>
        <p:spPr>
          <a:xfrm>
            <a:off x="-69625" y="5158575"/>
            <a:ext cx="563524" cy="897560"/>
          </a:xfrm>
          <a:custGeom>
            <a:avLst/>
            <a:gdLst/>
            <a:ahLst/>
            <a:cxnLst/>
            <a:rect l="l" t="t" r="r" b="b"/>
            <a:pathLst>
              <a:path w="563524" h="897560">
                <a:moveTo>
                  <a:pt x="114744" y="0"/>
                </a:moveTo>
                <a:cubicBezTo>
                  <a:pt x="362598" y="0"/>
                  <a:pt x="563524" y="200926"/>
                  <a:pt x="563524" y="448780"/>
                </a:cubicBezTo>
                <a:cubicBezTo>
                  <a:pt x="563524" y="696634"/>
                  <a:pt x="362598" y="897560"/>
                  <a:pt x="114744" y="897560"/>
                </a:cubicBezTo>
                <a:cubicBezTo>
                  <a:pt x="74918" y="897560"/>
                  <a:pt x="36304" y="892373"/>
                  <a:pt x="0" y="880900"/>
                </a:cubicBezTo>
                <a:lnTo>
                  <a:pt x="0" y="16661"/>
                </a:lnTo>
                <a:cubicBezTo>
                  <a:pt x="36304" y="5188"/>
                  <a:pt x="74918" y="0"/>
                  <a:pt x="114744"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0" name="Oval 99"/>
          <p:cNvSpPr>
            <a:spLocks noChangeAspect="1"/>
          </p:cNvSpPr>
          <p:nvPr/>
        </p:nvSpPr>
        <p:spPr>
          <a:xfrm>
            <a:off x="-25758" y="482386"/>
            <a:ext cx="598416" cy="905704"/>
          </a:xfrm>
          <a:custGeom>
            <a:avLst/>
            <a:gdLst/>
            <a:ahLst/>
            <a:cxnLst/>
            <a:rect l="l" t="t" r="r" b="b"/>
            <a:pathLst>
              <a:path w="598416" h="905704">
                <a:moveTo>
                  <a:pt x="145564" y="0"/>
                </a:moveTo>
                <a:cubicBezTo>
                  <a:pt x="395667" y="0"/>
                  <a:pt x="598416" y="202749"/>
                  <a:pt x="598416" y="452852"/>
                </a:cubicBezTo>
                <a:cubicBezTo>
                  <a:pt x="598416" y="702955"/>
                  <a:pt x="395667" y="905704"/>
                  <a:pt x="145564" y="905704"/>
                </a:cubicBezTo>
                <a:cubicBezTo>
                  <a:pt x="94398" y="905704"/>
                  <a:pt x="45214" y="897218"/>
                  <a:pt x="0" y="879648"/>
                </a:cubicBezTo>
                <a:lnTo>
                  <a:pt x="0" y="26056"/>
                </a:lnTo>
                <a:cubicBezTo>
                  <a:pt x="45214" y="8486"/>
                  <a:pt x="94398" y="0"/>
                  <a:pt x="145564" y="0"/>
                </a:cubicBezTo>
                <a:close/>
              </a:path>
            </a:pathLst>
          </a:cu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1" name="Oval 100"/>
          <p:cNvSpPr>
            <a:spLocks noChangeAspect="1"/>
          </p:cNvSpPr>
          <p:nvPr/>
        </p:nvSpPr>
        <p:spPr>
          <a:xfrm>
            <a:off x="474208" y="836793"/>
            <a:ext cx="910817" cy="910817"/>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2" name="Oval 101"/>
          <p:cNvSpPr>
            <a:spLocks noChangeAspect="1"/>
          </p:cNvSpPr>
          <p:nvPr/>
        </p:nvSpPr>
        <p:spPr>
          <a:xfrm>
            <a:off x="319223" y="1452260"/>
            <a:ext cx="772993" cy="772993"/>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3" name="Oval 102"/>
          <p:cNvSpPr>
            <a:spLocks noChangeAspect="1"/>
          </p:cNvSpPr>
          <p:nvPr/>
        </p:nvSpPr>
        <p:spPr>
          <a:xfrm>
            <a:off x="371257" y="1886983"/>
            <a:ext cx="610366" cy="610366"/>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4" name="Oval 103"/>
          <p:cNvSpPr>
            <a:spLocks noChangeAspect="1"/>
          </p:cNvSpPr>
          <p:nvPr/>
        </p:nvSpPr>
        <p:spPr>
          <a:xfrm>
            <a:off x="154676" y="1919682"/>
            <a:ext cx="521764" cy="521764"/>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5" name="Oval 104"/>
          <p:cNvSpPr>
            <a:spLocks noChangeAspect="1"/>
          </p:cNvSpPr>
          <p:nvPr/>
        </p:nvSpPr>
        <p:spPr>
          <a:xfrm>
            <a:off x="7302517" y="-61709"/>
            <a:ext cx="910818" cy="750833"/>
          </a:xfrm>
          <a:custGeom>
            <a:avLst/>
            <a:gdLst/>
            <a:ahLst/>
            <a:cxnLst/>
            <a:rect l="l" t="t" r="r" b="b"/>
            <a:pathLst>
              <a:path w="910818" h="750833">
                <a:moveTo>
                  <a:pt x="111441" y="0"/>
                </a:moveTo>
                <a:lnTo>
                  <a:pt x="799378" y="0"/>
                </a:lnTo>
                <a:cubicBezTo>
                  <a:pt x="869408" y="78400"/>
                  <a:pt x="910818" y="182076"/>
                  <a:pt x="910818" y="295424"/>
                </a:cubicBezTo>
                <a:cubicBezTo>
                  <a:pt x="910818" y="546939"/>
                  <a:pt x="706924" y="750833"/>
                  <a:pt x="455409" y="750833"/>
                </a:cubicBezTo>
                <a:cubicBezTo>
                  <a:pt x="203894" y="750833"/>
                  <a:pt x="0" y="546939"/>
                  <a:pt x="0" y="295424"/>
                </a:cubicBezTo>
                <a:cubicBezTo>
                  <a:pt x="0" y="182076"/>
                  <a:pt x="41410" y="78400"/>
                  <a:pt x="111441"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6" name="Oval 105"/>
          <p:cNvSpPr>
            <a:spLocks noChangeAspect="1"/>
          </p:cNvSpPr>
          <p:nvPr/>
        </p:nvSpPr>
        <p:spPr>
          <a:xfrm>
            <a:off x="8718124" y="-61709"/>
            <a:ext cx="473874" cy="613011"/>
          </a:xfrm>
          <a:custGeom>
            <a:avLst/>
            <a:gdLst/>
            <a:ahLst/>
            <a:cxnLst/>
            <a:rect l="l" t="t" r="r" b="b"/>
            <a:pathLst>
              <a:path w="473874" h="613011">
                <a:moveTo>
                  <a:pt x="29684" y="0"/>
                </a:moveTo>
                <a:lnTo>
                  <a:pt x="473874" y="0"/>
                </a:lnTo>
                <a:lnTo>
                  <a:pt x="473874" y="611150"/>
                </a:lnTo>
                <a:cubicBezTo>
                  <a:pt x="467789" y="612887"/>
                  <a:pt x="461614" y="613011"/>
                  <a:pt x="455409" y="613011"/>
                </a:cubicBezTo>
                <a:cubicBezTo>
                  <a:pt x="203894" y="613011"/>
                  <a:pt x="0" y="409117"/>
                  <a:pt x="0" y="157602"/>
                </a:cubicBezTo>
                <a:cubicBezTo>
                  <a:pt x="0" y="101995"/>
                  <a:pt x="9966" y="48716"/>
                  <a:pt x="29684"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7" name="Oval 106"/>
          <p:cNvSpPr>
            <a:spLocks noChangeAspect="1"/>
          </p:cNvSpPr>
          <p:nvPr/>
        </p:nvSpPr>
        <p:spPr>
          <a:xfrm>
            <a:off x="7748238" y="282933"/>
            <a:ext cx="1128521" cy="1128521"/>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8" name="Oval 107"/>
          <p:cNvSpPr>
            <a:spLocks noChangeAspect="1"/>
          </p:cNvSpPr>
          <p:nvPr/>
        </p:nvSpPr>
        <p:spPr>
          <a:xfrm>
            <a:off x="8914718" y="749603"/>
            <a:ext cx="277280" cy="907992"/>
          </a:xfrm>
          <a:custGeom>
            <a:avLst/>
            <a:gdLst/>
            <a:ahLst/>
            <a:cxnLst/>
            <a:rect l="l" t="t" r="r" b="b"/>
            <a:pathLst>
              <a:path w="277280" h="907992">
                <a:moveTo>
                  <a:pt x="277280" y="0"/>
                </a:moveTo>
                <a:lnTo>
                  <a:pt x="277280" y="907992"/>
                </a:lnTo>
                <a:cubicBezTo>
                  <a:pt x="112021" y="824131"/>
                  <a:pt x="0" y="652146"/>
                  <a:pt x="0" y="453996"/>
                </a:cubicBezTo>
                <a:cubicBezTo>
                  <a:pt x="0" y="255847"/>
                  <a:pt x="112021" y="83861"/>
                  <a:pt x="277280"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9" name="Oval 108"/>
          <p:cNvSpPr>
            <a:spLocks noChangeAspect="1"/>
          </p:cNvSpPr>
          <p:nvPr/>
        </p:nvSpPr>
        <p:spPr>
          <a:xfrm>
            <a:off x="7590871" y="728498"/>
            <a:ext cx="969734" cy="969734"/>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0" name="Oval 109"/>
          <p:cNvSpPr>
            <a:spLocks noChangeAspect="1"/>
          </p:cNvSpPr>
          <p:nvPr/>
        </p:nvSpPr>
        <p:spPr>
          <a:xfrm>
            <a:off x="7470041" y="1326476"/>
            <a:ext cx="608190" cy="608190"/>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1" name="Oval 110"/>
          <p:cNvSpPr>
            <a:spLocks noChangeAspect="1"/>
          </p:cNvSpPr>
          <p:nvPr/>
        </p:nvSpPr>
        <p:spPr>
          <a:xfrm>
            <a:off x="7629941" y="5611427"/>
            <a:ext cx="738345" cy="738345"/>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2" name="Oval 111"/>
          <p:cNvSpPr>
            <a:spLocks noChangeAspect="1"/>
          </p:cNvSpPr>
          <p:nvPr/>
        </p:nvSpPr>
        <p:spPr>
          <a:xfrm>
            <a:off x="6972882" y="5242254"/>
            <a:ext cx="738345" cy="738345"/>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3" name="Oval 112"/>
          <p:cNvSpPr>
            <a:spLocks noChangeAspect="1"/>
          </p:cNvSpPr>
          <p:nvPr/>
        </p:nvSpPr>
        <p:spPr>
          <a:xfrm>
            <a:off x="7494454" y="4928166"/>
            <a:ext cx="738345" cy="738345"/>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4" name="Oval 113"/>
          <p:cNvSpPr>
            <a:spLocks noChangeAspect="1"/>
          </p:cNvSpPr>
          <p:nvPr/>
        </p:nvSpPr>
        <p:spPr>
          <a:xfrm>
            <a:off x="8229034" y="5666511"/>
            <a:ext cx="605634" cy="605634"/>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5" name="Oval 114"/>
          <p:cNvSpPr>
            <a:spLocks noChangeAspect="1"/>
          </p:cNvSpPr>
          <p:nvPr/>
        </p:nvSpPr>
        <p:spPr>
          <a:xfrm>
            <a:off x="8078231" y="4097842"/>
            <a:ext cx="553549" cy="553549"/>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6" name="Oval 115"/>
          <p:cNvSpPr>
            <a:spLocks noChangeAspect="1"/>
          </p:cNvSpPr>
          <p:nvPr/>
        </p:nvSpPr>
        <p:spPr>
          <a:xfrm>
            <a:off x="8411816" y="5057878"/>
            <a:ext cx="553549" cy="553549"/>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7" name="Oval 116"/>
          <p:cNvSpPr>
            <a:spLocks noChangeAspect="1"/>
          </p:cNvSpPr>
          <p:nvPr/>
        </p:nvSpPr>
        <p:spPr>
          <a:xfrm>
            <a:off x="8688590" y="4790335"/>
            <a:ext cx="503408" cy="553550"/>
          </a:xfrm>
          <a:custGeom>
            <a:avLst/>
            <a:gdLst/>
            <a:ahLst/>
            <a:cxnLst/>
            <a:rect l="l" t="t" r="r" b="b"/>
            <a:pathLst>
              <a:path w="503408" h="553550">
                <a:moveTo>
                  <a:pt x="276775" y="0"/>
                </a:moveTo>
                <a:cubicBezTo>
                  <a:pt x="370698" y="0"/>
                  <a:pt x="453694" y="46784"/>
                  <a:pt x="503408" y="118545"/>
                </a:cubicBezTo>
                <a:lnTo>
                  <a:pt x="503408" y="435005"/>
                </a:lnTo>
                <a:cubicBezTo>
                  <a:pt x="453694" y="506767"/>
                  <a:pt x="370698" y="553550"/>
                  <a:pt x="276775" y="553550"/>
                </a:cubicBezTo>
                <a:cubicBezTo>
                  <a:pt x="123916" y="553550"/>
                  <a:pt x="0" y="429634"/>
                  <a:pt x="0" y="276775"/>
                </a:cubicBezTo>
                <a:cubicBezTo>
                  <a:pt x="0" y="123916"/>
                  <a:pt x="123916" y="0"/>
                  <a:pt x="276775"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tint val="75000"/>
                  </a:schemeClr>
                </a:solidFill>
              </a:defRPr>
            </a:lvl1pPr>
          </a:lstStyle>
          <a:p>
            <a:fld id="{E28419FB-C969-4342-AF29-F1A0405D9F97}" type="datetimeFigureOut">
              <a:rPr lang="tr-TR" smtClean="0"/>
              <a:pPr/>
              <a:t>27.09.2014</a:t>
            </a:fld>
            <a:endParaRPr lang="tr-TR"/>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tint val="75000"/>
                  </a:schemeClr>
                </a:solidFill>
              </a:defRPr>
            </a:lvl1pPr>
          </a:lstStyle>
          <a:p>
            <a:fld id="{277F7D40-0CE2-4453-BD58-DE2894BBB07F}" type="slidenum">
              <a:rPr lang="tr-TR" smtClean="0"/>
              <a:pPr/>
              <a:t>‹#›</a:t>
            </a:fld>
            <a:endParaRPr lang="tr-TR"/>
          </a:p>
        </p:txBody>
      </p:sp>
      <p:sp>
        <p:nvSpPr>
          <p:cNvPr id="55" name="Oval 54"/>
          <p:cNvSpPr>
            <a:spLocks noChangeAspect="1"/>
          </p:cNvSpPr>
          <p:nvPr/>
        </p:nvSpPr>
        <p:spPr>
          <a:xfrm>
            <a:off x="1583172" y="5454223"/>
            <a:ext cx="1909234" cy="1468668"/>
          </a:xfrm>
          <a:custGeom>
            <a:avLst/>
            <a:gdLst/>
            <a:ahLst/>
            <a:cxnLst/>
            <a:rect l="l" t="t" r="r" b="b"/>
            <a:pathLst>
              <a:path w="1909234" h="1468668">
                <a:moveTo>
                  <a:pt x="954617" y="0"/>
                </a:moveTo>
                <a:cubicBezTo>
                  <a:pt x="1481837" y="0"/>
                  <a:pt x="1909234" y="427397"/>
                  <a:pt x="1909234" y="954617"/>
                </a:cubicBezTo>
                <a:cubicBezTo>
                  <a:pt x="1909234" y="1144075"/>
                  <a:pt x="1854043" y="1320642"/>
                  <a:pt x="1758159" y="1468668"/>
                </a:cubicBezTo>
                <a:lnTo>
                  <a:pt x="151075" y="1468668"/>
                </a:lnTo>
                <a:cubicBezTo>
                  <a:pt x="55192" y="1320642"/>
                  <a:pt x="0" y="1144075"/>
                  <a:pt x="0" y="954617"/>
                </a:cubicBezTo>
                <a:cubicBezTo>
                  <a:pt x="0" y="427397"/>
                  <a:pt x="427397" y="0"/>
                  <a:pt x="954617"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7" name="Oval 56"/>
          <p:cNvSpPr>
            <a:spLocks noChangeAspect="1"/>
          </p:cNvSpPr>
          <p:nvPr/>
        </p:nvSpPr>
        <p:spPr>
          <a:xfrm>
            <a:off x="8570944" y="3382942"/>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58" name="Oval 57"/>
          <p:cNvSpPr>
            <a:spLocks noChangeAspect="1"/>
          </p:cNvSpPr>
          <p:nvPr/>
        </p:nvSpPr>
        <p:spPr>
          <a:xfrm>
            <a:off x="8398204" y="3536097"/>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59" name="Oval 58"/>
          <p:cNvSpPr>
            <a:spLocks noChangeAspect="1"/>
          </p:cNvSpPr>
          <p:nvPr/>
        </p:nvSpPr>
        <p:spPr>
          <a:xfrm>
            <a:off x="8608408" y="3688497"/>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0" name="Oval 59"/>
          <p:cNvSpPr>
            <a:spLocks noChangeAspect="1"/>
          </p:cNvSpPr>
          <p:nvPr/>
        </p:nvSpPr>
        <p:spPr>
          <a:xfrm>
            <a:off x="154676" y="2698928"/>
            <a:ext cx="467627" cy="467627"/>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1" name="Oval 60"/>
          <p:cNvSpPr>
            <a:spLocks noChangeAspect="1"/>
          </p:cNvSpPr>
          <p:nvPr/>
        </p:nvSpPr>
        <p:spPr>
          <a:xfrm>
            <a:off x="474208" y="3166555"/>
            <a:ext cx="458770" cy="458770"/>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2" name="Oval 61"/>
          <p:cNvSpPr>
            <a:spLocks noChangeAspect="1"/>
          </p:cNvSpPr>
          <p:nvPr/>
        </p:nvSpPr>
        <p:spPr>
          <a:xfrm>
            <a:off x="270258" y="3382942"/>
            <a:ext cx="352045" cy="352045"/>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3" name="Oval 62"/>
          <p:cNvSpPr>
            <a:spLocks noChangeAspect="1"/>
          </p:cNvSpPr>
          <p:nvPr/>
        </p:nvSpPr>
        <p:spPr>
          <a:xfrm>
            <a:off x="-86601" y="2581479"/>
            <a:ext cx="1360441" cy="1909234"/>
          </a:xfrm>
          <a:custGeom>
            <a:avLst/>
            <a:gdLst/>
            <a:ahLst/>
            <a:cxnLst/>
            <a:rect l="l" t="t" r="r" b="b"/>
            <a:pathLst>
              <a:path w="1360441" h="1909234">
                <a:moveTo>
                  <a:pt x="405824" y="0"/>
                </a:moveTo>
                <a:cubicBezTo>
                  <a:pt x="933044" y="0"/>
                  <a:pt x="1360441" y="427397"/>
                  <a:pt x="1360441" y="954617"/>
                </a:cubicBezTo>
                <a:cubicBezTo>
                  <a:pt x="1360441" y="1481837"/>
                  <a:pt x="933044" y="1909234"/>
                  <a:pt x="405824" y="1909234"/>
                </a:cubicBezTo>
                <a:cubicBezTo>
                  <a:pt x="260527" y="1909234"/>
                  <a:pt x="122812" y="1876773"/>
                  <a:pt x="0" y="1817719"/>
                </a:cubicBezTo>
                <a:lnTo>
                  <a:pt x="0" y="91515"/>
                </a:lnTo>
                <a:cubicBezTo>
                  <a:pt x="122812" y="32461"/>
                  <a:pt x="260527" y="0"/>
                  <a:pt x="405824"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64" name="Oval 63"/>
          <p:cNvSpPr>
            <a:spLocks noChangeAspect="1"/>
          </p:cNvSpPr>
          <p:nvPr/>
        </p:nvSpPr>
        <p:spPr>
          <a:xfrm>
            <a:off x="6173123" y="2395416"/>
            <a:ext cx="1218253" cy="1218253"/>
          </a:xfrm>
          <a:prstGeom prst="ellipse">
            <a:avLst/>
          </a:prstGeom>
          <a:solidFill>
            <a:schemeClr val="tx2">
              <a:lumMod val="75000"/>
              <a:alpha val="10000"/>
            </a:schemeClr>
          </a:solidFill>
          <a:ln w="177800" cap="rnd" cmpd="sng" algn="ctr">
            <a:solidFill>
              <a:schemeClr val="tx2">
                <a:lumMod val="60000"/>
                <a:lumOff val="40000"/>
                <a:alpha val="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txStyles>
    <p:titleStyle>
      <a:lvl1pPr algn="l" defTabSz="457200" rtl="0" eaLnBrk="1" latinLnBrk="0" hangingPunct="1">
        <a:spcBef>
          <a:spcPct val="0"/>
        </a:spcBef>
        <a:buNone/>
        <a:defRPr sz="3200" kern="1200">
          <a:solidFill>
            <a:schemeClr val="tx1"/>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2"/>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tx2"/>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tx2"/>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A7028A-DFCF-48F4-91EE-4021BEF8D21A}" type="datetimeFigureOut">
              <a:rPr lang="tr-TR" smtClean="0">
                <a:solidFill>
                  <a:prstClr val="black">
                    <a:tint val="75000"/>
                  </a:prstClr>
                </a:solidFill>
              </a:rPr>
              <a:pPr/>
              <a:t>27.09.2014</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5DE369-27D9-40CC-9E0E-93CDD179DC81}"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3944695622"/>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Scan1080Base.png"/>
          <p:cNvPicPr>
            <a:picLocks noChangeAspect="1"/>
          </p:cNvPicPr>
          <p:nvPr/>
        </p:nvPicPr>
        <p:blipFill>
          <a:blip r:embed="rId13" cstate="print">
            <a:lum bright="-38000"/>
          </a:blip>
          <a:stretch>
            <a:fillRect/>
          </a:stretch>
        </p:blipFill>
        <p:spPr>
          <a:xfrm>
            <a:off x="0" y="0"/>
            <a:ext cx="9144000" cy="6858000"/>
          </a:xfrm>
          <a:prstGeom prst="rect">
            <a:avLst/>
          </a:prstGeom>
        </p:spPr>
      </p:pic>
      <p:sp>
        <p:nvSpPr>
          <p:cNvPr id="2" name="Title Placeholder 1"/>
          <p:cNvSpPr>
            <a:spLocks noGrp="1"/>
          </p:cNvSpPr>
          <p:nvPr>
            <p:ph type="title"/>
          </p:nvPr>
        </p:nvSpPr>
        <p:spPr>
          <a:xfrm rot="-5400000">
            <a:off x="-673455" y="2807056"/>
            <a:ext cx="5320597" cy="1840087"/>
          </a:xfrm>
          <a:prstGeom prst="rect">
            <a:avLst/>
          </a:prstGeom>
        </p:spPr>
        <p:txBody>
          <a:bodyPr vert="horz" lIns="91440" tIns="45720" rIns="91440" bIns="45720" rtlCol="0" anchor="b">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3657600" y="990600"/>
            <a:ext cx="5027024" cy="4783348"/>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7162800" y="6096001"/>
            <a:ext cx="1524000" cy="365125"/>
          </a:xfrm>
          <a:prstGeom prst="rect">
            <a:avLst/>
          </a:prstGeom>
        </p:spPr>
        <p:txBody>
          <a:bodyPr vert="horz" lIns="91440" tIns="45720" rIns="91440" bIns="45720" rtlCol="0" anchor="ctr"/>
          <a:lstStyle>
            <a:lvl1pPr algn="r">
              <a:defRPr sz="1200">
                <a:solidFill>
                  <a:schemeClr val="tx1">
                    <a:tint val="75000"/>
                  </a:schemeClr>
                </a:solidFill>
                <a:effectLst/>
              </a:defRPr>
            </a:lvl1pPr>
          </a:lstStyle>
          <a:p>
            <a:fld id="{E28419FB-C969-4342-AF29-F1A0405D9F97}" type="datetimeFigureOut">
              <a:rPr lang="tr-TR" smtClean="0"/>
              <a:pPr/>
              <a:t>27.09.2014</a:t>
            </a:fld>
            <a:endParaRPr lang="tr-TR"/>
          </a:p>
        </p:txBody>
      </p:sp>
      <p:sp>
        <p:nvSpPr>
          <p:cNvPr id="5" name="Footer Placeholder 4"/>
          <p:cNvSpPr>
            <a:spLocks noGrp="1"/>
          </p:cNvSpPr>
          <p:nvPr>
            <p:ph type="ftr" sz="quarter" idx="3"/>
          </p:nvPr>
        </p:nvSpPr>
        <p:spPr>
          <a:xfrm>
            <a:off x="4038600" y="6096001"/>
            <a:ext cx="3124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713047" y="532491"/>
            <a:ext cx="2133600" cy="365125"/>
          </a:xfrm>
          <a:prstGeom prst="rect">
            <a:avLst/>
          </a:prstGeom>
        </p:spPr>
        <p:txBody>
          <a:bodyPr vert="horz" lIns="91440" tIns="45720" rIns="91440" bIns="45720" rtlCol="0" anchor="ctr"/>
          <a:lstStyle>
            <a:lvl1pPr algn="r">
              <a:defRPr sz="2400">
                <a:solidFill>
                  <a:schemeClr val="tx1">
                    <a:tint val="75000"/>
                  </a:schemeClr>
                </a:solidFill>
              </a:defRPr>
            </a:lvl1pPr>
          </a:lstStyle>
          <a:p>
            <a:fld id="{277F7D40-0CE2-4453-BD58-DE2894BBB07F}"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timing>
    <p:tnLst>
      <p:par>
        <p:cTn id="1" dur="indefinite" restart="never" nodeType="tmRoot"/>
      </p:par>
    </p:tnLst>
  </p:timing>
  <p:txStyles>
    <p:titleStyle>
      <a:lvl1pPr algn="r" defTabSz="914400" rtl="0" eaLnBrk="1" latinLnBrk="0" hangingPunct="1">
        <a:spcBef>
          <a:spcPct val="0"/>
        </a:spcBef>
        <a:buNone/>
        <a:defRPr sz="44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spcAft>
          <a:spcPts val="600"/>
        </a:spcAft>
        <a:buSzPct val="160000"/>
        <a:buFont typeface="Wingdings" pitchFamily="2" charset="2"/>
        <a:buChar char=""/>
        <a:defRPr sz="2800" kern="1200">
          <a:solidFill>
            <a:schemeClr val="tx1"/>
          </a:solidFill>
          <a:effectLst>
            <a:outerShdw blurRad="38100" dist="38100" dir="2700000" algn="tl">
              <a:srgbClr val="000000">
                <a:alpha val="43137"/>
              </a:srgbClr>
            </a:outerShdw>
          </a:effectLst>
          <a:latin typeface="+mn-lt"/>
          <a:ea typeface="+mn-ea"/>
          <a:cs typeface="+mn-cs"/>
        </a:defRPr>
      </a:lvl1pPr>
      <a:lvl2pPr marL="731520" indent="-365760" algn="l" defTabSz="914400" rtl="0" eaLnBrk="1" latinLnBrk="0" hangingPunct="1">
        <a:spcBef>
          <a:spcPct val="20000"/>
        </a:spcBef>
        <a:spcAft>
          <a:spcPts val="600"/>
        </a:spcAft>
        <a:buSzPct val="160000"/>
        <a:buFont typeface="Wingdings" pitchFamily="2" charset="2"/>
        <a:buChar char=""/>
        <a:defRPr sz="2400" kern="1200">
          <a:solidFill>
            <a:schemeClr val="tx1"/>
          </a:solidFill>
          <a:effectLst>
            <a:outerShdw blurRad="38100" dist="38100" dir="2700000" algn="tl">
              <a:srgbClr val="000000">
                <a:alpha val="43137"/>
              </a:srgbClr>
            </a:outerShdw>
          </a:effectLst>
          <a:latin typeface="+mn-lt"/>
          <a:ea typeface="+mn-ea"/>
          <a:cs typeface="+mn-cs"/>
        </a:defRPr>
      </a:lvl2pPr>
      <a:lvl3pPr marL="1097280" indent="-320040" algn="l" defTabSz="914400" rtl="0" eaLnBrk="1" latinLnBrk="0" hangingPunct="1">
        <a:spcBef>
          <a:spcPct val="20000"/>
        </a:spcBef>
        <a:spcAft>
          <a:spcPts val="600"/>
        </a:spcAft>
        <a:buSzPct val="160000"/>
        <a:buFont typeface="Wingdings" pitchFamily="2" charset="2"/>
        <a:buChar char=""/>
        <a:defRPr sz="20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74320" algn="l" defTabSz="914400" rtl="0" eaLnBrk="1" latinLnBrk="0" hangingPunct="1">
        <a:spcBef>
          <a:spcPct val="20000"/>
        </a:spcBef>
        <a:spcAft>
          <a:spcPts val="600"/>
        </a:spcAft>
        <a:buSzPct val="160000"/>
        <a:buFont typeface="Wingdings" pitchFamily="2" charset="2"/>
        <a:buChar char=""/>
        <a:defRPr sz="18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74320" algn="l" defTabSz="914400" rtl="0" eaLnBrk="1" latinLnBrk="0" hangingPunct="1">
        <a:spcBef>
          <a:spcPct val="20000"/>
        </a:spcBef>
        <a:spcAft>
          <a:spcPts val="600"/>
        </a:spcAft>
        <a:buSzPct val="160000"/>
        <a:buFont typeface="Wingdings" pitchFamily="2" charset="2"/>
        <a:buChar char=""/>
        <a:defRPr sz="1800" kern="1200">
          <a:solidFill>
            <a:schemeClr val="tx1"/>
          </a:solidFill>
          <a:effectLst>
            <a:outerShdw blurRad="38100" dist="38100" dir="2700000" algn="tl">
              <a:srgbClr val="000000">
                <a:alpha val="43137"/>
              </a:srgbClr>
            </a:outerShdw>
          </a:effectLst>
          <a:latin typeface="+mn-lt"/>
          <a:ea typeface="+mn-ea"/>
          <a:cs typeface="+mn-cs"/>
        </a:defRPr>
      </a:lvl5pPr>
      <a:lvl6pPr marL="1920240" indent="-228600" algn="l" defTabSz="914400" rtl="0" eaLnBrk="1" latinLnBrk="0" hangingPunct="1">
        <a:spcBef>
          <a:spcPts val="24"/>
        </a:spcBef>
        <a:spcAft>
          <a:spcPts val="600"/>
        </a:spcAft>
        <a:buClrTx/>
        <a:buSzPct val="130000"/>
        <a:buFont typeface="Wingdings" pitchFamily="2" charset="2"/>
        <a:buChar char=""/>
        <a:defRPr sz="16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194560" indent="-228600" algn="l" defTabSz="914400" rtl="0" eaLnBrk="1" latinLnBrk="0" hangingPunct="1">
        <a:spcBef>
          <a:spcPts val="24"/>
        </a:spcBef>
        <a:spcAft>
          <a:spcPts val="600"/>
        </a:spcAft>
        <a:buClrTx/>
        <a:buSzPct val="130000"/>
        <a:buFont typeface="Wingdings" pitchFamily="2" charset="2"/>
        <a:buChar char=""/>
        <a:defRPr sz="16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468880" indent="-228600" algn="l" defTabSz="914400" rtl="0" eaLnBrk="1" latinLnBrk="0" hangingPunct="1">
        <a:spcBef>
          <a:spcPts val="24"/>
        </a:spcBef>
        <a:spcAft>
          <a:spcPts val="600"/>
        </a:spcAft>
        <a:buClrTx/>
        <a:buSzPct val="130000"/>
        <a:buFont typeface="Wingdings" pitchFamily="2" charset="2"/>
        <a:buChar char=""/>
        <a:defRPr sz="16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743200" indent="-228600" algn="l" defTabSz="914400" rtl="0" eaLnBrk="1" latinLnBrk="0" hangingPunct="1">
        <a:spcBef>
          <a:spcPts val="24"/>
        </a:spcBef>
        <a:spcAft>
          <a:spcPts val="600"/>
        </a:spcAft>
        <a:buClrTx/>
        <a:buSzPct val="130000"/>
        <a:buFont typeface="Wingdings" pitchFamily="2" charset="2"/>
        <a:buChar char=""/>
        <a:defRPr sz="1600" kern="1200">
          <a:solidFill>
            <a:schemeClr val="tx1"/>
          </a:solidFill>
          <a:effectLst>
            <a:outerShdw blurRad="38100" dist="38100" dir="2700000" algn="ctr" rotWithShape="0">
              <a:srgbClr val="000000">
                <a:alpha val="43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Interior-Overlay.png"/>
          <p:cNvPicPr>
            <a:picLocks noChangeAspect="1"/>
          </p:cNvPicPr>
          <p:nvPr/>
        </p:nvPicPr>
        <p:blipFill>
          <a:blip r:embed="rId13" cstate="print">
            <a:lum bright="-10000"/>
          </a:blip>
          <a:stretch>
            <a:fillRect/>
          </a:stretch>
        </p:blipFill>
        <p:spPr>
          <a:xfrm>
            <a:off x="0" y="0"/>
            <a:ext cx="9144000" cy="6858000"/>
          </a:xfrm>
          <a:prstGeom prst="rect">
            <a:avLst/>
          </a:prstGeom>
        </p:spPr>
      </p:pic>
      <p:sp>
        <p:nvSpPr>
          <p:cNvPr id="2" name="Title Placeholder 1"/>
          <p:cNvSpPr>
            <a:spLocks noGrp="1"/>
          </p:cNvSpPr>
          <p:nvPr>
            <p:ph type="title"/>
          </p:nvPr>
        </p:nvSpPr>
        <p:spPr>
          <a:xfrm>
            <a:off x="551280" y="436563"/>
            <a:ext cx="8041440" cy="1442674"/>
          </a:xfrm>
          <a:prstGeom prst="rect">
            <a:avLst/>
          </a:prstGeom>
        </p:spPr>
        <p:txBody>
          <a:bodyPr vert="horz" lIns="91440" tIns="45720" rIns="91440" bIns="45720" rtlCol="0" anchor="ctr">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838200" y="2038388"/>
            <a:ext cx="7467600" cy="3951337"/>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551280" y="6148875"/>
            <a:ext cx="2133600" cy="365125"/>
          </a:xfrm>
          <a:prstGeom prst="rect">
            <a:avLst/>
          </a:prstGeom>
        </p:spPr>
        <p:txBody>
          <a:bodyPr vert="horz" lIns="91440" tIns="45720" rIns="91440" bIns="45720" rtlCol="0" anchor="ctr"/>
          <a:lstStyle>
            <a:lvl1pPr algn="l">
              <a:defRPr sz="1400" b="0">
                <a:solidFill>
                  <a:schemeClr val="tx1">
                    <a:lumMod val="50000"/>
                    <a:lumOff val="50000"/>
                  </a:schemeClr>
                </a:solidFill>
                <a:latin typeface="Rage Italic" pitchFamily="66" charset="0"/>
                <a:cs typeface="Rage Italic" pitchFamily="66" charset="0"/>
              </a:defRPr>
            </a:lvl1pPr>
          </a:lstStyle>
          <a:p>
            <a:fld id="{E28419FB-C969-4342-AF29-F1A0405D9F97}" type="datetimeFigureOut">
              <a:rPr lang="tr-TR" smtClean="0"/>
              <a:pPr/>
              <a:t>27.09.2014</a:t>
            </a:fld>
            <a:endParaRPr lang="tr-TR"/>
          </a:p>
        </p:txBody>
      </p:sp>
      <p:sp>
        <p:nvSpPr>
          <p:cNvPr id="5" name="Footer Placeholder 4"/>
          <p:cNvSpPr>
            <a:spLocks noGrp="1"/>
          </p:cNvSpPr>
          <p:nvPr>
            <p:ph type="ftr" sz="quarter" idx="3"/>
          </p:nvPr>
        </p:nvSpPr>
        <p:spPr>
          <a:xfrm>
            <a:off x="3124200" y="6148875"/>
            <a:ext cx="2895600" cy="365125"/>
          </a:xfrm>
          <a:prstGeom prst="rect">
            <a:avLst/>
          </a:prstGeom>
        </p:spPr>
        <p:txBody>
          <a:bodyPr vert="horz" lIns="91440" tIns="45720" rIns="91440" bIns="45720" rtlCol="0" anchor="ctr"/>
          <a:lstStyle>
            <a:lvl1pPr algn="ctr">
              <a:defRPr sz="1400" b="0">
                <a:solidFill>
                  <a:schemeClr val="tx1">
                    <a:lumMod val="50000"/>
                    <a:lumOff val="50000"/>
                  </a:schemeClr>
                </a:solidFill>
                <a:latin typeface="Rage Italic" pitchFamily="66" charset="0"/>
                <a:cs typeface="Rage Italic" pitchFamily="66" charset="0"/>
              </a:defRPr>
            </a:lvl1pPr>
          </a:lstStyle>
          <a:p>
            <a:endParaRPr lang="tr-TR"/>
          </a:p>
        </p:txBody>
      </p:sp>
      <p:sp>
        <p:nvSpPr>
          <p:cNvPr id="6" name="Slide Number Placeholder 5"/>
          <p:cNvSpPr>
            <a:spLocks noGrp="1"/>
          </p:cNvSpPr>
          <p:nvPr>
            <p:ph type="sldNum" sz="quarter" idx="4"/>
          </p:nvPr>
        </p:nvSpPr>
        <p:spPr>
          <a:xfrm>
            <a:off x="6459120" y="6148875"/>
            <a:ext cx="2133600" cy="365125"/>
          </a:xfrm>
          <a:prstGeom prst="rect">
            <a:avLst/>
          </a:prstGeom>
        </p:spPr>
        <p:txBody>
          <a:bodyPr vert="horz" lIns="91440" tIns="45720" rIns="91440" bIns="45720" rtlCol="0" anchor="ctr"/>
          <a:lstStyle>
            <a:lvl1pPr algn="r">
              <a:defRPr sz="1400" b="0">
                <a:solidFill>
                  <a:schemeClr val="tx1">
                    <a:lumMod val="50000"/>
                    <a:lumOff val="50000"/>
                  </a:schemeClr>
                </a:solidFill>
                <a:latin typeface="Rage Italic" pitchFamily="66" charset="0"/>
                <a:cs typeface="Rage Italic" pitchFamily="66" charset="0"/>
              </a:defRPr>
            </a:lvl1pPr>
          </a:lstStyle>
          <a:p>
            <a:fld id="{277F7D40-0CE2-4453-BD58-DE2894BBB07F}"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4572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457200" rtl="0" eaLnBrk="1" latinLnBrk="0" hangingPunct="1">
        <a:spcBef>
          <a:spcPct val="20000"/>
        </a:spcBef>
        <a:buClr>
          <a:schemeClr val="accent1"/>
        </a:buClr>
        <a:buSzPct val="95000"/>
        <a:buFont typeface="Rage Italic" pitchFamily="66" charset="0"/>
        <a:buChar char="0"/>
        <a:defRPr sz="2400" kern="1200">
          <a:solidFill>
            <a:schemeClr val="tx1">
              <a:lumMod val="75000"/>
              <a:lumOff val="25000"/>
            </a:schemeClr>
          </a:solidFill>
          <a:latin typeface="+mn-lt"/>
          <a:ea typeface="+mn-ea"/>
          <a:cs typeface="+mn-cs"/>
        </a:defRPr>
      </a:lvl1pPr>
      <a:lvl2pPr marL="557784" indent="-228600" algn="l" defTabSz="457200" rtl="0" eaLnBrk="1" latinLnBrk="0" hangingPunct="1">
        <a:spcBef>
          <a:spcPct val="20000"/>
        </a:spcBef>
        <a:buClr>
          <a:schemeClr val="accent1"/>
        </a:buClr>
        <a:buSzPct val="95000"/>
        <a:buFont typeface="Rage Italic" pitchFamily="66" charset="0"/>
        <a:buChar char="0"/>
        <a:defRPr sz="2200" kern="1200">
          <a:solidFill>
            <a:schemeClr val="tx1">
              <a:lumMod val="75000"/>
              <a:lumOff val="25000"/>
            </a:schemeClr>
          </a:solidFill>
          <a:latin typeface="+mn-lt"/>
          <a:ea typeface="+mn-ea"/>
          <a:cs typeface="+mn-cs"/>
        </a:defRPr>
      </a:lvl2pPr>
      <a:lvl3pPr marL="822960" indent="-182880" algn="l" defTabSz="457200" rtl="0" eaLnBrk="1" latinLnBrk="0" hangingPunct="1">
        <a:spcBef>
          <a:spcPct val="20000"/>
        </a:spcBef>
        <a:buClr>
          <a:schemeClr val="accent1"/>
        </a:buClr>
        <a:buSzPct val="95000"/>
        <a:buFont typeface="Rage Italic" pitchFamily="66" charset="0"/>
        <a:buChar char="0"/>
        <a:defRPr sz="2000" kern="1200">
          <a:solidFill>
            <a:schemeClr val="tx1">
              <a:lumMod val="75000"/>
              <a:lumOff val="25000"/>
            </a:schemeClr>
          </a:solidFill>
          <a:latin typeface="+mn-lt"/>
          <a:ea typeface="+mn-ea"/>
          <a:cs typeface="+mn-cs"/>
        </a:defRPr>
      </a:lvl3pPr>
      <a:lvl4pPr marL="1097280" indent="-182880" algn="l" defTabSz="457200" rtl="0" eaLnBrk="1" latinLnBrk="0" hangingPunct="1">
        <a:spcBef>
          <a:spcPct val="20000"/>
        </a:spcBef>
        <a:buClr>
          <a:schemeClr val="accent1"/>
        </a:buClr>
        <a:buSzPct val="95000"/>
        <a:buFont typeface="Rage Italic" pitchFamily="66" charset="0"/>
        <a:buChar char="0"/>
        <a:defRPr sz="1600" kern="1200">
          <a:solidFill>
            <a:schemeClr val="tx1">
              <a:lumMod val="75000"/>
              <a:lumOff val="25000"/>
            </a:schemeClr>
          </a:solidFill>
          <a:latin typeface="+mn-lt"/>
          <a:ea typeface="+mn-ea"/>
          <a:cs typeface="+mn-cs"/>
        </a:defRPr>
      </a:lvl4pPr>
      <a:lvl5pPr marL="1417320" indent="-182880" algn="l" defTabSz="457200" rtl="0" eaLnBrk="1" latinLnBrk="0" hangingPunct="1">
        <a:spcBef>
          <a:spcPct val="20000"/>
        </a:spcBef>
        <a:buClr>
          <a:schemeClr val="accent1"/>
        </a:buClr>
        <a:buSzPct val="95000"/>
        <a:buFont typeface="Rage Italic" pitchFamily="66" charset="0"/>
        <a:buChar char="0"/>
        <a:defRPr sz="1400" kern="1200" baseline="0">
          <a:solidFill>
            <a:schemeClr val="tx1">
              <a:lumMod val="75000"/>
              <a:lumOff val="25000"/>
            </a:schemeClr>
          </a:solidFill>
          <a:latin typeface="+mn-lt"/>
          <a:ea typeface="+mn-ea"/>
          <a:cs typeface="+mn-cs"/>
        </a:defRPr>
      </a:lvl5pPr>
      <a:lvl6pPr marL="164592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6pPr>
      <a:lvl7pPr marL="192024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7pPr>
      <a:lvl8pPr marL="219456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8pPr>
      <a:lvl9pPr marL="246888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E28419FB-C969-4342-AF29-F1A0405D9F97}" type="datetimeFigureOut">
              <a:rPr lang="tr-TR" smtClean="0"/>
              <a:pPr/>
              <a:t>27.09.2014</a:t>
            </a:fld>
            <a:endParaRPr lang="tr-TR"/>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tr-TR"/>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277F7D40-0CE2-4453-BD58-DE2894BBB07F}"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8419FB-C969-4342-AF29-F1A0405D9F97}" type="datetimeFigureOut">
              <a:rPr lang="tr-TR" smtClean="0">
                <a:solidFill>
                  <a:prstClr val="black">
                    <a:tint val="75000"/>
                  </a:prstClr>
                </a:solidFill>
              </a:rPr>
              <a:pPr/>
              <a:t>27.09.2014</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7F7D40-0CE2-4453-BD58-DE2894BBB07F}"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2175231075"/>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image" Target="../media/image23.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image" Target="../media/image25.jpeg"/><Relationship Id="rId1" Type="http://schemas.openxmlformats.org/officeDocument/2006/relationships/slideLayout" Target="../slideLayouts/slideLayout1.xml"/><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67.xml"/></Relationships>
</file>

<file path=ppt/slides/_rels/slide1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6.xml"/></Relationships>
</file>

<file path=ppt/slides/_rels/slide16.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diagramLayout" Target="../diagrams/layout3.xml"/><Relationship Id="rId7" Type="http://schemas.openxmlformats.org/officeDocument/2006/relationships/image" Target="../media/image30.gif"/><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85.xml"/></Relationships>
</file>

<file path=ppt/slides/_rels/slide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image" Target="../media/image23.gif"/><Relationship Id="rId1" Type="http://schemas.openxmlformats.org/officeDocument/2006/relationships/slideLayout" Target="../slideLayouts/slideLayout90.xml"/></Relationships>
</file>

<file path=ppt/slides/_rels/slide21.xml.rels><?xml version="1.0" encoding="UTF-8" standalone="yes"?>
<Relationships xmlns="http://schemas.openxmlformats.org/package/2006/relationships"><Relationship Id="rId2" Type="http://schemas.openxmlformats.org/officeDocument/2006/relationships/image" Target="../media/image35.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01.xml"/></Relationships>
</file>

<file path=ppt/slides/_rels/slide2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11.xml"/></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slideLayout" Target="../slideLayouts/slideLayout122.xml"/><Relationship Id="rId4" Type="http://schemas.openxmlformats.org/officeDocument/2006/relationships/image" Target="../media/image42.gif"/></Relationships>
</file>

<file path=ppt/slides/_rels/slide2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image" Target="../media/image23.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image" Target="../media/image35.g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image" Target="../media/image35.gi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01.xml"/></Relationships>
</file>

<file path=ppt/slides/_rels/slide3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34.xml"/></Relationships>
</file>

<file path=ppt/slides/_rels/slide37.xml.rels><?xml version="1.0" encoding="UTF-8" standalone="yes"?>
<Relationships xmlns="http://schemas.openxmlformats.org/package/2006/relationships"><Relationship Id="rId3" Type="http://schemas.openxmlformats.org/officeDocument/2006/relationships/image" Target="../media/image50.gif"/><Relationship Id="rId2" Type="http://schemas.openxmlformats.org/officeDocument/2006/relationships/image" Target="../media/image49.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image" Target="../media/image51.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49.jpeg"/><Relationship Id="rId1" Type="http://schemas.openxmlformats.org/officeDocument/2006/relationships/slideLayout" Target="../slideLayouts/slideLayout1.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png"/></Relationships>
</file>

<file path=ppt/slides/_rels/slide4.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16.wmf"/><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1.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30.gif"/><Relationship Id="rId1" Type="http://schemas.openxmlformats.org/officeDocument/2006/relationships/slideLayout" Target="../slideLayouts/slideLayout1.xml"/><Relationship Id="rId4" Type="http://schemas.openxmlformats.org/officeDocument/2006/relationships/image" Target="../media/image59.wmf"/></Relationships>
</file>

<file path=ppt/slides/_rels/slide43.xml.rels><?xml version="1.0" encoding="UTF-8" standalone="yes"?>
<Relationships xmlns="http://schemas.openxmlformats.org/package/2006/relationships"><Relationship Id="rId3" Type="http://schemas.openxmlformats.org/officeDocument/2006/relationships/image" Target="../media/image61.gif"/><Relationship Id="rId2" Type="http://schemas.openxmlformats.org/officeDocument/2006/relationships/image" Target="../media/image60.gif"/><Relationship Id="rId1" Type="http://schemas.openxmlformats.org/officeDocument/2006/relationships/slideLayout" Target="../slideLayouts/slideLayout2.xml"/><Relationship Id="rId6" Type="http://schemas.openxmlformats.org/officeDocument/2006/relationships/image" Target="../media/image64.gif"/><Relationship Id="rId5" Type="http://schemas.openxmlformats.org/officeDocument/2006/relationships/image" Target="../media/image63.gif"/><Relationship Id="rId4" Type="http://schemas.openxmlformats.org/officeDocument/2006/relationships/image" Target="../media/image62.gif"/></Relationships>
</file>

<file path=ppt/slides/_rels/slide44.xml.rels><?xml version="1.0" encoding="UTF-8" standalone="yes"?>
<Relationships xmlns="http://schemas.openxmlformats.org/package/2006/relationships"><Relationship Id="rId2" Type="http://schemas.openxmlformats.org/officeDocument/2006/relationships/image" Target="../media/image65.wmf"/><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slideLayout" Target="../slideLayouts/slideLayout56.xml"/></Relationships>
</file>

<file path=ppt/slides/_rels/slide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4.xml"/></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18000" r="-18000"/>
          </a:stretch>
        </a:blip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rot="21240299">
            <a:off x="163204" y="53933"/>
            <a:ext cx="4382864" cy="1296144"/>
          </a:xfrm>
        </p:spPr>
        <p:txBody>
          <a:bodyPr>
            <a:noAutofit/>
          </a:bodyPr>
          <a:lstStyle/>
          <a:p>
            <a:r>
              <a:rPr lang="tr-TR" sz="6300" b="1" dirty="0">
                <a:solidFill>
                  <a:schemeClr val="tx1"/>
                </a:solidFill>
              </a:rPr>
              <a:t>TEMİZLİK</a:t>
            </a:r>
            <a:endParaRPr lang="tr-TR" sz="6300" dirty="0">
              <a:solidFill>
                <a:schemeClr val="tx1"/>
              </a:solidFill>
            </a:endParaRPr>
          </a:p>
        </p:txBody>
      </p:sp>
    </p:spTree>
    <p:extLst>
      <p:ext uri="{BB962C8B-B14F-4D97-AF65-F5344CB8AC3E}">
        <p14:creationId xmlns:p14="http://schemas.microsoft.com/office/powerpoint/2010/main" xmlns="" val="8935287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6000" r="-6000"/>
          </a:stretch>
        </a:blip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a:xfrm>
            <a:off x="2915816" y="764704"/>
            <a:ext cx="5472608" cy="1470025"/>
          </a:xfrm>
        </p:spPr>
        <p:txBody>
          <a:bodyPr>
            <a:normAutofit fontScale="90000"/>
          </a:bodyPr>
          <a:lstStyle/>
          <a:p>
            <a:r>
              <a:rPr lang="tr-TR" dirty="0" smtClean="0"/>
              <a:t>Misvak, “fırçalamak”</a:t>
            </a:r>
            <a:br>
              <a:rPr lang="tr-TR" dirty="0" smtClean="0"/>
            </a:br>
            <a:r>
              <a:rPr lang="tr-TR" dirty="0" smtClean="0"/>
              <a:t>ya da “fırça” anlamlarına gelir</a:t>
            </a:r>
            <a:br>
              <a:rPr lang="tr-TR" dirty="0" smtClean="0"/>
            </a:br>
            <a:endParaRPr lang="tr-TR" dirty="0"/>
          </a:p>
        </p:txBody>
      </p:sp>
    </p:spTree>
    <p:extLst>
      <p:ext uri="{BB962C8B-B14F-4D97-AF65-F5344CB8AC3E}">
        <p14:creationId xmlns:p14="http://schemas.microsoft.com/office/powerpoint/2010/main" xmlns="" val="1812004304"/>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56000">
              <a:srgbClr val="FF0000"/>
            </a:gs>
            <a:gs pos="100000">
              <a:schemeClr val="bg1"/>
            </a:gs>
          </a:gsLst>
          <a:path path="shape">
            <a:fillToRect l="50000" t="50000" r="50000" b="50000"/>
          </a:path>
          <a:tileRect/>
        </a:gradFill>
        <a:effectLst/>
      </p:bgPr>
    </p:bg>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51520" y="2314040"/>
            <a:ext cx="4176464" cy="3995280"/>
          </a:xfrm>
          <a:prstGeom prst="rect">
            <a:avLst/>
          </a:prstGeom>
        </p:spPr>
      </p:pic>
      <p:pic>
        <p:nvPicPr>
          <p:cNvPr id="5" name="Resim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27627" y="417247"/>
            <a:ext cx="4248472" cy="4024064"/>
          </a:xfrm>
          <a:prstGeom prst="rect">
            <a:avLst/>
          </a:prstGeom>
        </p:spPr>
      </p:pic>
      <p:sp>
        <p:nvSpPr>
          <p:cNvPr id="6" name="Dikdörtgen 5"/>
          <p:cNvSpPr/>
          <p:nvPr/>
        </p:nvSpPr>
        <p:spPr>
          <a:xfrm>
            <a:off x="451163" y="2893142"/>
            <a:ext cx="3832805" cy="2677656"/>
          </a:xfrm>
          <a:prstGeom prst="rect">
            <a:avLst/>
          </a:prstGeom>
        </p:spPr>
        <p:txBody>
          <a:bodyPr wrap="square">
            <a:spAutoFit/>
          </a:bodyPr>
          <a:lstStyle/>
          <a:p>
            <a:pPr algn="ctr"/>
            <a:r>
              <a:rPr lang="tr-TR" sz="2400" dirty="0">
                <a:solidFill>
                  <a:schemeClr val="bg1"/>
                </a:solidFill>
              </a:rPr>
              <a:t>“Misvak, ağız ve</a:t>
            </a:r>
          </a:p>
          <a:p>
            <a:pPr algn="ctr"/>
            <a:r>
              <a:rPr lang="tr-TR" sz="2400" dirty="0">
                <a:solidFill>
                  <a:schemeClr val="bg1"/>
                </a:solidFill>
              </a:rPr>
              <a:t>diş sağlığı için temizleyici bir malzemedir. Ayrıca misvak kullanma işi Rabbimizin rızasını kazandıracak</a:t>
            </a:r>
          </a:p>
          <a:p>
            <a:pPr algn="ctr"/>
            <a:r>
              <a:rPr lang="tr-TR" sz="2400" dirty="0">
                <a:solidFill>
                  <a:schemeClr val="bg1"/>
                </a:solidFill>
              </a:rPr>
              <a:t>işlerdendir</a:t>
            </a:r>
            <a:r>
              <a:rPr lang="tr-TR" sz="2400" dirty="0" smtClean="0">
                <a:solidFill>
                  <a:schemeClr val="bg1"/>
                </a:solidFill>
              </a:rPr>
              <a:t>.”</a:t>
            </a:r>
            <a:br>
              <a:rPr lang="tr-TR" sz="2400" dirty="0" smtClean="0">
                <a:solidFill>
                  <a:schemeClr val="bg1"/>
                </a:solidFill>
              </a:rPr>
            </a:br>
            <a:r>
              <a:rPr lang="tr-TR" sz="2400" dirty="0" smtClean="0">
                <a:solidFill>
                  <a:schemeClr val="bg1"/>
                </a:solidFill>
              </a:rPr>
              <a:t> </a:t>
            </a:r>
            <a:r>
              <a:rPr lang="tr-TR" sz="2400" dirty="0" err="1">
                <a:solidFill>
                  <a:schemeClr val="bg1"/>
                </a:solidFill>
              </a:rPr>
              <a:t>Nesai</a:t>
            </a:r>
            <a:r>
              <a:rPr lang="tr-TR" sz="2400" dirty="0">
                <a:solidFill>
                  <a:schemeClr val="bg1"/>
                </a:solidFill>
              </a:rPr>
              <a:t>, Taharet, 5.</a:t>
            </a:r>
          </a:p>
        </p:txBody>
      </p:sp>
      <p:sp>
        <p:nvSpPr>
          <p:cNvPr id="7" name="Dikdörtgen 6"/>
          <p:cNvSpPr/>
          <p:nvPr/>
        </p:nvSpPr>
        <p:spPr>
          <a:xfrm>
            <a:off x="5019115" y="845808"/>
            <a:ext cx="3465496" cy="2677656"/>
          </a:xfrm>
          <a:prstGeom prst="rect">
            <a:avLst/>
          </a:prstGeom>
        </p:spPr>
        <p:txBody>
          <a:bodyPr wrap="square">
            <a:spAutoFit/>
          </a:bodyPr>
          <a:lstStyle/>
          <a:p>
            <a:pPr algn="ctr"/>
            <a:r>
              <a:rPr lang="tr-TR" sz="2800" dirty="0">
                <a:solidFill>
                  <a:schemeClr val="bg1"/>
                </a:solidFill>
              </a:rPr>
              <a:t>“Misvak kullanın, çünkü misvak, hem ağzı temizler hem de </a:t>
            </a:r>
            <a:r>
              <a:rPr lang="tr-TR" sz="2800" dirty="0" smtClean="0">
                <a:solidFill>
                  <a:schemeClr val="bg1"/>
                </a:solidFill>
              </a:rPr>
              <a:t>Rabbin rızasını kazandırır.”</a:t>
            </a:r>
            <a:r>
              <a:rPr lang="tr-TR" sz="2800" dirty="0">
                <a:solidFill>
                  <a:schemeClr val="bg1"/>
                </a:solidFill>
              </a:rPr>
              <a:t> </a:t>
            </a:r>
            <a:endParaRPr lang="tr-TR" sz="2800" dirty="0" smtClean="0">
              <a:solidFill>
                <a:schemeClr val="bg1"/>
              </a:solidFill>
            </a:endParaRPr>
          </a:p>
          <a:p>
            <a:pPr algn="ctr"/>
            <a:r>
              <a:rPr lang="tr-TR" sz="2800" dirty="0" err="1" smtClean="0">
                <a:solidFill>
                  <a:schemeClr val="bg1"/>
                </a:solidFill>
              </a:rPr>
              <a:t>İbn</a:t>
            </a:r>
            <a:r>
              <a:rPr lang="tr-TR" sz="2800" dirty="0" smtClean="0">
                <a:solidFill>
                  <a:schemeClr val="bg1"/>
                </a:solidFill>
              </a:rPr>
              <a:t> </a:t>
            </a:r>
            <a:r>
              <a:rPr lang="tr-TR" sz="2800" dirty="0" err="1">
                <a:solidFill>
                  <a:schemeClr val="bg1"/>
                </a:solidFill>
              </a:rPr>
              <a:t>Mâce</a:t>
            </a:r>
            <a:r>
              <a:rPr lang="tr-TR" sz="2800" dirty="0">
                <a:solidFill>
                  <a:schemeClr val="bg1"/>
                </a:solidFill>
              </a:rPr>
              <a:t>, </a:t>
            </a:r>
            <a:r>
              <a:rPr lang="tr-TR" sz="2800" dirty="0" err="1">
                <a:solidFill>
                  <a:schemeClr val="bg1"/>
                </a:solidFill>
              </a:rPr>
              <a:t>T</a:t>
            </a:r>
            <a:r>
              <a:rPr lang="tr-TR" sz="2800" dirty="0" err="1" smtClean="0">
                <a:solidFill>
                  <a:schemeClr val="bg1"/>
                </a:solidFill>
              </a:rPr>
              <a:t>ahâret</a:t>
            </a:r>
            <a:r>
              <a:rPr lang="tr-TR" sz="2800" dirty="0" smtClean="0">
                <a:solidFill>
                  <a:schemeClr val="bg1"/>
                </a:solidFill>
              </a:rPr>
              <a:t> </a:t>
            </a:r>
            <a:r>
              <a:rPr lang="tr-TR" sz="2800" dirty="0">
                <a:solidFill>
                  <a:schemeClr val="bg1"/>
                </a:solidFill>
              </a:rPr>
              <a:t>7.</a:t>
            </a:r>
          </a:p>
        </p:txBody>
      </p:sp>
    </p:spTree>
    <p:extLst>
      <p:ext uri="{BB962C8B-B14F-4D97-AF65-F5344CB8AC3E}">
        <p14:creationId xmlns:p14="http://schemas.microsoft.com/office/powerpoint/2010/main" xmlns="" val="181200430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çerik Yer Tutucusu 1"/>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3275856" y="332656"/>
            <a:ext cx="2592288" cy="2520280"/>
          </a:xfrm>
          <a:prstGeom prst="rect">
            <a:avLst/>
          </a:prstGeom>
          <a:ln w="228600" cap="sq" cmpd="thickThin">
            <a:solidFill>
              <a:schemeClr val="tx1">
                <a:lumMod val="95000"/>
                <a:lumOff val="5000"/>
              </a:schemeClr>
            </a:solidFill>
            <a:prstDash val="solid"/>
            <a:miter lim="800000"/>
          </a:ln>
          <a:effectLst>
            <a:innerShdw blurRad="76200">
              <a:srgbClr val="000000"/>
            </a:innerShdw>
          </a:effectLst>
        </p:spPr>
      </p:pic>
      <p:pic>
        <p:nvPicPr>
          <p:cNvPr id="6" name="Resim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37812" y="116632"/>
            <a:ext cx="2778004" cy="2952328"/>
          </a:xfrm>
          <a:prstGeom prst="rect">
            <a:avLst/>
          </a:prstGeom>
        </p:spPr>
      </p:pic>
      <p:pic>
        <p:nvPicPr>
          <p:cNvPr id="4" name="Resim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156176" y="116632"/>
            <a:ext cx="2852936" cy="2996952"/>
          </a:xfrm>
          <a:prstGeom prst="rect">
            <a:avLst/>
          </a:prstGeom>
        </p:spPr>
      </p:pic>
      <p:sp>
        <p:nvSpPr>
          <p:cNvPr id="3" name="Metin kutusu 2"/>
          <p:cNvSpPr txBox="1"/>
          <p:nvPr/>
        </p:nvSpPr>
        <p:spPr>
          <a:xfrm>
            <a:off x="104158" y="3414084"/>
            <a:ext cx="8754668" cy="3257174"/>
          </a:xfrm>
          <a:prstGeom prst="rect">
            <a:avLst/>
          </a:prstGeom>
          <a:solidFill>
            <a:schemeClr val="bg1">
              <a:lumMod val="75000"/>
            </a:schemeClr>
          </a:solidFill>
          <a:ln>
            <a:solidFill>
              <a:schemeClr val="tx1">
                <a:lumMod val="75000"/>
                <a:lumOff val="25000"/>
              </a:schemeClr>
            </a:solidFill>
          </a:ln>
          <a:effectLst>
            <a:innerShdw blurRad="63500" dist="50800" dir="8100000">
              <a:prstClr val="black">
                <a:alpha val="50000"/>
              </a:prstClr>
            </a:innerShdw>
          </a:effectLst>
        </p:spPr>
        <p:txBody>
          <a:bodyPr wrap="square" rtlCol="0">
            <a:spAutoFit/>
          </a:bodyPr>
          <a:lstStyle/>
          <a:p>
            <a:pPr algn="just">
              <a:lnSpc>
                <a:spcPct val="150000"/>
              </a:lnSpc>
              <a:spcBef>
                <a:spcPts val="600"/>
              </a:spcBef>
              <a:spcAft>
                <a:spcPts val="600"/>
              </a:spcAft>
            </a:pPr>
            <a:r>
              <a:rPr lang="tr-TR" sz="2800" dirty="0" smtClean="0"/>
              <a:t>Hz. Peygamber evine girdiğinde </a:t>
            </a:r>
            <a:r>
              <a:rPr lang="tr-TR" sz="2800" dirty="0"/>
              <a:t>ilk işi dişlerini fırçalamak </a:t>
            </a:r>
            <a:r>
              <a:rPr lang="tr-TR" sz="2800" dirty="0" smtClean="0"/>
              <a:t>olurdu. Gece </a:t>
            </a:r>
            <a:r>
              <a:rPr lang="tr-TR" sz="2800" dirty="0"/>
              <a:t>olsun gündüz olsun </a:t>
            </a:r>
            <a:r>
              <a:rPr lang="tr-TR" sz="2800" dirty="0" smtClean="0"/>
              <a:t>yatmadan önce abdest suyu </a:t>
            </a:r>
            <a:r>
              <a:rPr lang="tr-TR" sz="2800" dirty="0"/>
              <a:t>ve misvakı hazırlanıp </a:t>
            </a:r>
            <a:r>
              <a:rPr lang="tr-TR" sz="2800" dirty="0" smtClean="0"/>
              <a:t>belli bir </a:t>
            </a:r>
            <a:r>
              <a:rPr lang="tr-TR" sz="2800" dirty="0"/>
              <a:t>yere konurdu. Uykudan uyanınca </a:t>
            </a:r>
            <a:r>
              <a:rPr lang="tr-TR" sz="2800" dirty="0" smtClean="0"/>
              <a:t>abdest alır</a:t>
            </a:r>
            <a:r>
              <a:rPr lang="tr-TR" sz="2800" dirty="0"/>
              <a:t>, abdest </a:t>
            </a:r>
            <a:r>
              <a:rPr lang="tr-TR" sz="2800" dirty="0" smtClean="0"/>
              <a:t>almadan önce </a:t>
            </a:r>
            <a:r>
              <a:rPr lang="tr-TR" sz="2800" dirty="0"/>
              <a:t>de mutlaka </a:t>
            </a:r>
            <a:r>
              <a:rPr lang="tr-TR" sz="2800" dirty="0" smtClean="0"/>
              <a:t>dişlerini temizlerdi</a:t>
            </a:r>
            <a:r>
              <a:rPr lang="tr-TR" sz="2800" dirty="0"/>
              <a:t>.</a:t>
            </a:r>
            <a:endParaRPr lang="tr-TR" sz="2800" b="1" dirty="0">
              <a:solidFill>
                <a:prstClr val="black"/>
              </a:solidFill>
            </a:endParaRPr>
          </a:p>
        </p:txBody>
      </p:sp>
    </p:spTree>
    <p:extLst>
      <p:ext uri="{BB962C8B-B14F-4D97-AF65-F5344CB8AC3E}">
        <p14:creationId xmlns:p14="http://schemas.microsoft.com/office/powerpoint/2010/main" xmlns="" val="2319870952"/>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491555" y="908720"/>
            <a:ext cx="8136904" cy="1470025"/>
          </a:xfrm>
        </p:spPr>
        <p:txBody>
          <a:bodyPr>
            <a:noAutofit/>
          </a:bodyPr>
          <a:lstStyle/>
          <a:p>
            <a:r>
              <a:rPr lang="tr-TR" sz="3600" dirty="0"/>
              <a:t>Oruçlu olduğu zamanlarda bile </a:t>
            </a:r>
            <a:r>
              <a:rPr lang="tr-TR" sz="3600" dirty="0" smtClean="0"/>
              <a:t>dişlerinin temizliğini ihmal etmeyen Peygamber Efendimiz </a:t>
            </a:r>
            <a:r>
              <a:rPr lang="tr-TR" sz="3600" dirty="0"/>
              <a:t>(</a:t>
            </a:r>
            <a:r>
              <a:rPr lang="tr-TR" sz="3600" dirty="0" err="1" smtClean="0"/>
              <a:t>s.a.v</a:t>
            </a:r>
            <a:r>
              <a:rPr lang="tr-TR" sz="3600" dirty="0" smtClean="0"/>
              <a:t>.), </a:t>
            </a:r>
            <a:r>
              <a:rPr lang="tr-TR" sz="3600" dirty="0"/>
              <a:t>çevresine de “</a:t>
            </a:r>
            <a:r>
              <a:rPr lang="tr-TR" sz="3600" dirty="0" smtClean="0"/>
              <a:t>Oruçlunun hayırlı </a:t>
            </a:r>
            <a:r>
              <a:rPr lang="tr-TR" sz="3600" dirty="0"/>
              <a:t>hasletlerinden biri, </a:t>
            </a:r>
            <a:r>
              <a:rPr lang="tr-TR" sz="3600" dirty="0" smtClean="0"/>
              <a:t>misvak kullanmasıdır.”</a:t>
            </a:r>
            <a:r>
              <a:rPr lang="tr-TR" sz="3600" dirty="0"/>
              <a:t> </a:t>
            </a:r>
            <a:r>
              <a:rPr lang="tr-TR" sz="3600" dirty="0" smtClean="0"/>
              <a:t>buyururdu</a:t>
            </a:r>
            <a:r>
              <a:rPr lang="tr-TR" sz="3600" dirty="0"/>
              <a:t>.</a:t>
            </a:r>
          </a:p>
        </p:txBody>
      </p:sp>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084168" y="3933057"/>
            <a:ext cx="2971800" cy="2934960"/>
          </a:xfrm>
          <a:prstGeom prst="rect">
            <a:avLst/>
          </a:prstGeom>
        </p:spPr>
      </p:pic>
      <p:pic>
        <p:nvPicPr>
          <p:cNvPr id="4" name="Resim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843808" y="3274046"/>
            <a:ext cx="3864446" cy="2047106"/>
          </a:xfrm>
          <a:prstGeom prst="rect">
            <a:avLst/>
          </a:prstGeom>
        </p:spPr>
      </p:pic>
      <p:pic>
        <p:nvPicPr>
          <p:cNvPr id="5" name="Resim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0029" y="3817299"/>
            <a:ext cx="2813779" cy="3009404"/>
          </a:xfrm>
          <a:prstGeom prst="rect">
            <a:avLst/>
          </a:prstGeom>
        </p:spPr>
      </p:pic>
    </p:spTree>
    <p:extLst>
      <p:ext uri="{BB962C8B-B14F-4D97-AF65-F5344CB8AC3E}">
        <p14:creationId xmlns:p14="http://schemas.microsoft.com/office/powerpoint/2010/main" xmlns="" val="1812004304"/>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rot="360000">
            <a:off x="3323433" y="2846396"/>
            <a:ext cx="4847038" cy="2250126"/>
          </a:xfrm>
        </p:spPr>
        <p:txBody>
          <a:bodyPr/>
          <a:lstStyle/>
          <a:p>
            <a:r>
              <a:rPr lang="tr-TR" b="1" dirty="0"/>
              <a:t>2. BEDEN TEMİZLİĞİ</a:t>
            </a:r>
            <a:endParaRPr lang="tr-TR" dirty="0"/>
          </a:p>
        </p:txBody>
      </p:sp>
      <p:sp>
        <p:nvSpPr>
          <p:cNvPr id="5" name="Alt Başlık 4"/>
          <p:cNvSpPr>
            <a:spLocks noGrp="1"/>
          </p:cNvSpPr>
          <p:nvPr>
            <p:ph type="subTitle" idx="1"/>
          </p:nvPr>
        </p:nvSpPr>
        <p:spPr/>
        <p:txBody>
          <a:bodyPr/>
          <a:lstStyle/>
          <a:p>
            <a:endParaRPr lang="tr-TR"/>
          </a:p>
        </p:txBody>
      </p:sp>
      <p:pic>
        <p:nvPicPr>
          <p:cNvPr id="7" name="Resim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rot="20608834">
            <a:off x="427985" y="2642418"/>
            <a:ext cx="3604704" cy="3630520"/>
          </a:xfrm>
          <a:prstGeom prst="rect">
            <a:avLst/>
          </a:prstGeom>
        </p:spPr>
      </p:pic>
    </p:spTree>
    <p:extLst>
      <p:ext uri="{BB962C8B-B14F-4D97-AF65-F5344CB8AC3E}">
        <p14:creationId xmlns:p14="http://schemas.microsoft.com/office/powerpoint/2010/main" xmlns="" val="1854284078"/>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idx="1"/>
          </p:nvPr>
        </p:nvSpPr>
        <p:spPr>
          <a:xfrm>
            <a:off x="143508" y="810845"/>
            <a:ext cx="9000492" cy="2042091"/>
          </a:xfrm>
          <a:solidFill>
            <a:schemeClr val="tx2">
              <a:lumMod val="20000"/>
              <a:lumOff val="80000"/>
            </a:schemeClr>
          </a:solidFill>
          <a:ln>
            <a:solidFill>
              <a:schemeClr val="tx2">
                <a:lumMod val="60000"/>
                <a:lumOff val="40000"/>
              </a:schemeClr>
            </a:solidFill>
          </a:ln>
        </p:spPr>
        <p:txBody>
          <a:bodyPr>
            <a:noAutofit/>
          </a:bodyPr>
          <a:lstStyle/>
          <a:p>
            <a:pPr marL="0" indent="0" algn="just">
              <a:buNone/>
            </a:pPr>
            <a:r>
              <a:rPr lang="tr-TR" sz="2300" dirty="0"/>
              <a:t>“Peygamber Efendimiz (</a:t>
            </a:r>
            <a:r>
              <a:rPr lang="tr-TR" sz="2300" dirty="0" err="1"/>
              <a:t>s.a</a:t>
            </a:r>
            <a:r>
              <a:rPr lang="tr-TR" sz="2300" dirty="0"/>
              <a:t>.), “Her yedi günde bir gusül edip başını ve </a:t>
            </a:r>
            <a:r>
              <a:rPr lang="tr-TR" sz="2300" dirty="0" smtClean="0"/>
              <a:t>bedenini yıkamak</a:t>
            </a:r>
            <a:r>
              <a:rPr lang="tr-TR" sz="2300" dirty="0"/>
              <a:t>, her Müslüman üzerinde Allah’ın bir hakkıdır.” buyurmuşlardır</a:t>
            </a:r>
            <a:r>
              <a:rPr lang="tr-TR" sz="2300" dirty="0" smtClean="0"/>
              <a:t>. (</a:t>
            </a:r>
            <a:r>
              <a:rPr lang="tr-TR" sz="2300" dirty="0"/>
              <a:t>Müslim, Cuma, 9.)</a:t>
            </a:r>
          </a:p>
          <a:p>
            <a:pPr marL="0" indent="0" algn="just">
              <a:buNone/>
            </a:pPr>
            <a:r>
              <a:rPr lang="tr-TR" sz="2300" dirty="0"/>
              <a:t>H</a:t>
            </a:r>
            <a:r>
              <a:rPr lang="tr-TR" sz="2300" dirty="0" smtClean="0"/>
              <a:t>adis-i </a:t>
            </a:r>
            <a:r>
              <a:rPr lang="tr-TR" sz="2300" dirty="0"/>
              <a:t>şerifte anlatılan “beden temizliğinin Müslüman üzerinde Allah’ın</a:t>
            </a:r>
          </a:p>
          <a:p>
            <a:pPr marL="0" indent="0" algn="just">
              <a:buNone/>
            </a:pPr>
            <a:r>
              <a:rPr lang="tr-TR" sz="2300" dirty="0"/>
              <a:t>bir hakkı olması” sizce ne anlama gelmektedir?</a:t>
            </a:r>
          </a:p>
        </p:txBody>
      </p:sp>
      <p:sp>
        <p:nvSpPr>
          <p:cNvPr id="7" name="Aşağı Şerit 6"/>
          <p:cNvSpPr/>
          <p:nvPr/>
        </p:nvSpPr>
        <p:spPr>
          <a:xfrm>
            <a:off x="0" y="18757"/>
            <a:ext cx="9144000" cy="792088"/>
          </a:xfrm>
          <a:prstGeom prst="ribbon">
            <a:avLst>
              <a:gd name="adj1" fmla="val 16667"/>
              <a:gd name="adj2" fmla="val 5982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dirty="0" smtClean="0">
                <a:solidFill>
                  <a:prstClr val="white"/>
                </a:solidFill>
              </a:rPr>
              <a:t>YORUMLAYALIM</a:t>
            </a:r>
            <a:endParaRPr lang="tr-TR" sz="3600" dirty="0">
              <a:solidFill>
                <a:prstClr val="white"/>
              </a:solidFill>
            </a:endParaRPr>
          </a:p>
        </p:txBody>
      </p:sp>
      <p:pic>
        <p:nvPicPr>
          <p:cNvPr id="8" name="Resim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51520" y="2973570"/>
            <a:ext cx="8568952" cy="3884430"/>
          </a:xfrm>
          <a:prstGeom prst="rect">
            <a:avLst/>
          </a:prstGeom>
        </p:spPr>
      </p:pic>
    </p:spTree>
    <p:extLst>
      <p:ext uri="{BB962C8B-B14F-4D97-AF65-F5344CB8AC3E}">
        <p14:creationId xmlns:p14="http://schemas.microsoft.com/office/powerpoint/2010/main" xmlns="" val="4011359904"/>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yagram 4"/>
          <p:cNvGraphicFramePr/>
          <p:nvPr>
            <p:extLst>
              <p:ext uri="{D42A27DB-BD31-4B8C-83A1-F6EECF244321}">
                <p14:modId xmlns:p14="http://schemas.microsoft.com/office/powerpoint/2010/main" xmlns="" val="2618746559"/>
              </p:ext>
            </p:extLst>
          </p:nvPr>
        </p:nvGraphicFramePr>
        <p:xfrm>
          <a:off x="-324544" y="1052736"/>
          <a:ext cx="9180000" cy="59046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Resim 6"/>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5863495" y="188640"/>
            <a:ext cx="3167966" cy="1484784"/>
          </a:xfrm>
          <a:prstGeom prst="rect">
            <a:avLst/>
          </a:prstGeom>
        </p:spPr>
      </p:pic>
      <p:pic>
        <p:nvPicPr>
          <p:cNvPr id="8" name="Resim 7"/>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79512" y="0"/>
            <a:ext cx="3167966" cy="1484784"/>
          </a:xfrm>
          <a:prstGeom prst="rect">
            <a:avLst/>
          </a:prstGeom>
        </p:spPr>
      </p:pic>
      <p:pic>
        <p:nvPicPr>
          <p:cNvPr id="9" name="Resim 8"/>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rot="5400000">
            <a:off x="3809999" y="-178660"/>
            <a:ext cx="1668012" cy="2036156"/>
          </a:xfrm>
          <a:prstGeom prst="rect">
            <a:avLst/>
          </a:prstGeom>
        </p:spPr>
      </p:pic>
    </p:spTree>
    <p:extLst>
      <p:ext uri="{BB962C8B-B14F-4D97-AF65-F5344CB8AC3E}">
        <p14:creationId xmlns:p14="http://schemas.microsoft.com/office/powerpoint/2010/main" xmlns="" val="74490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graphicEl>
                                              <a:dgm id="{A8F736CA-4ABC-425C-AD97-AD3AE38AE491}"/>
                                            </p:graphicEl>
                                          </p:spTgt>
                                        </p:tgtEl>
                                        <p:attrNameLst>
                                          <p:attrName>style.visibility</p:attrName>
                                        </p:attrNameLst>
                                      </p:cBhvr>
                                      <p:to>
                                        <p:strVal val="visible"/>
                                      </p:to>
                                    </p:set>
                                    <p:anim calcmode="lin" valueType="num">
                                      <p:cBhvr>
                                        <p:cTn id="7" dur="1000" fill="hold"/>
                                        <p:tgtEl>
                                          <p:spTgt spid="5">
                                            <p:graphicEl>
                                              <a:dgm id="{A8F736CA-4ABC-425C-AD97-AD3AE38AE491}"/>
                                            </p:graphicEl>
                                          </p:spTgt>
                                        </p:tgtEl>
                                        <p:attrNameLst>
                                          <p:attrName>ppt_w</p:attrName>
                                        </p:attrNameLst>
                                      </p:cBhvr>
                                      <p:tavLst>
                                        <p:tav tm="0">
                                          <p:val>
                                            <p:strVal val="#ppt_w*0.70"/>
                                          </p:val>
                                        </p:tav>
                                        <p:tav tm="100000">
                                          <p:val>
                                            <p:strVal val="#ppt_w"/>
                                          </p:val>
                                        </p:tav>
                                      </p:tavLst>
                                    </p:anim>
                                    <p:anim calcmode="lin" valueType="num">
                                      <p:cBhvr>
                                        <p:cTn id="8" dur="1000" fill="hold"/>
                                        <p:tgtEl>
                                          <p:spTgt spid="5">
                                            <p:graphicEl>
                                              <a:dgm id="{A8F736CA-4ABC-425C-AD97-AD3AE38AE491}"/>
                                            </p:graphicEl>
                                          </p:spTgt>
                                        </p:tgtEl>
                                        <p:attrNameLst>
                                          <p:attrName>ppt_h</p:attrName>
                                        </p:attrNameLst>
                                      </p:cBhvr>
                                      <p:tavLst>
                                        <p:tav tm="0">
                                          <p:val>
                                            <p:strVal val="#ppt_h"/>
                                          </p:val>
                                        </p:tav>
                                        <p:tav tm="100000">
                                          <p:val>
                                            <p:strVal val="#ppt_h"/>
                                          </p:val>
                                        </p:tav>
                                      </p:tavLst>
                                    </p:anim>
                                    <p:animEffect transition="in" filter="fade">
                                      <p:cBhvr>
                                        <p:cTn id="9" dur="1000"/>
                                        <p:tgtEl>
                                          <p:spTgt spid="5">
                                            <p:graphicEl>
                                              <a:dgm id="{A8F736CA-4ABC-425C-AD97-AD3AE38AE491}"/>
                                            </p:graphic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5">
                                            <p:graphicEl>
                                              <a:dgm id="{BCA48415-46A4-4B5A-8355-A5777E8AE4CA}"/>
                                            </p:graphicEl>
                                          </p:spTgt>
                                        </p:tgtEl>
                                        <p:attrNameLst>
                                          <p:attrName>style.visibility</p:attrName>
                                        </p:attrNameLst>
                                      </p:cBhvr>
                                      <p:to>
                                        <p:strVal val="visible"/>
                                      </p:to>
                                    </p:set>
                                    <p:anim calcmode="lin" valueType="num">
                                      <p:cBhvr>
                                        <p:cTn id="14" dur="1000" fill="hold"/>
                                        <p:tgtEl>
                                          <p:spTgt spid="5">
                                            <p:graphicEl>
                                              <a:dgm id="{BCA48415-46A4-4B5A-8355-A5777E8AE4CA}"/>
                                            </p:graphicEl>
                                          </p:spTgt>
                                        </p:tgtEl>
                                        <p:attrNameLst>
                                          <p:attrName>ppt_w</p:attrName>
                                        </p:attrNameLst>
                                      </p:cBhvr>
                                      <p:tavLst>
                                        <p:tav tm="0">
                                          <p:val>
                                            <p:strVal val="#ppt_w*0.70"/>
                                          </p:val>
                                        </p:tav>
                                        <p:tav tm="100000">
                                          <p:val>
                                            <p:strVal val="#ppt_w"/>
                                          </p:val>
                                        </p:tav>
                                      </p:tavLst>
                                    </p:anim>
                                    <p:anim calcmode="lin" valueType="num">
                                      <p:cBhvr>
                                        <p:cTn id="15" dur="1000" fill="hold"/>
                                        <p:tgtEl>
                                          <p:spTgt spid="5">
                                            <p:graphicEl>
                                              <a:dgm id="{BCA48415-46A4-4B5A-8355-A5777E8AE4CA}"/>
                                            </p:graphicEl>
                                          </p:spTgt>
                                        </p:tgtEl>
                                        <p:attrNameLst>
                                          <p:attrName>ppt_h</p:attrName>
                                        </p:attrNameLst>
                                      </p:cBhvr>
                                      <p:tavLst>
                                        <p:tav tm="0">
                                          <p:val>
                                            <p:strVal val="#ppt_h"/>
                                          </p:val>
                                        </p:tav>
                                        <p:tav tm="100000">
                                          <p:val>
                                            <p:strVal val="#ppt_h"/>
                                          </p:val>
                                        </p:tav>
                                      </p:tavLst>
                                    </p:anim>
                                    <p:animEffect transition="in" filter="fade">
                                      <p:cBhvr>
                                        <p:cTn id="16" dur="1000"/>
                                        <p:tgtEl>
                                          <p:spTgt spid="5">
                                            <p:graphicEl>
                                              <a:dgm id="{BCA48415-46A4-4B5A-8355-A5777E8AE4CA}"/>
                                            </p:graphicEl>
                                          </p:spTgt>
                                        </p:tgtEl>
                                      </p:cBhvr>
                                    </p:animEffect>
                                  </p:childTnLst>
                                </p:cTn>
                              </p:par>
                              <p:par>
                                <p:cTn id="17" presetID="55" presetClass="entr" presetSubtype="0" fill="hold" grpId="0" nodeType="withEffect">
                                  <p:stCondLst>
                                    <p:cond delay="0"/>
                                  </p:stCondLst>
                                  <p:childTnLst>
                                    <p:set>
                                      <p:cBhvr>
                                        <p:cTn id="18" dur="1" fill="hold">
                                          <p:stCondLst>
                                            <p:cond delay="0"/>
                                          </p:stCondLst>
                                        </p:cTn>
                                        <p:tgtEl>
                                          <p:spTgt spid="5">
                                            <p:graphicEl>
                                              <a:dgm id="{D233EDE1-6660-4B78-B04A-66AA62A1F5D3}"/>
                                            </p:graphicEl>
                                          </p:spTgt>
                                        </p:tgtEl>
                                        <p:attrNameLst>
                                          <p:attrName>style.visibility</p:attrName>
                                        </p:attrNameLst>
                                      </p:cBhvr>
                                      <p:to>
                                        <p:strVal val="visible"/>
                                      </p:to>
                                    </p:set>
                                    <p:anim calcmode="lin" valueType="num">
                                      <p:cBhvr>
                                        <p:cTn id="19" dur="1000" fill="hold"/>
                                        <p:tgtEl>
                                          <p:spTgt spid="5">
                                            <p:graphicEl>
                                              <a:dgm id="{D233EDE1-6660-4B78-B04A-66AA62A1F5D3}"/>
                                            </p:graphicEl>
                                          </p:spTgt>
                                        </p:tgtEl>
                                        <p:attrNameLst>
                                          <p:attrName>ppt_w</p:attrName>
                                        </p:attrNameLst>
                                      </p:cBhvr>
                                      <p:tavLst>
                                        <p:tav tm="0">
                                          <p:val>
                                            <p:strVal val="#ppt_w*0.70"/>
                                          </p:val>
                                        </p:tav>
                                        <p:tav tm="100000">
                                          <p:val>
                                            <p:strVal val="#ppt_w"/>
                                          </p:val>
                                        </p:tav>
                                      </p:tavLst>
                                    </p:anim>
                                    <p:anim calcmode="lin" valueType="num">
                                      <p:cBhvr>
                                        <p:cTn id="20" dur="1000" fill="hold"/>
                                        <p:tgtEl>
                                          <p:spTgt spid="5">
                                            <p:graphicEl>
                                              <a:dgm id="{D233EDE1-6660-4B78-B04A-66AA62A1F5D3}"/>
                                            </p:graphicEl>
                                          </p:spTgt>
                                        </p:tgtEl>
                                        <p:attrNameLst>
                                          <p:attrName>ppt_h</p:attrName>
                                        </p:attrNameLst>
                                      </p:cBhvr>
                                      <p:tavLst>
                                        <p:tav tm="0">
                                          <p:val>
                                            <p:strVal val="#ppt_h"/>
                                          </p:val>
                                        </p:tav>
                                        <p:tav tm="100000">
                                          <p:val>
                                            <p:strVal val="#ppt_h"/>
                                          </p:val>
                                        </p:tav>
                                      </p:tavLst>
                                    </p:anim>
                                    <p:animEffect transition="in" filter="fade">
                                      <p:cBhvr>
                                        <p:cTn id="21" dur="1000"/>
                                        <p:tgtEl>
                                          <p:spTgt spid="5">
                                            <p:graphicEl>
                                              <a:dgm id="{D233EDE1-6660-4B78-B04A-66AA62A1F5D3}"/>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5">
                                            <p:graphicEl>
                                              <a:dgm id="{479D53FB-79FD-4AFA-AF1D-39979FA0949C}"/>
                                            </p:graphicEl>
                                          </p:spTgt>
                                        </p:tgtEl>
                                        <p:attrNameLst>
                                          <p:attrName>style.visibility</p:attrName>
                                        </p:attrNameLst>
                                      </p:cBhvr>
                                      <p:to>
                                        <p:strVal val="visible"/>
                                      </p:to>
                                    </p:set>
                                    <p:anim calcmode="lin" valueType="num">
                                      <p:cBhvr>
                                        <p:cTn id="26" dur="1000" fill="hold"/>
                                        <p:tgtEl>
                                          <p:spTgt spid="5">
                                            <p:graphicEl>
                                              <a:dgm id="{479D53FB-79FD-4AFA-AF1D-39979FA0949C}"/>
                                            </p:graphicEl>
                                          </p:spTgt>
                                        </p:tgtEl>
                                        <p:attrNameLst>
                                          <p:attrName>ppt_w</p:attrName>
                                        </p:attrNameLst>
                                      </p:cBhvr>
                                      <p:tavLst>
                                        <p:tav tm="0">
                                          <p:val>
                                            <p:strVal val="#ppt_w*0.70"/>
                                          </p:val>
                                        </p:tav>
                                        <p:tav tm="100000">
                                          <p:val>
                                            <p:strVal val="#ppt_w"/>
                                          </p:val>
                                        </p:tav>
                                      </p:tavLst>
                                    </p:anim>
                                    <p:anim calcmode="lin" valueType="num">
                                      <p:cBhvr>
                                        <p:cTn id="27" dur="1000" fill="hold"/>
                                        <p:tgtEl>
                                          <p:spTgt spid="5">
                                            <p:graphicEl>
                                              <a:dgm id="{479D53FB-79FD-4AFA-AF1D-39979FA0949C}"/>
                                            </p:graphicEl>
                                          </p:spTgt>
                                        </p:tgtEl>
                                        <p:attrNameLst>
                                          <p:attrName>ppt_h</p:attrName>
                                        </p:attrNameLst>
                                      </p:cBhvr>
                                      <p:tavLst>
                                        <p:tav tm="0">
                                          <p:val>
                                            <p:strVal val="#ppt_h"/>
                                          </p:val>
                                        </p:tav>
                                        <p:tav tm="100000">
                                          <p:val>
                                            <p:strVal val="#ppt_h"/>
                                          </p:val>
                                        </p:tav>
                                      </p:tavLst>
                                    </p:anim>
                                    <p:animEffect transition="in" filter="fade">
                                      <p:cBhvr>
                                        <p:cTn id="28" dur="1000"/>
                                        <p:tgtEl>
                                          <p:spTgt spid="5">
                                            <p:graphicEl>
                                              <a:dgm id="{479D53FB-79FD-4AFA-AF1D-39979FA0949C}"/>
                                            </p:graphicEl>
                                          </p:spTgt>
                                        </p:tgtEl>
                                      </p:cBhvr>
                                    </p:animEffect>
                                  </p:childTnLst>
                                </p:cTn>
                              </p:par>
                              <p:par>
                                <p:cTn id="29" presetID="55" presetClass="entr" presetSubtype="0" fill="hold" grpId="0" nodeType="withEffect">
                                  <p:stCondLst>
                                    <p:cond delay="0"/>
                                  </p:stCondLst>
                                  <p:childTnLst>
                                    <p:set>
                                      <p:cBhvr>
                                        <p:cTn id="30" dur="1" fill="hold">
                                          <p:stCondLst>
                                            <p:cond delay="0"/>
                                          </p:stCondLst>
                                        </p:cTn>
                                        <p:tgtEl>
                                          <p:spTgt spid="5">
                                            <p:graphicEl>
                                              <a:dgm id="{CF5AFDAF-2C7E-49CD-B2C7-61D0A493A127}"/>
                                            </p:graphicEl>
                                          </p:spTgt>
                                        </p:tgtEl>
                                        <p:attrNameLst>
                                          <p:attrName>style.visibility</p:attrName>
                                        </p:attrNameLst>
                                      </p:cBhvr>
                                      <p:to>
                                        <p:strVal val="visible"/>
                                      </p:to>
                                    </p:set>
                                    <p:anim calcmode="lin" valueType="num">
                                      <p:cBhvr>
                                        <p:cTn id="31" dur="1000" fill="hold"/>
                                        <p:tgtEl>
                                          <p:spTgt spid="5">
                                            <p:graphicEl>
                                              <a:dgm id="{CF5AFDAF-2C7E-49CD-B2C7-61D0A493A127}"/>
                                            </p:graphicEl>
                                          </p:spTgt>
                                        </p:tgtEl>
                                        <p:attrNameLst>
                                          <p:attrName>ppt_w</p:attrName>
                                        </p:attrNameLst>
                                      </p:cBhvr>
                                      <p:tavLst>
                                        <p:tav tm="0">
                                          <p:val>
                                            <p:strVal val="#ppt_w*0.70"/>
                                          </p:val>
                                        </p:tav>
                                        <p:tav tm="100000">
                                          <p:val>
                                            <p:strVal val="#ppt_w"/>
                                          </p:val>
                                        </p:tav>
                                      </p:tavLst>
                                    </p:anim>
                                    <p:anim calcmode="lin" valueType="num">
                                      <p:cBhvr>
                                        <p:cTn id="32" dur="1000" fill="hold"/>
                                        <p:tgtEl>
                                          <p:spTgt spid="5">
                                            <p:graphicEl>
                                              <a:dgm id="{CF5AFDAF-2C7E-49CD-B2C7-61D0A493A127}"/>
                                            </p:graphicEl>
                                          </p:spTgt>
                                        </p:tgtEl>
                                        <p:attrNameLst>
                                          <p:attrName>ppt_h</p:attrName>
                                        </p:attrNameLst>
                                      </p:cBhvr>
                                      <p:tavLst>
                                        <p:tav tm="0">
                                          <p:val>
                                            <p:strVal val="#ppt_h"/>
                                          </p:val>
                                        </p:tav>
                                        <p:tav tm="100000">
                                          <p:val>
                                            <p:strVal val="#ppt_h"/>
                                          </p:val>
                                        </p:tav>
                                      </p:tavLst>
                                    </p:anim>
                                    <p:animEffect transition="in" filter="fade">
                                      <p:cBhvr>
                                        <p:cTn id="33" dur="1000"/>
                                        <p:tgtEl>
                                          <p:spTgt spid="5">
                                            <p:graphicEl>
                                              <a:dgm id="{CF5AFDAF-2C7E-49CD-B2C7-61D0A493A127}"/>
                                            </p:graphicEl>
                                          </p:spTgt>
                                        </p:tgtEl>
                                      </p:cBhvr>
                                    </p:animEffect>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grpId="0" nodeType="clickEffect">
                                  <p:stCondLst>
                                    <p:cond delay="0"/>
                                  </p:stCondLst>
                                  <p:childTnLst>
                                    <p:set>
                                      <p:cBhvr>
                                        <p:cTn id="37" dur="1" fill="hold">
                                          <p:stCondLst>
                                            <p:cond delay="0"/>
                                          </p:stCondLst>
                                        </p:cTn>
                                        <p:tgtEl>
                                          <p:spTgt spid="5">
                                            <p:graphicEl>
                                              <a:dgm id="{F84A7C5A-1E69-4E52-ABF4-965D6FEEA34B}"/>
                                            </p:graphicEl>
                                          </p:spTgt>
                                        </p:tgtEl>
                                        <p:attrNameLst>
                                          <p:attrName>style.visibility</p:attrName>
                                        </p:attrNameLst>
                                      </p:cBhvr>
                                      <p:to>
                                        <p:strVal val="visible"/>
                                      </p:to>
                                    </p:set>
                                    <p:anim calcmode="lin" valueType="num">
                                      <p:cBhvr>
                                        <p:cTn id="38" dur="1000" fill="hold"/>
                                        <p:tgtEl>
                                          <p:spTgt spid="5">
                                            <p:graphicEl>
                                              <a:dgm id="{F84A7C5A-1E69-4E52-ABF4-965D6FEEA34B}"/>
                                            </p:graphicEl>
                                          </p:spTgt>
                                        </p:tgtEl>
                                        <p:attrNameLst>
                                          <p:attrName>ppt_w</p:attrName>
                                        </p:attrNameLst>
                                      </p:cBhvr>
                                      <p:tavLst>
                                        <p:tav tm="0">
                                          <p:val>
                                            <p:strVal val="#ppt_w*0.70"/>
                                          </p:val>
                                        </p:tav>
                                        <p:tav tm="100000">
                                          <p:val>
                                            <p:strVal val="#ppt_w"/>
                                          </p:val>
                                        </p:tav>
                                      </p:tavLst>
                                    </p:anim>
                                    <p:anim calcmode="lin" valueType="num">
                                      <p:cBhvr>
                                        <p:cTn id="39" dur="1000" fill="hold"/>
                                        <p:tgtEl>
                                          <p:spTgt spid="5">
                                            <p:graphicEl>
                                              <a:dgm id="{F84A7C5A-1E69-4E52-ABF4-965D6FEEA34B}"/>
                                            </p:graphicEl>
                                          </p:spTgt>
                                        </p:tgtEl>
                                        <p:attrNameLst>
                                          <p:attrName>ppt_h</p:attrName>
                                        </p:attrNameLst>
                                      </p:cBhvr>
                                      <p:tavLst>
                                        <p:tav tm="0">
                                          <p:val>
                                            <p:strVal val="#ppt_h"/>
                                          </p:val>
                                        </p:tav>
                                        <p:tav tm="100000">
                                          <p:val>
                                            <p:strVal val="#ppt_h"/>
                                          </p:val>
                                        </p:tav>
                                      </p:tavLst>
                                    </p:anim>
                                    <p:animEffect transition="in" filter="fade">
                                      <p:cBhvr>
                                        <p:cTn id="40" dur="1000"/>
                                        <p:tgtEl>
                                          <p:spTgt spid="5">
                                            <p:graphicEl>
                                              <a:dgm id="{F84A7C5A-1E69-4E52-ABF4-965D6FEEA34B}"/>
                                            </p:graphicEl>
                                          </p:spTgt>
                                        </p:tgtEl>
                                      </p:cBhvr>
                                    </p:animEffect>
                                  </p:childTnLst>
                                </p:cTn>
                              </p:par>
                              <p:par>
                                <p:cTn id="41" presetID="55" presetClass="entr" presetSubtype="0" fill="hold" grpId="0" nodeType="withEffect">
                                  <p:stCondLst>
                                    <p:cond delay="0"/>
                                  </p:stCondLst>
                                  <p:childTnLst>
                                    <p:set>
                                      <p:cBhvr>
                                        <p:cTn id="42" dur="1" fill="hold">
                                          <p:stCondLst>
                                            <p:cond delay="0"/>
                                          </p:stCondLst>
                                        </p:cTn>
                                        <p:tgtEl>
                                          <p:spTgt spid="5">
                                            <p:graphicEl>
                                              <a:dgm id="{A5449845-9E80-4817-8DFE-48A0F14168B2}"/>
                                            </p:graphicEl>
                                          </p:spTgt>
                                        </p:tgtEl>
                                        <p:attrNameLst>
                                          <p:attrName>style.visibility</p:attrName>
                                        </p:attrNameLst>
                                      </p:cBhvr>
                                      <p:to>
                                        <p:strVal val="visible"/>
                                      </p:to>
                                    </p:set>
                                    <p:anim calcmode="lin" valueType="num">
                                      <p:cBhvr>
                                        <p:cTn id="43" dur="1000" fill="hold"/>
                                        <p:tgtEl>
                                          <p:spTgt spid="5">
                                            <p:graphicEl>
                                              <a:dgm id="{A5449845-9E80-4817-8DFE-48A0F14168B2}"/>
                                            </p:graphicEl>
                                          </p:spTgt>
                                        </p:tgtEl>
                                        <p:attrNameLst>
                                          <p:attrName>ppt_w</p:attrName>
                                        </p:attrNameLst>
                                      </p:cBhvr>
                                      <p:tavLst>
                                        <p:tav tm="0">
                                          <p:val>
                                            <p:strVal val="#ppt_w*0.70"/>
                                          </p:val>
                                        </p:tav>
                                        <p:tav tm="100000">
                                          <p:val>
                                            <p:strVal val="#ppt_w"/>
                                          </p:val>
                                        </p:tav>
                                      </p:tavLst>
                                    </p:anim>
                                    <p:anim calcmode="lin" valueType="num">
                                      <p:cBhvr>
                                        <p:cTn id="44" dur="1000" fill="hold"/>
                                        <p:tgtEl>
                                          <p:spTgt spid="5">
                                            <p:graphicEl>
                                              <a:dgm id="{A5449845-9E80-4817-8DFE-48A0F14168B2}"/>
                                            </p:graphicEl>
                                          </p:spTgt>
                                        </p:tgtEl>
                                        <p:attrNameLst>
                                          <p:attrName>ppt_h</p:attrName>
                                        </p:attrNameLst>
                                      </p:cBhvr>
                                      <p:tavLst>
                                        <p:tav tm="0">
                                          <p:val>
                                            <p:strVal val="#ppt_h"/>
                                          </p:val>
                                        </p:tav>
                                        <p:tav tm="100000">
                                          <p:val>
                                            <p:strVal val="#ppt_h"/>
                                          </p:val>
                                        </p:tav>
                                      </p:tavLst>
                                    </p:anim>
                                    <p:animEffect transition="in" filter="fade">
                                      <p:cBhvr>
                                        <p:cTn id="45" dur="1000"/>
                                        <p:tgtEl>
                                          <p:spTgt spid="5">
                                            <p:graphicEl>
                                              <a:dgm id="{A5449845-9E80-4817-8DFE-48A0F14168B2}"/>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lvlOne"/>
        </p:bldSub>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normAutofit/>
          </a:bodyPr>
          <a:lstStyle/>
          <a:p>
            <a:endParaRPr lang="tr-TR" dirty="0"/>
          </a:p>
        </p:txBody>
      </p:sp>
      <p:pic>
        <p:nvPicPr>
          <p:cNvPr id="4098" name="Picture 2" descr="C:\Users\USER\AppData\Local\Microsoft\Windows\Temporary Internet Files\Content.IE5\PFI5HBT0\MC900445073[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Dikdörtgen 2"/>
          <p:cNvSpPr/>
          <p:nvPr/>
        </p:nvSpPr>
        <p:spPr>
          <a:xfrm>
            <a:off x="1259632" y="1556792"/>
            <a:ext cx="6696744" cy="3108543"/>
          </a:xfrm>
          <a:prstGeom prst="rect">
            <a:avLst/>
          </a:prstGeom>
        </p:spPr>
        <p:txBody>
          <a:bodyPr wrap="square">
            <a:spAutoFit/>
          </a:bodyPr>
          <a:lstStyle/>
          <a:p>
            <a:pPr algn="just"/>
            <a:r>
              <a:rPr lang="tr-TR" sz="2800" dirty="0"/>
              <a:t>Sahip olduğumuz her şey gibi bedenimiz de Allah’ın bize </a:t>
            </a:r>
            <a:r>
              <a:rPr lang="tr-TR" sz="2800" dirty="0" smtClean="0"/>
              <a:t>bir emanetidir. Beden </a:t>
            </a:r>
            <a:r>
              <a:rPr lang="tr-TR" sz="2800" dirty="0"/>
              <a:t>sağlığı konusunda öncelikle Allah’a karşı sorumluyuz. Allah, kendimizi korumamızı emretmiş</a:t>
            </a:r>
            <a:r>
              <a:rPr lang="tr-TR" sz="2800" dirty="0" smtClean="0"/>
              <a:t>; </a:t>
            </a:r>
            <a:r>
              <a:rPr lang="tr-TR" sz="2800" dirty="0" smtClean="0">
                <a:solidFill>
                  <a:srgbClr val="FFCC00"/>
                </a:solidFill>
              </a:rPr>
              <a:t>“</a:t>
            </a:r>
            <a:r>
              <a:rPr lang="tr-TR" sz="2800" dirty="0">
                <a:solidFill>
                  <a:srgbClr val="FFCC00"/>
                </a:solidFill>
              </a:rPr>
              <a:t>Kendi elinizle kendinizi tehlikeye atmayınız</a:t>
            </a:r>
            <a:r>
              <a:rPr lang="tr-TR" sz="2800" dirty="0" smtClean="0">
                <a:solidFill>
                  <a:srgbClr val="FFCC00"/>
                </a:solidFill>
              </a:rPr>
              <a:t>.”</a:t>
            </a:r>
            <a:r>
              <a:rPr lang="tr-TR" sz="2800" dirty="0">
                <a:solidFill>
                  <a:srgbClr val="FFCC00"/>
                </a:solidFill>
              </a:rPr>
              <a:t> </a:t>
            </a:r>
            <a:r>
              <a:rPr lang="tr-TR" sz="2800" dirty="0" smtClean="0">
                <a:solidFill>
                  <a:srgbClr val="FFCC00"/>
                </a:solidFill>
              </a:rPr>
              <a:t>(Bakara </a:t>
            </a:r>
            <a:r>
              <a:rPr lang="tr-TR" sz="2800" dirty="0">
                <a:solidFill>
                  <a:srgbClr val="FFCC00"/>
                </a:solidFill>
              </a:rPr>
              <a:t>suresi, 195. </a:t>
            </a:r>
            <a:r>
              <a:rPr lang="tr-TR" sz="2800" dirty="0" smtClean="0">
                <a:solidFill>
                  <a:srgbClr val="FFCC00"/>
                </a:solidFill>
              </a:rPr>
              <a:t>ayet) </a:t>
            </a:r>
            <a:r>
              <a:rPr lang="tr-TR" sz="2800" dirty="0"/>
              <a:t>buyurmuştur.</a:t>
            </a:r>
          </a:p>
        </p:txBody>
      </p:sp>
    </p:spTree>
    <p:extLst>
      <p:ext uri="{BB962C8B-B14F-4D97-AF65-F5344CB8AC3E}">
        <p14:creationId xmlns:p14="http://schemas.microsoft.com/office/powerpoint/2010/main" xmlns="" val="1812004304"/>
      </p:ext>
    </p:extLst>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Alt Başlık 2"/>
          <p:cNvSpPr>
            <a:spLocks noGrp="1"/>
          </p:cNvSpPr>
          <p:nvPr>
            <p:ph type="subTitle" idx="1"/>
          </p:nvPr>
        </p:nvSpPr>
        <p:spPr>
          <a:xfrm rot="917061">
            <a:off x="4235901" y="3119386"/>
            <a:ext cx="4383444" cy="1316123"/>
          </a:xfrm>
          <a:solidFill>
            <a:schemeClr val="bg1"/>
          </a:solidFill>
        </p:spPr>
        <p:txBody>
          <a:bodyPr>
            <a:noAutofit/>
          </a:bodyPr>
          <a:lstStyle/>
          <a:p>
            <a:r>
              <a:rPr lang="tr-TR" sz="2400" dirty="0" smtClean="0">
                <a:solidFill>
                  <a:srgbClr val="00B050"/>
                </a:solidFill>
              </a:rPr>
              <a:t>Güçlü </a:t>
            </a:r>
            <a:r>
              <a:rPr lang="tr-TR" sz="2400" dirty="0">
                <a:solidFill>
                  <a:srgbClr val="00B050"/>
                </a:solidFill>
              </a:rPr>
              <a:t>ve zinde olmanın temel </a:t>
            </a:r>
            <a:r>
              <a:rPr lang="tr-TR" sz="2400" dirty="0" smtClean="0">
                <a:solidFill>
                  <a:srgbClr val="00B050"/>
                </a:solidFill>
              </a:rPr>
              <a:t>şartı sağlık</a:t>
            </a:r>
            <a:r>
              <a:rPr lang="tr-TR" sz="2400" dirty="0">
                <a:solidFill>
                  <a:srgbClr val="00B050"/>
                </a:solidFill>
              </a:rPr>
              <a:t>, sağlığın temel şartı da temizliktir</a:t>
            </a:r>
            <a:r>
              <a:rPr lang="tr-TR" sz="2400" dirty="0">
                <a:solidFill>
                  <a:schemeClr val="bg1"/>
                </a:solidFill>
              </a:rPr>
              <a:t>.</a:t>
            </a:r>
          </a:p>
        </p:txBody>
      </p:sp>
    </p:spTree>
    <p:extLst>
      <p:ext uri="{BB962C8B-B14F-4D97-AF65-F5344CB8AC3E}">
        <p14:creationId xmlns:p14="http://schemas.microsoft.com/office/powerpoint/2010/main" xmlns="" val="1812004304"/>
      </p:ext>
    </p:extLst>
  </p:cSld>
  <p:clrMapOvr>
    <a:masterClrMapping/>
  </p:clrMapOvr>
  <mc:AlternateContent xmlns:mc="http://schemas.openxmlformats.org/markup-compatibility/2006">
    <mc:Choice xmlns:p14="http://schemas.microsoft.com/office/powerpoint/2010/main" xmlns="" Requires="p14">
      <p:transition spd="slow" p14:dur="3000">
        <p14:shred/>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Alt Başlık 2"/>
          <p:cNvSpPr>
            <a:spLocks noGrp="1"/>
          </p:cNvSpPr>
          <p:nvPr>
            <p:ph idx="1"/>
          </p:nvPr>
        </p:nvSpPr>
        <p:spPr>
          <a:xfrm>
            <a:off x="309881" y="3951902"/>
            <a:ext cx="4176464" cy="2432302"/>
          </a:xfrm>
        </p:spPr>
        <p:txBody>
          <a:bodyPr>
            <a:normAutofit/>
          </a:bodyPr>
          <a:lstStyle/>
          <a:p>
            <a:pPr marL="68580" indent="0">
              <a:buNone/>
            </a:pPr>
            <a:r>
              <a:rPr lang="tr-TR" dirty="0" smtClean="0">
                <a:solidFill>
                  <a:schemeClr val="bg2"/>
                </a:solidFill>
              </a:rPr>
              <a:t>Abdest ve (bazı şartlarda) boy </a:t>
            </a:r>
            <a:r>
              <a:rPr lang="tr-TR" dirty="0">
                <a:solidFill>
                  <a:schemeClr val="bg2"/>
                </a:solidFill>
              </a:rPr>
              <a:t>abdesti alıp temizlenmeden </a:t>
            </a:r>
            <a:r>
              <a:rPr lang="tr-TR" dirty="0" smtClean="0">
                <a:solidFill>
                  <a:schemeClr val="bg2"/>
                </a:solidFill>
              </a:rPr>
              <a:t>namaza başlamamıza </a:t>
            </a:r>
            <a:r>
              <a:rPr lang="tr-TR" dirty="0">
                <a:solidFill>
                  <a:schemeClr val="bg2"/>
                </a:solidFill>
              </a:rPr>
              <a:t>izin vermemiştir.</a:t>
            </a:r>
          </a:p>
        </p:txBody>
      </p:sp>
      <p:sp>
        <p:nvSpPr>
          <p:cNvPr id="2" name="Başlık 1"/>
          <p:cNvSpPr>
            <a:spLocks noGrp="1"/>
          </p:cNvSpPr>
          <p:nvPr>
            <p:ph type="title"/>
          </p:nvPr>
        </p:nvSpPr>
        <p:spPr>
          <a:xfrm>
            <a:off x="467544" y="692696"/>
            <a:ext cx="4032448" cy="2543273"/>
          </a:xfrm>
        </p:spPr>
        <p:txBody>
          <a:bodyPr>
            <a:normAutofit fontScale="90000"/>
          </a:bodyPr>
          <a:lstStyle/>
          <a:p>
            <a:r>
              <a:rPr lang="tr-TR" dirty="0">
                <a:solidFill>
                  <a:schemeClr val="bg2"/>
                </a:solidFill>
              </a:rPr>
              <a:t>Yüce Allah, namaz başta olmak üzere</a:t>
            </a:r>
            <a:br>
              <a:rPr lang="tr-TR" dirty="0">
                <a:solidFill>
                  <a:schemeClr val="bg2"/>
                </a:solidFill>
              </a:rPr>
            </a:br>
            <a:r>
              <a:rPr lang="tr-TR" dirty="0">
                <a:solidFill>
                  <a:schemeClr val="bg2"/>
                </a:solidFill>
              </a:rPr>
              <a:t>temel ibadetlerin yerine getirilmesini</a:t>
            </a:r>
            <a:br>
              <a:rPr lang="tr-TR" dirty="0">
                <a:solidFill>
                  <a:schemeClr val="bg2"/>
                </a:solidFill>
              </a:rPr>
            </a:br>
            <a:r>
              <a:rPr lang="tr-TR" dirty="0">
                <a:solidFill>
                  <a:schemeClr val="bg2"/>
                </a:solidFill>
              </a:rPr>
              <a:t>temizlik esasına bağlamıştır.</a:t>
            </a:r>
          </a:p>
        </p:txBody>
      </p:sp>
      <p:sp>
        <p:nvSpPr>
          <p:cNvPr id="4" name="Metin Yer Tutucusu 3"/>
          <p:cNvSpPr>
            <a:spLocks noGrp="1"/>
          </p:cNvSpPr>
          <p:nvPr>
            <p:ph type="body" sz="half" idx="2"/>
          </p:nvPr>
        </p:nvSpPr>
        <p:spPr/>
        <p:txBody>
          <a:bodyPr/>
          <a:lstStyle/>
          <a:p>
            <a:endParaRPr lang="tr-TR"/>
          </a:p>
        </p:txBody>
      </p:sp>
      <p:pic>
        <p:nvPicPr>
          <p:cNvPr id="5" name="Resim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932040" y="907576"/>
            <a:ext cx="2952328" cy="4897688"/>
          </a:xfrm>
          <a:prstGeom prst="rect">
            <a:avLst/>
          </a:prstGeom>
          <a:ln w="228600" cap="sq" cmpd="thickThin">
            <a:solidFill>
              <a:schemeClr val="accent2">
                <a:lumMod val="75000"/>
              </a:schemeClr>
            </a:solidFill>
            <a:prstDash val="solid"/>
            <a:miter lim="800000"/>
          </a:ln>
          <a:effectLst>
            <a:innerShdw blurRad="76200">
              <a:srgbClr val="000000"/>
            </a:innerShdw>
          </a:effectLst>
        </p:spPr>
      </p:pic>
    </p:spTree>
    <p:extLst>
      <p:ext uri="{BB962C8B-B14F-4D97-AF65-F5344CB8AC3E}">
        <p14:creationId xmlns:p14="http://schemas.microsoft.com/office/powerpoint/2010/main" xmlns="" val="1812004304"/>
      </p:ext>
    </p:extLst>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USER\AppData\Local\Microsoft\Windows\Temporary Internet Files\Content.IE5\PFI5HBT0\MC900445057[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Alt Başlık 2"/>
          <p:cNvSpPr txBox="1">
            <a:spLocks/>
          </p:cNvSpPr>
          <p:nvPr/>
        </p:nvSpPr>
        <p:spPr>
          <a:xfrm>
            <a:off x="1243250" y="1556792"/>
            <a:ext cx="6929150" cy="288032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tr-TR" sz="2800" dirty="0" smtClean="0">
                <a:solidFill>
                  <a:srgbClr val="0070C0"/>
                </a:solidFill>
              </a:rPr>
              <a:t>İnsanların en iyi, en doğru, en temiz olanları peygamberlerdir.</a:t>
            </a:r>
          </a:p>
          <a:p>
            <a:r>
              <a:rPr lang="tr-TR" dirty="0" smtClean="0">
                <a:solidFill>
                  <a:srgbClr val="0070C0"/>
                </a:solidFill>
              </a:rPr>
              <a:t>İnsanlara hem maddi hem de manevi temizliği öğretmek, peygamberlerin görevleri arasındadır.</a:t>
            </a:r>
            <a:endParaRPr lang="tr-TR" dirty="0">
              <a:solidFill>
                <a:srgbClr val="0070C0"/>
              </a:solidFill>
            </a:endParaRPr>
          </a:p>
        </p:txBody>
      </p:sp>
    </p:spTree>
    <p:extLst>
      <p:ext uri="{BB962C8B-B14F-4D97-AF65-F5344CB8AC3E}">
        <p14:creationId xmlns:p14="http://schemas.microsoft.com/office/powerpoint/2010/main" xmlns="" val="1761039970"/>
      </p:ext>
    </p:extLst>
  </p:cSld>
  <p:clrMapOvr>
    <a:masterClrMapping/>
  </p:clrMapOvr>
  <mc:AlternateContent xmlns:mc="http://schemas.openxmlformats.org/markup-compatibility/2006">
    <mc:Choice xmlns:p14="http://schemas.microsoft.com/office/powerpoint/2010/main" xmlns=""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çerik Yer Tutucusu 1"/>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3275856" y="332656"/>
            <a:ext cx="2592288" cy="2520280"/>
          </a:xfrm>
          <a:prstGeom prst="rect">
            <a:avLst/>
          </a:prstGeom>
          <a:ln w="228600" cap="sq" cmpd="thickThin">
            <a:solidFill>
              <a:schemeClr val="tx1">
                <a:lumMod val="95000"/>
                <a:lumOff val="5000"/>
              </a:schemeClr>
            </a:solidFill>
            <a:prstDash val="solid"/>
            <a:miter lim="800000"/>
          </a:ln>
          <a:effectLst>
            <a:innerShdw blurRad="76200">
              <a:srgbClr val="000000"/>
            </a:innerShdw>
          </a:effectLst>
        </p:spPr>
      </p:pic>
      <p:pic>
        <p:nvPicPr>
          <p:cNvPr id="6" name="Resim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37812" y="116632"/>
            <a:ext cx="2778004" cy="2952328"/>
          </a:xfrm>
          <a:prstGeom prst="rect">
            <a:avLst/>
          </a:prstGeom>
        </p:spPr>
      </p:pic>
      <p:pic>
        <p:nvPicPr>
          <p:cNvPr id="4" name="Resim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156176" y="116632"/>
            <a:ext cx="2852936" cy="2996952"/>
          </a:xfrm>
          <a:prstGeom prst="rect">
            <a:avLst/>
          </a:prstGeom>
        </p:spPr>
      </p:pic>
      <p:sp>
        <p:nvSpPr>
          <p:cNvPr id="3" name="Metin kutusu 2"/>
          <p:cNvSpPr txBox="1"/>
          <p:nvPr/>
        </p:nvSpPr>
        <p:spPr>
          <a:xfrm>
            <a:off x="137812" y="3414084"/>
            <a:ext cx="8871300" cy="2554545"/>
          </a:xfrm>
          <a:prstGeom prst="rect">
            <a:avLst/>
          </a:prstGeom>
          <a:solidFill>
            <a:schemeClr val="bg1">
              <a:lumMod val="75000"/>
            </a:schemeClr>
          </a:solidFill>
          <a:ln>
            <a:solidFill>
              <a:schemeClr val="tx1">
                <a:lumMod val="75000"/>
                <a:lumOff val="25000"/>
              </a:schemeClr>
            </a:solidFill>
          </a:ln>
          <a:effectLst>
            <a:innerShdw blurRad="63500" dist="50800" dir="8100000">
              <a:prstClr val="black">
                <a:alpha val="50000"/>
              </a:prstClr>
            </a:innerShdw>
          </a:effectLst>
        </p:spPr>
        <p:txBody>
          <a:bodyPr wrap="square" rtlCol="0">
            <a:spAutoFit/>
          </a:bodyPr>
          <a:lstStyle/>
          <a:p>
            <a:pPr algn="just"/>
            <a:r>
              <a:rPr lang="tr-TR" sz="3200" dirty="0"/>
              <a:t>Peygamberimiz cuma </a:t>
            </a:r>
            <a:r>
              <a:rPr lang="tr-TR" sz="3200" dirty="0" smtClean="0"/>
              <a:t>günleri ve </a:t>
            </a:r>
            <a:r>
              <a:rPr lang="tr-TR" sz="3200" dirty="0"/>
              <a:t>bayram namazlarından önce boy abdesti almaya özen gösterirdi</a:t>
            </a:r>
            <a:r>
              <a:rPr lang="tr-TR" sz="3200" dirty="0" smtClean="0"/>
              <a:t>.</a:t>
            </a:r>
            <a:r>
              <a:rPr lang="tr-TR" sz="3200" dirty="0"/>
              <a:t> Efendimiz banyo ve beden temizliğinin uzun süre </a:t>
            </a:r>
            <a:r>
              <a:rPr lang="tr-TR" sz="3200" dirty="0" smtClean="0"/>
              <a:t>aksatılmasından hoşlanmaz</a:t>
            </a:r>
            <a:r>
              <a:rPr lang="tr-TR" sz="3200" dirty="0"/>
              <a:t>, en az haftada bir kez yıkanmak gerektiğini </a:t>
            </a:r>
            <a:r>
              <a:rPr lang="tr-TR" sz="3200" dirty="0" smtClean="0"/>
              <a:t>öğütlerdi.</a:t>
            </a:r>
            <a:endParaRPr lang="tr-TR" sz="3200" b="1" dirty="0">
              <a:solidFill>
                <a:prstClr val="black"/>
              </a:solidFill>
            </a:endParaRPr>
          </a:p>
        </p:txBody>
      </p:sp>
    </p:spTree>
    <p:extLst>
      <p:ext uri="{BB962C8B-B14F-4D97-AF65-F5344CB8AC3E}">
        <p14:creationId xmlns:p14="http://schemas.microsoft.com/office/powerpoint/2010/main" xmlns="" val="2552795914"/>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195737" y="0"/>
            <a:ext cx="4396132" cy="2204864"/>
          </a:xfrm>
          <a:solidFill>
            <a:srgbClr val="C00000"/>
          </a:solidFill>
        </p:spPr>
        <p:txBody>
          <a:bodyPr>
            <a:noAutofit/>
          </a:bodyPr>
          <a:lstStyle/>
          <a:p>
            <a:r>
              <a:rPr lang="tr-TR" sz="2100" b="1" dirty="0" smtClean="0">
                <a:solidFill>
                  <a:schemeClr val="bg1"/>
                </a:solidFill>
              </a:rPr>
              <a:t>Hz. Peygamber’in Beden Temizliğinde Dikkat Ettiği Hususlar</a:t>
            </a:r>
            <a:endParaRPr lang="tr-TR" sz="2100" b="1" dirty="0">
              <a:solidFill>
                <a:schemeClr val="bg1"/>
              </a:solidFill>
            </a:endParaRP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0" y="16542"/>
            <a:ext cx="2195736" cy="2188322"/>
          </a:xfrm>
        </p:spPr>
      </p:pic>
      <p:pic>
        <p:nvPicPr>
          <p:cNvPr id="5" name="İçerik Yer Tutucusu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588224" y="16542"/>
            <a:ext cx="2555775" cy="2188321"/>
          </a:xfrm>
          <a:prstGeom prst="rect">
            <a:avLst/>
          </a:prstGeom>
        </p:spPr>
      </p:pic>
      <p:sp>
        <p:nvSpPr>
          <p:cNvPr id="8" name="Metin kutusu 7"/>
          <p:cNvSpPr txBox="1"/>
          <p:nvPr/>
        </p:nvSpPr>
        <p:spPr>
          <a:xfrm>
            <a:off x="107504" y="2420888"/>
            <a:ext cx="4215336" cy="4308872"/>
          </a:xfrm>
          <a:prstGeom prst="rect">
            <a:avLst/>
          </a:prstGeom>
          <a:noFill/>
        </p:spPr>
        <p:txBody>
          <a:bodyPr wrap="square" rtlCol="0">
            <a:spAutoFit/>
          </a:bodyPr>
          <a:lstStyle/>
          <a:p>
            <a:pPr marL="342900" indent="-342900">
              <a:spcAft>
                <a:spcPts val="1200"/>
              </a:spcAft>
              <a:buFont typeface="Arial" panose="020B0604020202020204" pitchFamily="34" charset="0"/>
              <a:buChar char="•"/>
            </a:pPr>
            <a:r>
              <a:rPr lang="tr-TR" sz="2200" dirty="0" smtClean="0">
                <a:latin typeface="Comic Sans MS" panose="030F0702030302020204" pitchFamily="66" charset="0"/>
              </a:rPr>
              <a:t>Başından </a:t>
            </a:r>
            <a:r>
              <a:rPr lang="tr-TR" sz="2200" dirty="0">
                <a:latin typeface="Comic Sans MS" panose="030F0702030302020204" pitchFamily="66" charset="0"/>
              </a:rPr>
              <a:t>ayağına kadar bedeninin tümünün temizliğine dikkat eder, tek tek vücudunun her </a:t>
            </a:r>
            <a:r>
              <a:rPr lang="tr-TR" sz="2200" dirty="0" smtClean="0">
                <a:latin typeface="Comic Sans MS" panose="030F0702030302020204" pitchFamily="66" charset="0"/>
              </a:rPr>
              <a:t>bir bölgesinin </a:t>
            </a:r>
            <a:r>
              <a:rPr lang="tr-TR" sz="2200" dirty="0">
                <a:latin typeface="Comic Sans MS" panose="030F0702030302020204" pitchFamily="66" charset="0"/>
              </a:rPr>
              <a:t>temizliğini </a:t>
            </a:r>
            <a:r>
              <a:rPr lang="tr-TR" sz="2200" dirty="0" smtClean="0">
                <a:latin typeface="Comic Sans MS" panose="030F0702030302020204" pitchFamily="66" charset="0"/>
              </a:rPr>
              <a:t>yapardı.</a:t>
            </a:r>
          </a:p>
          <a:p>
            <a:pPr marL="342900" indent="-342900">
              <a:buFont typeface="Arial" panose="020B0604020202020204" pitchFamily="34" charset="0"/>
              <a:buChar char="•"/>
            </a:pPr>
            <a:r>
              <a:rPr lang="tr-TR" sz="2200" dirty="0" smtClean="0">
                <a:solidFill>
                  <a:srgbClr val="FF0000"/>
                </a:solidFill>
                <a:latin typeface="Comic Sans MS" panose="030F0702030302020204" pitchFamily="66" charset="0"/>
              </a:rPr>
              <a:t>Ayna </a:t>
            </a:r>
            <a:r>
              <a:rPr lang="tr-TR" sz="2200" dirty="0">
                <a:solidFill>
                  <a:srgbClr val="FF0000"/>
                </a:solidFill>
                <a:latin typeface="Comic Sans MS" panose="030F0702030302020204" pitchFamily="66" charset="0"/>
              </a:rPr>
              <a:t>ve tarak kullanır, aynaya baktığı zaman, “</a:t>
            </a:r>
            <a:r>
              <a:rPr lang="tr-TR" sz="2200" dirty="0" smtClean="0">
                <a:solidFill>
                  <a:srgbClr val="FF0000"/>
                </a:solidFill>
                <a:latin typeface="Comic Sans MS" panose="030F0702030302020204" pitchFamily="66" charset="0"/>
              </a:rPr>
              <a:t>Ey Allah’ım</a:t>
            </a:r>
            <a:r>
              <a:rPr lang="tr-TR" sz="2200" dirty="0">
                <a:solidFill>
                  <a:srgbClr val="FF0000"/>
                </a:solidFill>
                <a:latin typeface="Comic Sans MS" panose="030F0702030302020204" pitchFamily="66" charset="0"/>
              </a:rPr>
              <a:t>, </a:t>
            </a:r>
            <a:r>
              <a:rPr lang="tr-TR" sz="2200" dirty="0" smtClean="0">
                <a:solidFill>
                  <a:srgbClr val="FF0000"/>
                </a:solidFill>
                <a:latin typeface="Comic Sans MS" panose="030F0702030302020204" pitchFamily="66" charset="0"/>
              </a:rPr>
              <a:t>yüzümü güzelleştirdiğin </a:t>
            </a:r>
            <a:r>
              <a:rPr lang="tr-TR" sz="2200" dirty="0">
                <a:solidFill>
                  <a:srgbClr val="FF0000"/>
                </a:solidFill>
                <a:latin typeface="Comic Sans MS" panose="030F0702030302020204" pitchFamily="66" charset="0"/>
              </a:rPr>
              <a:t>gibi </a:t>
            </a:r>
            <a:r>
              <a:rPr lang="tr-TR" sz="2200" dirty="0" smtClean="0">
                <a:solidFill>
                  <a:srgbClr val="FF0000"/>
                </a:solidFill>
                <a:latin typeface="Comic Sans MS" panose="030F0702030302020204" pitchFamily="66" charset="0"/>
              </a:rPr>
              <a:t>ahlakımı da </a:t>
            </a:r>
            <a:r>
              <a:rPr lang="tr-TR" sz="2200" dirty="0">
                <a:solidFill>
                  <a:srgbClr val="FF0000"/>
                </a:solidFill>
                <a:latin typeface="Comic Sans MS" panose="030F0702030302020204" pitchFamily="66" charset="0"/>
              </a:rPr>
              <a:t>güzelleştir</a:t>
            </a:r>
            <a:r>
              <a:rPr lang="tr-TR" sz="2200" dirty="0" smtClean="0">
                <a:solidFill>
                  <a:srgbClr val="FF0000"/>
                </a:solidFill>
                <a:latin typeface="Comic Sans MS" panose="030F0702030302020204" pitchFamily="66" charset="0"/>
              </a:rPr>
              <a:t>.”</a:t>
            </a:r>
            <a:r>
              <a:rPr lang="tr-TR" sz="2200" dirty="0">
                <a:solidFill>
                  <a:srgbClr val="FF0000"/>
                </a:solidFill>
                <a:latin typeface="Comic Sans MS" panose="030F0702030302020204" pitchFamily="66" charset="0"/>
              </a:rPr>
              <a:t> </a:t>
            </a:r>
            <a:r>
              <a:rPr lang="tr-TR" sz="2200" dirty="0" smtClean="0">
                <a:solidFill>
                  <a:srgbClr val="FF0000"/>
                </a:solidFill>
                <a:latin typeface="Comic Sans MS" panose="030F0702030302020204" pitchFamily="66" charset="0"/>
              </a:rPr>
              <a:t>diye </a:t>
            </a:r>
            <a:r>
              <a:rPr lang="tr-TR" sz="2200" dirty="0">
                <a:solidFill>
                  <a:srgbClr val="FF0000"/>
                </a:solidFill>
                <a:latin typeface="Comic Sans MS" panose="030F0702030302020204" pitchFamily="66" charset="0"/>
              </a:rPr>
              <a:t>dua ederdi.</a:t>
            </a:r>
            <a:endParaRPr lang="tr-TR" sz="2200" b="1" dirty="0">
              <a:solidFill>
                <a:srgbClr val="FF0000"/>
              </a:solidFill>
              <a:latin typeface="Comic Sans MS" panose="030F0702030302020204" pitchFamily="66" charset="0"/>
            </a:endParaRPr>
          </a:p>
        </p:txBody>
      </p:sp>
      <p:sp>
        <p:nvSpPr>
          <p:cNvPr id="9" name="Dikdörtgen 8"/>
          <p:cNvSpPr/>
          <p:nvPr/>
        </p:nvSpPr>
        <p:spPr>
          <a:xfrm>
            <a:off x="4322840" y="2454382"/>
            <a:ext cx="4644008" cy="4416594"/>
          </a:xfrm>
          <a:prstGeom prst="rect">
            <a:avLst/>
          </a:prstGeom>
        </p:spPr>
        <p:txBody>
          <a:bodyPr wrap="square">
            <a:spAutoFit/>
          </a:bodyPr>
          <a:lstStyle/>
          <a:p>
            <a:pPr marL="342900" indent="-342900">
              <a:spcAft>
                <a:spcPts val="600"/>
              </a:spcAft>
              <a:buFont typeface="Arial" panose="020B0604020202020204" pitchFamily="34" charset="0"/>
              <a:buChar char="•"/>
            </a:pPr>
            <a:r>
              <a:rPr lang="tr-TR" sz="2200" dirty="0" smtClean="0">
                <a:solidFill>
                  <a:srgbClr val="FF0000"/>
                </a:solidFill>
                <a:latin typeface="Comic Sans MS" panose="030F0702030302020204" pitchFamily="66" charset="0"/>
              </a:rPr>
              <a:t>Saçlarının </a:t>
            </a:r>
            <a:r>
              <a:rPr lang="tr-TR" sz="2200" dirty="0">
                <a:solidFill>
                  <a:srgbClr val="FF0000"/>
                </a:solidFill>
                <a:latin typeface="Comic Sans MS" panose="030F0702030302020204" pitchFamily="66" charset="0"/>
              </a:rPr>
              <a:t>temizliğine </a:t>
            </a:r>
            <a:r>
              <a:rPr lang="tr-TR" sz="2200" dirty="0" smtClean="0">
                <a:solidFill>
                  <a:srgbClr val="FF0000"/>
                </a:solidFill>
                <a:latin typeface="Comic Sans MS" panose="030F0702030302020204" pitchFamily="66" charset="0"/>
              </a:rPr>
              <a:t>dikkat eder</a:t>
            </a:r>
            <a:r>
              <a:rPr lang="tr-TR" sz="2200" dirty="0">
                <a:solidFill>
                  <a:srgbClr val="FF0000"/>
                </a:solidFill>
                <a:latin typeface="Comic Sans MS" panose="030F0702030302020204" pitchFamily="66" charset="0"/>
              </a:rPr>
              <a:t>, güzelce </a:t>
            </a:r>
            <a:r>
              <a:rPr lang="tr-TR" sz="2200" dirty="0" smtClean="0">
                <a:solidFill>
                  <a:srgbClr val="FF0000"/>
                </a:solidFill>
                <a:latin typeface="Comic Sans MS" panose="030F0702030302020204" pitchFamily="66" charset="0"/>
              </a:rPr>
              <a:t>tarardı. Saçların kişiye </a:t>
            </a:r>
            <a:r>
              <a:rPr lang="tr-TR" sz="2200" dirty="0">
                <a:solidFill>
                  <a:srgbClr val="FF0000"/>
                </a:solidFill>
                <a:latin typeface="Comic Sans MS" panose="030F0702030302020204" pitchFamily="66" charset="0"/>
              </a:rPr>
              <a:t>yakışacak şekilde tıraş edilmesini </a:t>
            </a:r>
            <a:r>
              <a:rPr lang="tr-TR" sz="2200" dirty="0" smtClean="0">
                <a:solidFill>
                  <a:srgbClr val="FF0000"/>
                </a:solidFill>
                <a:latin typeface="Comic Sans MS" panose="030F0702030302020204" pitchFamily="66" charset="0"/>
              </a:rPr>
              <a:t>öğütlerdi. </a:t>
            </a:r>
            <a:r>
              <a:rPr lang="tr-TR" sz="2200" dirty="0">
                <a:solidFill>
                  <a:srgbClr val="FF0000"/>
                </a:solidFill>
                <a:latin typeface="Comic Sans MS" panose="030F0702030302020204" pitchFamily="66" charset="0"/>
              </a:rPr>
              <a:t>“Kimin saçı varsa </a:t>
            </a:r>
            <a:r>
              <a:rPr lang="tr-TR" sz="2200" dirty="0" smtClean="0">
                <a:solidFill>
                  <a:srgbClr val="FF0000"/>
                </a:solidFill>
                <a:latin typeface="Comic Sans MS" panose="030F0702030302020204" pitchFamily="66" charset="0"/>
              </a:rPr>
              <a:t>temiz tutsun.” buyurur, saçları </a:t>
            </a:r>
            <a:r>
              <a:rPr lang="tr-TR" sz="2200" dirty="0">
                <a:solidFill>
                  <a:srgbClr val="FF0000"/>
                </a:solidFill>
                <a:latin typeface="Comic Sans MS" panose="030F0702030302020204" pitchFamily="66" charset="0"/>
              </a:rPr>
              <a:t>düzenli taramayı emrederdi</a:t>
            </a:r>
            <a:r>
              <a:rPr lang="tr-TR" sz="2200" dirty="0" smtClean="0">
                <a:solidFill>
                  <a:srgbClr val="FF0000"/>
                </a:solidFill>
                <a:latin typeface="Comic Sans MS" panose="030F0702030302020204" pitchFamily="66" charset="0"/>
              </a:rPr>
              <a:t>.</a:t>
            </a:r>
          </a:p>
          <a:p>
            <a:pPr>
              <a:spcAft>
                <a:spcPts val="600"/>
              </a:spcAft>
            </a:pPr>
            <a:r>
              <a:rPr lang="tr-TR" sz="2200" b="1" dirty="0" smtClean="0">
                <a:solidFill>
                  <a:prstClr val="black"/>
                </a:solidFill>
                <a:latin typeface="Comic Sans MS" panose="030F0702030302020204" pitchFamily="66" charset="0"/>
              </a:rPr>
              <a:t>• </a:t>
            </a:r>
            <a:r>
              <a:rPr lang="tr-TR" sz="2200" dirty="0">
                <a:latin typeface="Comic Sans MS" panose="030F0702030302020204" pitchFamily="66" charset="0"/>
              </a:rPr>
              <a:t>Tırnakları uzatmayı hoş görmez, uzayan tırnaklarını keserdi</a:t>
            </a:r>
            <a:r>
              <a:rPr lang="tr-TR" sz="2200" dirty="0" smtClean="0">
                <a:latin typeface="Comic Sans MS" panose="030F0702030302020204" pitchFamily="66" charset="0"/>
              </a:rPr>
              <a:t>.</a:t>
            </a:r>
          </a:p>
          <a:p>
            <a:pPr marL="342900" indent="-342900">
              <a:buFont typeface="Arial" panose="020B0604020202020204" pitchFamily="34" charset="0"/>
              <a:buChar char="•"/>
            </a:pPr>
            <a:r>
              <a:rPr lang="tr-TR" sz="2200" dirty="0">
                <a:solidFill>
                  <a:srgbClr val="FF0000"/>
                </a:solidFill>
                <a:latin typeface="Comic Sans MS" panose="030F0702030302020204" pitchFamily="66" charset="0"/>
              </a:rPr>
              <a:t>Çocuklarına da </a:t>
            </a:r>
            <a:r>
              <a:rPr lang="tr-TR" sz="2200" dirty="0" smtClean="0">
                <a:solidFill>
                  <a:srgbClr val="FF0000"/>
                </a:solidFill>
                <a:latin typeface="Comic Sans MS" panose="030F0702030302020204" pitchFamily="66" charset="0"/>
              </a:rPr>
              <a:t>nasıl yıkanacaklarını </a:t>
            </a:r>
            <a:r>
              <a:rPr lang="tr-TR" sz="2200" dirty="0">
                <a:solidFill>
                  <a:srgbClr val="FF0000"/>
                </a:solidFill>
                <a:latin typeface="Comic Sans MS" panose="030F0702030302020204" pitchFamily="66" charset="0"/>
              </a:rPr>
              <a:t>öğretirdi.</a:t>
            </a:r>
          </a:p>
          <a:p>
            <a:pPr marL="342900" indent="-342900">
              <a:buFont typeface="Arial" panose="020B0604020202020204" pitchFamily="34" charset="0"/>
              <a:buChar char="•"/>
            </a:pPr>
            <a:endParaRPr lang="tr-TR" sz="2400" dirty="0">
              <a:solidFill>
                <a:srgbClr val="FF0000"/>
              </a:solidFill>
            </a:endParaRPr>
          </a:p>
        </p:txBody>
      </p:sp>
    </p:spTree>
    <p:extLst>
      <p:ext uri="{BB962C8B-B14F-4D97-AF65-F5344CB8AC3E}">
        <p14:creationId xmlns:p14="http://schemas.microsoft.com/office/powerpoint/2010/main" xmlns="" val="1978943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 calcmode="lin" valueType="num">
                                      <p:cBhvr>
                                        <p:cTn id="13" dur="500" fill="hold"/>
                                        <p:tgtEl>
                                          <p:spTgt spid="8">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8">
                                            <p:txEl>
                                              <p:pRg st="1" end="1"/>
                                            </p:txEl>
                                          </p:spTgt>
                                        </p:tgtEl>
                                        <p:attrNameLst>
                                          <p:attrName>ppt_h</p:attrName>
                                        </p:attrNameLst>
                                      </p:cBhvr>
                                      <p:tavLst>
                                        <p:tav tm="0">
                                          <p:val>
                                            <p:fltVal val="0"/>
                                          </p:val>
                                        </p:tav>
                                        <p:tav tm="100000">
                                          <p:val>
                                            <p:strVal val="#ppt_h"/>
                                          </p:val>
                                        </p:tav>
                                      </p:tavLst>
                                    </p:anim>
                                    <p:animEffect transition="in" filter="fade">
                                      <p:cBhvr>
                                        <p:cTn id="15" dur="500"/>
                                        <p:tgtEl>
                                          <p:spTgt spid="8">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9">
                                            <p:txEl>
                                              <p:pRg st="0" end="0"/>
                                            </p:txEl>
                                          </p:spTgt>
                                        </p:tgtEl>
                                        <p:attrNameLst>
                                          <p:attrName>style.visibility</p:attrName>
                                        </p:attrNameLst>
                                      </p:cBhvr>
                                      <p:to>
                                        <p:strVal val="visible"/>
                                      </p:to>
                                    </p:set>
                                    <p:anim calcmode="lin" valueType="num">
                                      <p:cBhvr>
                                        <p:cTn id="20"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21"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22" dur="500"/>
                                        <p:tgtEl>
                                          <p:spTgt spid="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9">
                                            <p:txEl>
                                              <p:pRg st="1" end="1"/>
                                            </p:txEl>
                                          </p:spTgt>
                                        </p:tgtEl>
                                        <p:attrNameLst>
                                          <p:attrName>style.visibility</p:attrName>
                                        </p:attrNameLst>
                                      </p:cBhvr>
                                      <p:to>
                                        <p:strVal val="visible"/>
                                      </p:to>
                                    </p:set>
                                    <p:anim calcmode="lin" valueType="num">
                                      <p:cBhvr>
                                        <p:cTn id="27" dur="500" fill="hold"/>
                                        <p:tgtEl>
                                          <p:spTgt spid="9">
                                            <p:txEl>
                                              <p:pRg st="1" end="1"/>
                                            </p:txEl>
                                          </p:spTgt>
                                        </p:tgtEl>
                                        <p:attrNameLst>
                                          <p:attrName>ppt_w</p:attrName>
                                        </p:attrNameLst>
                                      </p:cBhvr>
                                      <p:tavLst>
                                        <p:tav tm="0">
                                          <p:val>
                                            <p:fltVal val="0"/>
                                          </p:val>
                                        </p:tav>
                                        <p:tav tm="100000">
                                          <p:val>
                                            <p:strVal val="#ppt_w"/>
                                          </p:val>
                                        </p:tav>
                                      </p:tavLst>
                                    </p:anim>
                                    <p:anim calcmode="lin" valueType="num">
                                      <p:cBhvr>
                                        <p:cTn id="28" dur="500" fill="hold"/>
                                        <p:tgtEl>
                                          <p:spTgt spid="9">
                                            <p:txEl>
                                              <p:pRg st="1" end="1"/>
                                            </p:txEl>
                                          </p:spTgt>
                                        </p:tgtEl>
                                        <p:attrNameLst>
                                          <p:attrName>ppt_h</p:attrName>
                                        </p:attrNameLst>
                                      </p:cBhvr>
                                      <p:tavLst>
                                        <p:tav tm="0">
                                          <p:val>
                                            <p:fltVal val="0"/>
                                          </p:val>
                                        </p:tav>
                                        <p:tav tm="100000">
                                          <p:val>
                                            <p:strVal val="#ppt_h"/>
                                          </p:val>
                                        </p:tav>
                                      </p:tavLst>
                                    </p:anim>
                                    <p:animEffect transition="in" filter="fade">
                                      <p:cBhvr>
                                        <p:cTn id="29" dur="500"/>
                                        <p:tgtEl>
                                          <p:spTgt spid="9">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9">
                                            <p:txEl>
                                              <p:pRg st="2" end="2"/>
                                            </p:txEl>
                                          </p:spTgt>
                                        </p:tgtEl>
                                        <p:attrNameLst>
                                          <p:attrName>style.visibility</p:attrName>
                                        </p:attrNameLst>
                                      </p:cBhvr>
                                      <p:to>
                                        <p:strVal val="visible"/>
                                      </p:to>
                                    </p:set>
                                    <p:anim calcmode="lin" valueType="num">
                                      <p:cBhvr>
                                        <p:cTn id="34" dur="500" fill="hold"/>
                                        <p:tgtEl>
                                          <p:spTgt spid="9">
                                            <p:txEl>
                                              <p:pRg st="2" end="2"/>
                                            </p:txEl>
                                          </p:spTgt>
                                        </p:tgtEl>
                                        <p:attrNameLst>
                                          <p:attrName>ppt_w</p:attrName>
                                        </p:attrNameLst>
                                      </p:cBhvr>
                                      <p:tavLst>
                                        <p:tav tm="0">
                                          <p:val>
                                            <p:fltVal val="0"/>
                                          </p:val>
                                        </p:tav>
                                        <p:tav tm="100000">
                                          <p:val>
                                            <p:strVal val="#ppt_w"/>
                                          </p:val>
                                        </p:tav>
                                      </p:tavLst>
                                    </p:anim>
                                    <p:anim calcmode="lin" valueType="num">
                                      <p:cBhvr>
                                        <p:cTn id="35" dur="500" fill="hold"/>
                                        <p:tgtEl>
                                          <p:spTgt spid="9">
                                            <p:txEl>
                                              <p:pRg st="2" end="2"/>
                                            </p:txEl>
                                          </p:spTgt>
                                        </p:tgtEl>
                                        <p:attrNameLst>
                                          <p:attrName>ppt_h</p:attrName>
                                        </p:attrNameLst>
                                      </p:cBhvr>
                                      <p:tavLst>
                                        <p:tav tm="0">
                                          <p:val>
                                            <p:fltVal val="0"/>
                                          </p:val>
                                        </p:tav>
                                        <p:tav tm="100000">
                                          <p:val>
                                            <p:strVal val="#ppt_h"/>
                                          </p:val>
                                        </p:tav>
                                      </p:tavLst>
                                    </p:anim>
                                    <p:animEffect transition="in" filter="fade">
                                      <p:cBhvr>
                                        <p:cTn id="36"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423658" y="2664761"/>
            <a:ext cx="6460709" cy="3096344"/>
          </a:xfrm>
        </p:spPr>
        <p:txBody>
          <a:bodyPr>
            <a:noAutofit/>
          </a:bodyPr>
          <a:lstStyle/>
          <a:p>
            <a:pPr marL="0" indent="0">
              <a:lnSpc>
                <a:spcPct val="150000"/>
              </a:lnSpc>
              <a:spcBef>
                <a:spcPts val="600"/>
              </a:spcBef>
              <a:spcAft>
                <a:spcPts val="600"/>
              </a:spcAft>
              <a:buNone/>
            </a:pPr>
            <a:r>
              <a:rPr lang="tr-TR" sz="1800" dirty="0">
                <a:latin typeface="Comic Sans MS" panose="030F0702030302020204" pitchFamily="66" charset="0"/>
              </a:rPr>
              <a:t>Bir gün Peygamber Efendimiz (</a:t>
            </a:r>
            <a:r>
              <a:rPr lang="tr-TR" sz="1800" dirty="0" err="1" smtClean="0">
                <a:latin typeface="Comic Sans MS" panose="030F0702030302020204" pitchFamily="66" charset="0"/>
              </a:rPr>
              <a:t>s.a.v</a:t>
            </a:r>
            <a:r>
              <a:rPr lang="tr-TR" sz="1800" dirty="0" smtClean="0">
                <a:latin typeface="Comic Sans MS" panose="030F0702030302020204" pitchFamily="66" charset="0"/>
              </a:rPr>
              <a:t>.) </a:t>
            </a:r>
            <a:r>
              <a:rPr lang="tr-TR" sz="1800" dirty="0">
                <a:latin typeface="Comic Sans MS" panose="030F0702030302020204" pitchFamily="66" charset="0"/>
              </a:rPr>
              <a:t>mescitte iken içeriye saçı-sakalı dağınık bir adam </a:t>
            </a:r>
            <a:r>
              <a:rPr lang="tr-TR" sz="1800" dirty="0" smtClean="0">
                <a:latin typeface="Comic Sans MS" panose="030F0702030302020204" pitchFamily="66" charset="0"/>
              </a:rPr>
              <a:t>geldi. Efendimiz </a:t>
            </a:r>
            <a:r>
              <a:rPr lang="tr-TR" sz="1800" dirty="0">
                <a:latin typeface="Comic Sans MS" panose="030F0702030302020204" pitchFamily="66" charset="0"/>
              </a:rPr>
              <a:t>(</a:t>
            </a:r>
            <a:r>
              <a:rPr lang="tr-TR" sz="1800" dirty="0" err="1" smtClean="0">
                <a:latin typeface="Comic Sans MS" panose="030F0702030302020204" pitchFamily="66" charset="0"/>
              </a:rPr>
              <a:t>s.a.v</a:t>
            </a:r>
            <a:r>
              <a:rPr lang="tr-TR" sz="1800" dirty="0" smtClean="0">
                <a:latin typeface="Comic Sans MS" panose="030F0702030302020204" pitchFamily="66" charset="0"/>
              </a:rPr>
              <a:t>.) </a:t>
            </a:r>
            <a:r>
              <a:rPr lang="tr-TR" sz="1800" dirty="0">
                <a:latin typeface="Comic Sans MS" panose="030F0702030302020204" pitchFamily="66" charset="0"/>
              </a:rPr>
              <a:t>ona, çıkmasını ve saçını-sakalını düzeltip öyle </a:t>
            </a:r>
            <a:r>
              <a:rPr lang="tr-TR" sz="1800" dirty="0" smtClean="0">
                <a:latin typeface="Comic Sans MS" panose="030F0702030302020204" pitchFamily="66" charset="0"/>
              </a:rPr>
              <a:t>gelmesini, onu insanların yanında utandırmamak için eliyle </a:t>
            </a:r>
            <a:r>
              <a:rPr lang="tr-TR" sz="1800" dirty="0">
                <a:latin typeface="Comic Sans MS" panose="030F0702030302020204" pitchFamily="66" charset="0"/>
              </a:rPr>
              <a:t>işaret ederek anlattı. Adam </a:t>
            </a:r>
            <a:r>
              <a:rPr lang="tr-TR" sz="1800" dirty="0" err="1">
                <a:latin typeface="Comic Sans MS" panose="030F0702030302020204" pitchFamily="66" charset="0"/>
              </a:rPr>
              <a:t>Peygamberimiz’in</a:t>
            </a:r>
            <a:r>
              <a:rPr lang="tr-TR" sz="1800" dirty="0">
                <a:latin typeface="Comic Sans MS" panose="030F0702030302020204" pitchFamily="66" charset="0"/>
              </a:rPr>
              <a:t> (</a:t>
            </a:r>
            <a:r>
              <a:rPr lang="tr-TR" sz="1800" dirty="0" err="1" smtClean="0">
                <a:latin typeface="Comic Sans MS" panose="030F0702030302020204" pitchFamily="66" charset="0"/>
              </a:rPr>
              <a:t>s.a.v</a:t>
            </a:r>
            <a:r>
              <a:rPr lang="tr-TR" sz="1800" dirty="0" smtClean="0">
                <a:latin typeface="Comic Sans MS" panose="030F0702030302020204" pitchFamily="66" charset="0"/>
              </a:rPr>
              <a:t>.) </a:t>
            </a:r>
            <a:r>
              <a:rPr lang="tr-TR" sz="1800" dirty="0">
                <a:latin typeface="Comic Sans MS" panose="030F0702030302020204" pitchFamily="66" charset="0"/>
              </a:rPr>
              <a:t>ne demek istediğini anladı ve dışarı çıktı. Kendisine </a:t>
            </a:r>
            <a:r>
              <a:rPr lang="tr-TR" sz="1800" dirty="0" smtClean="0">
                <a:latin typeface="Comic Sans MS" panose="030F0702030302020204" pitchFamily="66" charset="0"/>
              </a:rPr>
              <a:t>çekidüzen verip </a:t>
            </a:r>
            <a:r>
              <a:rPr lang="tr-TR" sz="1800" dirty="0">
                <a:latin typeface="Comic Sans MS" panose="030F0702030302020204" pitchFamily="66" charset="0"/>
              </a:rPr>
              <a:t>döndü. Bunun üzerine Peygamber Efendimiz (</a:t>
            </a:r>
            <a:r>
              <a:rPr lang="tr-TR" sz="1800" dirty="0" err="1">
                <a:latin typeface="Comic Sans MS" panose="030F0702030302020204" pitchFamily="66" charset="0"/>
              </a:rPr>
              <a:t>s.a</a:t>
            </a:r>
            <a:r>
              <a:rPr lang="tr-TR" sz="1800" dirty="0" smtClean="0">
                <a:latin typeface="Comic Sans MS" panose="030F0702030302020204" pitchFamily="66" charset="0"/>
              </a:rPr>
              <a:t>.), “</a:t>
            </a:r>
            <a:r>
              <a:rPr lang="tr-TR" sz="1800" dirty="0">
                <a:latin typeface="Comic Sans MS" panose="030F0702030302020204" pitchFamily="66" charset="0"/>
              </a:rPr>
              <a:t>Birinizin itici bir şekilde </a:t>
            </a:r>
            <a:r>
              <a:rPr lang="tr-TR" sz="1800" dirty="0" smtClean="0">
                <a:latin typeface="Comic Sans MS" panose="030F0702030302020204" pitchFamily="66" charset="0"/>
              </a:rPr>
              <a:t>saçı-başı dağınık </a:t>
            </a:r>
            <a:r>
              <a:rPr lang="tr-TR" sz="1800" dirty="0">
                <a:latin typeface="Comic Sans MS" panose="030F0702030302020204" pitchFamily="66" charset="0"/>
              </a:rPr>
              <a:t>dolaşmasından böylesi daha iyi değil mi?” buyurdu.</a:t>
            </a:r>
          </a:p>
        </p:txBody>
      </p:sp>
      <p:sp>
        <p:nvSpPr>
          <p:cNvPr id="2" name="Başlık 1"/>
          <p:cNvSpPr>
            <a:spLocks noGrp="1"/>
          </p:cNvSpPr>
          <p:nvPr>
            <p:ph type="title"/>
          </p:nvPr>
        </p:nvSpPr>
        <p:spPr/>
        <p:txBody>
          <a:bodyPr>
            <a:normAutofit fontScale="90000"/>
          </a:bodyPr>
          <a:lstStyle/>
          <a:p>
            <a:r>
              <a:rPr lang="tr-TR" dirty="0" smtClean="0"/>
              <a:t>Hz. Peygamber’imiz Müminleri Temiz ve Düzenli Olmaları İçin Öğütlerdi.</a:t>
            </a:r>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762825" y="2636912"/>
            <a:ext cx="1172138" cy="4032448"/>
          </a:xfrm>
          <a:prstGeom prst="rect">
            <a:avLst/>
          </a:prstGeom>
        </p:spPr>
      </p:pic>
      <p:pic>
        <p:nvPicPr>
          <p:cNvPr id="5" name="Resim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51520" y="2492896"/>
            <a:ext cx="1172138" cy="3960440"/>
          </a:xfrm>
          <a:prstGeom prst="rect">
            <a:avLst/>
          </a:prstGeom>
        </p:spPr>
      </p:pic>
    </p:spTree>
    <p:extLst>
      <p:ext uri="{BB962C8B-B14F-4D97-AF65-F5344CB8AC3E}">
        <p14:creationId xmlns:p14="http://schemas.microsoft.com/office/powerpoint/2010/main" xmlns="" val="1863344638"/>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8000" b="-25000"/>
          </a:stretch>
        </a:blipFill>
        <a:effectLst/>
      </p:bgPr>
    </p:bg>
    <p:spTree>
      <p:nvGrpSpPr>
        <p:cNvPr id="1" name=""/>
        <p:cNvGrpSpPr/>
        <p:nvPr/>
      </p:nvGrpSpPr>
      <p:grpSpPr>
        <a:xfrm>
          <a:off x="0" y="0"/>
          <a:ext cx="0" cy="0"/>
          <a:chOff x="0" y="0"/>
          <a:chExt cx="0" cy="0"/>
        </a:xfrm>
      </p:grpSpPr>
      <p:sp>
        <p:nvSpPr>
          <p:cNvPr id="4" name="Metin kutusu 3"/>
          <p:cNvSpPr txBox="1"/>
          <p:nvPr/>
        </p:nvSpPr>
        <p:spPr>
          <a:xfrm>
            <a:off x="5004048" y="476672"/>
            <a:ext cx="360040" cy="1477328"/>
          </a:xfrm>
          <a:prstGeom prst="rect">
            <a:avLst/>
          </a:prstGeom>
          <a:solidFill>
            <a:schemeClr val="bg1"/>
          </a:solidFill>
          <a:ln>
            <a:noFill/>
          </a:ln>
        </p:spPr>
        <p:txBody>
          <a:bodyPr wrap="square" rtlCol="0">
            <a:spAutoFit/>
          </a:bodyPr>
          <a:lstStyle/>
          <a:p>
            <a:r>
              <a:rPr lang="tr-TR" dirty="0" smtClean="0">
                <a:solidFill>
                  <a:schemeClr val="bg1"/>
                </a:solidFill>
              </a:rPr>
              <a:t>,</a:t>
            </a:r>
          </a:p>
          <a:p>
            <a:endParaRPr lang="tr-TR" dirty="0">
              <a:solidFill>
                <a:schemeClr val="bg1"/>
              </a:solidFill>
            </a:endParaRPr>
          </a:p>
          <a:p>
            <a:endParaRPr lang="tr-TR" dirty="0" smtClean="0">
              <a:solidFill>
                <a:schemeClr val="bg1"/>
              </a:solidFill>
            </a:endParaRPr>
          </a:p>
          <a:p>
            <a:endParaRPr lang="tr-TR" dirty="0">
              <a:solidFill>
                <a:schemeClr val="bg1"/>
              </a:solidFill>
            </a:endParaRPr>
          </a:p>
          <a:p>
            <a:endParaRPr lang="tr-TR" dirty="0">
              <a:solidFill>
                <a:schemeClr val="bg1"/>
              </a:solidFill>
            </a:endParaRPr>
          </a:p>
        </p:txBody>
      </p:sp>
      <p:sp>
        <p:nvSpPr>
          <p:cNvPr id="6" name="Alt Başlık 2"/>
          <p:cNvSpPr txBox="1">
            <a:spLocks/>
          </p:cNvSpPr>
          <p:nvPr/>
        </p:nvSpPr>
        <p:spPr>
          <a:xfrm>
            <a:off x="251520" y="135216"/>
            <a:ext cx="8640960" cy="1709608"/>
          </a:xfrm>
          <a:prstGeom prst="rect">
            <a:avLst/>
          </a:prstGeom>
        </p:spPr>
        <p:txBody>
          <a:bodyPr vert="horz" lIns="91440" tIns="45720" rIns="91440" bIns="45720" numCol="2" spcCol="180000" rtlCol="0">
            <a:normAutofit fontScale="62500" lnSpcReduction="20000"/>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457200" indent="-457200" algn="l">
              <a:buFont typeface="Arial" charset="0"/>
              <a:buChar char="•"/>
            </a:pPr>
            <a:r>
              <a:rPr lang="tr-TR" dirty="0" smtClean="0">
                <a:solidFill>
                  <a:schemeClr val="tx1"/>
                </a:solidFill>
              </a:rPr>
              <a:t>Peygamber Efendimiz (</a:t>
            </a:r>
            <a:r>
              <a:rPr lang="tr-TR" dirty="0" err="1" smtClean="0">
                <a:solidFill>
                  <a:schemeClr val="tx1"/>
                </a:solidFill>
              </a:rPr>
              <a:t>s.a.v</a:t>
            </a:r>
            <a:r>
              <a:rPr lang="tr-TR" dirty="0" smtClean="0">
                <a:solidFill>
                  <a:schemeClr val="tx1"/>
                </a:solidFill>
              </a:rPr>
              <a:t>.) özellikle tuvalet temizliği konusunda hassastı.  Üzerine sıçrama durumu varsa asla ayakta küçük abdest bozmaz, çömelerek ihtiyaç giderirdi.</a:t>
            </a:r>
          </a:p>
          <a:p>
            <a:pPr algn="l"/>
            <a:r>
              <a:rPr lang="tr-TR" dirty="0" smtClean="0">
                <a:solidFill>
                  <a:schemeClr val="tx1"/>
                </a:solidFill>
              </a:rPr>
              <a:t/>
            </a:r>
            <a:br>
              <a:rPr lang="tr-TR" dirty="0" smtClean="0">
                <a:solidFill>
                  <a:schemeClr val="tx1"/>
                </a:solidFill>
              </a:rPr>
            </a:br>
            <a:r>
              <a:rPr lang="tr-TR" dirty="0" smtClean="0">
                <a:solidFill>
                  <a:schemeClr val="tx1"/>
                </a:solidFill>
              </a:rPr>
              <a:t>* Çevresini de uyarır; “Ayakta küçük abdest ihtiyacı giderilmemelidir. Çünkü bu şekilde küçük abdest bozmak, kişinin bedenine ve elbisesine idrar sıçramasına sebep olur.” buyururdu.</a:t>
            </a:r>
            <a:endParaRPr lang="tr-TR" dirty="0">
              <a:solidFill>
                <a:schemeClr val="tx1"/>
              </a:solidFill>
            </a:endParaRPr>
          </a:p>
        </p:txBody>
      </p:sp>
    </p:spTree>
    <p:extLst>
      <p:ext uri="{BB962C8B-B14F-4D97-AF65-F5344CB8AC3E}">
        <p14:creationId xmlns:p14="http://schemas.microsoft.com/office/powerpoint/2010/main" xmlns="" val="1812004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80">
                                          <p:stCondLst>
                                            <p:cond delay="0"/>
                                          </p:stCondLst>
                                        </p:cTn>
                                        <p:tgtEl>
                                          <p:spTgt spid="6">
                                            <p:txEl>
                                              <p:pRg st="0" end="0"/>
                                            </p:txEl>
                                          </p:spTgt>
                                        </p:tgtEl>
                                      </p:cBhvr>
                                    </p:animEffect>
                                    <p:anim calcmode="lin" valueType="num">
                                      <p:cBhvr>
                                        <p:cTn id="8" dur="1822" tmFilter="0,0; 0.14,0.36; 0.43,0.73; 0.71,0.91; 1.0,1.0">
                                          <p:stCondLst>
                                            <p:cond delay="0"/>
                                          </p:stCondLst>
                                        </p:cTn>
                                        <p:tgtEl>
                                          <p:spTgt spid="6">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xEl>
                                              <p:pRg st="0" end="0"/>
                                            </p:txEl>
                                          </p:spTgt>
                                        </p:tgtEl>
                                      </p:cBhvr>
                                      <p:to x="100000" y="60000"/>
                                    </p:animScale>
                                    <p:animScale>
                                      <p:cBhvr>
                                        <p:cTn id="14" dur="166" decel="50000">
                                          <p:stCondLst>
                                            <p:cond delay="676"/>
                                          </p:stCondLst>
                                        </p:cTn>
                                        <p:tgtEl>
                                          <p:spTgt spid="6">
                                            <p:txEl>
                                              <p:pRg st="0" end="0"/>
                                            </p:txEl>
                                          </p:spTgt>
                                        </p:tgtEl>
                                      </p:cBhvr>
                                      <p:to x="100000" y="100000"/>
                                    </p:animScale>
                                    <p:animScale>
                                      <p:cBhvr>
                                        <p:cTn id="15" dur="26">
                                          <p:stCondLst>
                                            <p:cond delay="1312"/>
                                          </p:stCondLst>
                                        </p:cTn>
                                        <p:tgtEl>
                                          <p:spTgt spid="6">
                                            <p:txEl>
                                              <p:pRg st="0" end="0"/>
                                            </p:txEl>
                                          </p:spTgt>
                                        </p:tgtEl>
                                      </p:cBhvr>
                                      <p:to x="100000" y="80000"/>
                                    </p:animScale>
                                    <p:animScale>
                                      <p:cBhvr>
                                        <p:cTn id="16" dur="166" decel="50000">
                                          <p:stCondLst>
                                            <p:cond delay="1338"/>
                                          </p:stCondLst>
                                        </p:cTn>
                                        <p:tgtEl>
                                          <p:spTgt spid="6">
                                            <p:txEl>
                                              <p:pRg st="0" end="0"/>
                                            </p:txEl>
                                          </p:spTgt>
                                        </p:tgtEl>
                                      </p:cBhvr>
                                      <p:to x="100000" y="100000"/>
                                    </p:animScale>
                                    <p:animScale>
                                      <p:cBhvr>
                                        <p:cTn id="17" dur="26">
                                          <p:stCondLst>
                                            <p:cond delay="1642"/>
                                          </p:stCondLst>
                                        </p:cTn>
                                        <p:tgtEl>
                                          <p:spTgt spid="6">
                                            <p:txEl>
                                              <p:pRg st="0" end="0"/>
                                            </p:txEl>
                                          </p:spTgt>
                                        </p:tgtEl>
                                      </p:cBhvr>
                                      <p:to x="100000" y="90000"/>
                                    </p:animScale>
                                    <p:animScale>
                                      <p:cBhvr>
                                        <p:cTn id="18" dur="166" decel="50000">
                                          <p:stCondLst>
                                            <p:cond delay="1668"/>
                                          </p:stCondLst>
                                        </p:cTn>
                                        <p:tgtEl>
                                          <p:spTgt spid="6">
                                            <p:txEl>
                                              <p:pRg st="0" end="0"/>
                                            </p:txEl>
                                          </p:spTgt>
                                        </p:tgtEl>
                                      </p:cBhvr>
                                      <p:to x="100000" y="100000"/>
                                    </p:animScale>
                                    <p:animScale>
                                      <p:cBhvr>
                                        <p:cTn id="19" dur="26">
                                          <p:stCondLst>
                                            <p:cond delay="1808"/>
                                          </p:stCondLst>
                                        </p:cTn>
                                        <p:tgtEl>
                                          <p:spTgt spid="6">
                                            <p:txEl>
                                              <p:pRg st="0" end="0"/>
                                            </p:txEl>
                                          </p:spTgt>
                                        </p:tgtEl>
                                      </p:cBhvr>
                                      <p:to x="100000" y="95000"/>
                                    </p:animScale>
                                    <p:animScale>
                                      <p:cBhvr>
                                        <p:cTn id="20" dur="166" decel="50000">
                                          <p:stCondLst>
                                            <p:cond delay="1834"/>
                                          </p:stCondLst>
                                        </p:cTn>
                                        <p:tgtEl>
                                          <p:spTgt spid="6">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animEffect transition="in" filter="wipe(down)">
                                      <p:cBhvr>
                                        <p:cTn id="25" dur="580">
                                          <p:stCondLst>
                                            <p:cond delay="0"/>
                                          </p:stCondLst>
                                        </p:cTn>
                                        <p:tgtEl>
                                          <p:spTgt spid="6">
                                            <p:txEl>
                                              <p:pRg st="1" end="1"/>
                                            </p:txEl>
                                          </p:spTgt>
                                        </p:tgtEl>
                                      </p:cBhvr>
                                    </p:animEffect>
                                    <p:anim calcmode="lin" valueType="num">
                                      <p:cBhvr>
                                        <p:cTn id="26" dur="1822" tmFilter="0,0; 0.14,0.36; 0.43,0.73; 0.71,0.91; 1.0,1.0">
                                          <p:stCondLst>
                                            <p:cond delay="0"/>
                                          </p:stCondLst>
                                        </p:cTn>
                                        <p:tgtEl>
                                          <p:spTgt spid="6">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6">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6">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6">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6">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6">
                                            <p:txEl>
                                              <p:pRg st="1" end="1"/>
                                            </p:txEl>
                                          </p:spTgt>
                                        </p:tgtEl>
                                      </p:cBhvr>
                                      <p:to x="100000" y="60000"/>
                                    </p:animScale>
                                    <p:animScale>
                                      <p:cBhvr>
                                        <p:cTn id="32" dur="166" decel="50000">
                                          <p:stCondLst>
                                            <p:cond delay="676"/>
                                          </p:stCondLst>
                                        </p:cTn>
                                        <p:tgtEl>
                                          <p:spTgt spid="6">
                                            <p:txEl>
                                              <p:pRg st="1" end="1"/>
                                            </p:txEl>
                                          </p:spTgt>
                                        </p:tgtEl>
                                      </p:cBhvr>
                                      <p:to x="100000" y="100000"/>
                                    </p:animScale>
                                    <p:animScale>
                                      <p:cBhvr>
                                        <p:cTn id="33" dur="26">
                                          <p:stCondLst>
                                            <p:cond delay="1312"/>
                                          </p:stCondLst>
                                        </p:cTn>
                                        <p:tgtEl>
                                          <p:spTgt spid="6">
                                            <p:txEl>
                                              <p:pRg st="1" end="1"/>
                                            </p:txEl>
                                          </p:spTgt>
                                        </p:tgtEl>
                                      </p:cBhvr>
                                      <p:to x="100000" y="80000"/>
                                    </p:animScale>
                                    <p:animScale>
                                      <p:cBhvr>
                                        <p:cTn id="34" dur="166" decel="50000">
                                          <p:stCondLst>
                                            <p:cond delay="1338"/>
                                          </p:stCondLst>
                                        </p:cTn>
                                        <p:tgtEl>
                                          <p:spTgt spid="6">
                                            <p:txEl>
                                              <p:pRg st="1" end="1"/>
                                            </p:txEl>
                                          </p:spTgt>
                                        </p:tgtEl>
                                      </p:cBhvr>
                                      <p:to x="100000" y="100000"/>
                                    </p:animScale>
                                    <p:animScale>
                                      <p:cBhvr>
                                        <p:cTn id="35" dur="26">
                                          <p:stCondLst>
                                            <p:cond delay="1642"/>
                                          </p:stCondLst>
                                        </p:cTn>
                                        <p:tgtEl>
                                          <p:spTgt spid="6">
                                            <p:txEl>
                                              <p:pRg st="1" end="1"/>
                                            </p:txEl>
                                          </p:spTgt>
                                        </p:tgtEl>
                                      </p:cBhvr>
                                      <p:to x="100000" y="90000"/>
                                    </p:animScale>
                                    <p:animScale>
                                      <p:cBhvr>
                                        <p:cTn id="36" dur="166" decel="50000">
                                          <p:stCondLst>
                                            <p:cond delay="1668"/>
                                          </p:stCondLst>
                                        </p:cTn>
                                        <p:tgtEl>
                                          <p:spTgt spid="6">
                                            <p:txEl>
                                              <p:pRg st="1" end="1"/>
                                            </p:txEl>
                                          </p:spTgt>
                                        </p:tgtEl>
                                      </p:cBhvr>
                                      <p:to x="100000" y="100000"/>
                                    </p:animScale>
                                    <p:animScale>
                                      <p:cBhvr>
                                        <p:cTn id="37" dur="26">
                                          <p:stCondLst>
                                            <p:cond delay="1808"/>
                                          </p:stCondLst>
                                        </p:cTn>
                                        <p:tgtEl>
                                          <p:spTgt spid="6">
                                            <p:txEl>
                                              <p:pRg st="1" end="1"/>
                                            </p:txEl>
                                          </p:spTgt>
                                        </p:tgtEl>
                                      </p:cBhvr>
                                      <p:to x="100000" y="95000"/>
                                    </p:animScale>
                                    <p:animScale>
                                      <p:cBhvr>
                                        <p:cTn id="38" dur="166" decel="50000">
                                          <p:stCondLst>
                                            <p:cond delay="1834"/>
                                          </p:stCondLst>
                                        </p:cTn>
                                        <p:tgtEl>
                                          <p:spTgt spid="6">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6000" b="-4000"/>
          </a:stretch>
        </a:blipFill>
        <a:effectLst/>
      </p:bgPr>
    </p:bg>
    <p:spTree>
      <p:nvGrpSpPr>
        <p:cNvPr id="1" name=""/>
        <p:cNvGrpSpPr/>
        <p:nvPr/>
      </p:nvGrpSpPr>
      <p:grpSpPr>
        <a:xfrm>
          <a:off x="0" y="0"/>
          <a:ext cx="0" cy="0"/>
          <a:chOff x="0" y="0"/>
          <a:chExt cx="0" cy="0"/>
        </a:xfrm>
      </p:grpSpPr>
      <p:sp>
        <p:nvSpPr>
          <p:cNvPr id="4" name="Bulut Belirtme Çizgisi 3"/>
          <p:cNvSpPr/>
          <p:nvPr/>
        </p:nvSpPr>
        <p:spPr>
          <a:xfrm>
            <a:off x="107504" y="1052736"/>
            <a:ext cx="4392488" cy="3600400"/>
          </a:xfrm>
          <a:prstGeom prst="cloudCallout">
            <a:avLst>
              <a:gd name="adj1" fmla="val 65580"/>
              <a:gd name="adj2" fmla="val 40978"/>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Alt Başlık 2"/>
          <p:cNvSpPr txBox="1">
            <a:spLocks/>
          </p:cNvSpPr>
          <p:nvPr/>
        </p:nvSpPr>
        <p:spPr>
          <a:xfrm>
            <a:off x="289802" y="1622756"/>
            <a:ext cx="4027892" cy="2742348"/>
          </a:xfrm>
          <a:prstGeom prst="rect">
            <a:avLst/>
          </a:prstGeom>
        </p:spPr>
        <p:txBody>
          <a:bodyPr vert="horz" lIns="91440" tIns="45720" rIns="91440" bIns="45720" rtlCol="0">
            <a:normAutofit fontScale="62500" lnSpcReduction="20000"/>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nSpc>
                <a:spcPct val="170000"/>
              </a:lnSpc>
              <a:spcBef>
                <a:spcPts val="600"/>
              </a:spcBef>
              <a:spcAft>
                <a:spcPts val="600"/>
              </a:spcAft>
            </a:pPr>
            <a:r>
              <a:rPr lang="tr-TR" dirty="0" smtClean="0">
                <a:solidFill>
                  <a:srgbClr val="FF7C80"/>
                </a:solidFill>
              </a:rPr>
              <a:t>  </a:t>
            </a:r>
            <a:r>
              <a:rPr lang="tr-TR" sz="2700" b="1" dirty="0" smtClean="0">
                <a:solidFill>
                  <a:srgbClr val="FF7C80"/>
                </a:solidFill>
                <a:latin typeface="Comic Sans MS" panose="030F0702030302020204" pitchFamily="66" charset="0"/>
              </a:rPr>
              <a:t>Peygamber Efendimiz  (</a:t>
            </a:r>
            <a:r>
              <a:rPr lang="tr-TR" sz="2700" b="1" dirty="0" err="1" smtClean="0">
                <a:solidFill>
                  <a:srgbClr val="FF7C80"/>
                </a:solidFill>
                <a:latin typeface="Comic Sans MS" panose="030F0702030302020204" pitchFamily="66" charset="0"/>
              </a:rPr>
              <a:t>s.a.v</a:t>
            </a:r>
            <a:r>
              <a:rPr lang="tr-TR" sz="2700" b="1" dirty="0" smtClean="0">
                <a:solidFill>
                  <a:srgbClr val="FF7C80"/>
                </a:solidFill>
                <a:latin typeface="Comic Sans MS" panose="030F0702030302020204" pitchFamily="66" charset="0"/>
              </a:rPr>
              <a:t>.) bir şey yiyip içmek</a:t>
            </a:r>
            <a:r>
              <a:rPr lang="tr-TR" sz="2700" b="1" dirty="0">
                <a:solidFill>
                  <a:srgbClr val="FF7C80"/>
                </a:solidFill>
                <a:latin typeface="Comic Sans MS" panose="030F0702030302020204" pitchFamily="66" charset="0"/>
              </a:rPr>
              <a:t> </a:t>
            </a:r>
            <a:r>
              <a:rPr lang="tr-TR" sz="2700" b="1" dirty="0" smtClean="0">
                <a:solidFill>
                  <a:srgbClr val="FF7C80"/>
                </a:solidFill>
                <a:latin typeface="Comic Sans MS" panose="030F0702030302020204" pitchFamily="66" charset="0"/>
              </a:rPr>
              <a:t>istediği zaman ellerini yıkar, sonra yer ve içer,      </a:t>
            </a:r>
            <a:br>
              <a:rPr lang="tr-TR" sz="2700" b="1" dirty="0" smtClean="0">
                <a:solidFill>
                  <a:srgbClr val="FF7C80"/>
                </a:solidFill>
                <a:latin typeface="Comic Sans MS" panose="030F0702030302020204" pitchFamily="66" charset="0"/>
              </a:rPr>
            </a:br>
            <a:r>
              <a:rPr lang="tr-TR" sz="2700" b="1" dirty="0" smtClean="0">
                <a:solidFill>
                  <a:srgbClr val="FF7C80"/>
                </a:solidFill>
                <a:latin typeface="Comic Sans MS" panose="030F0702030302020204" pitchFamily="66" charset="0"/>
              </a:rPr>
              <a:t> “Yemeğin bereketi </a:t>
            </a:r>
            <a:br>
              <a:rPr lang="tr-TR" sz="2700" b="1" dirty="0" smtClean="0">
                <a:solidFill>
                  <a:srgbClr val="FF7C80"/>
                </a:solidFill>
                <a:latin typeface="Comic Sans MS" panose="030F0702030302020204" pitchFamily="66" charset="0"/>
              </a:rPr>
            </a:br>
            <a:r>
              <a:rPr lang="tr-TR" sz="2700" b="1" dirty="0" smtClean="0">
                <a:solidFill>
                  <a:srgbClr val="FF7C80"/>
                </a:solidFill>
                <a:latin typeface="Comic Sans MS" panose="030F0702030302020204" pitchFamily="66" charset="0"/>
              </a:rPr>
              <a:t>yemekten önce ve sonra elleri yıkamaktır.” buyururdu.</a:t>
            </a:r>
            <a:endParaRPr lang="tr-TR" sz="2700" b="1" dirty="0">
              <a:solidFill>
                <a:srgbClr val="FF7C80"/>
              </a:solidFill>
              <a:latin typeface="Comic Sans MS" panose="030F0702030302020204" pitchFamily="66" charset="0"/>
            </a:endParaRPr>
          </a:p>
        </p:txBody>
      </p:sp>
    </p:spTree>
    <p:extLst>
      <p:ext uri="{BB962C8B-B14F-4D97-AF65-F5344CB8AC3E}">
        <p14:creationId xmlns:p14="http://schemas.microsoft.com/office/powerpoint/2010/main" xmlns="" val="1812004304"/>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43000" y="548680"/>
            <a:ext cx="9001000" cy="2945295"/>
          </a:xfrm>
        </p:spPr>
        <p:txBody>
          <a:bodyPr/>
          <a:lstStyle/>
          <a:p>
            <a:pPr marL="182880" indent="0" algn="ctr">
              <a:spcBef>
                <a:spcPts val="1200"/>
              </a:spcBef>
              <a:spcAft>
                <a:spcPts val="1800"/>
              </a:spcAft>
              <a:buNone/>
            </a:pPr>
            <a:r>
              <a:rPr lang="tr-TR" b="1" dirty="0"/>
              <a:t>3. KILIK </a:t>
            </a:r>
            <a:r>
              <a:rPr lang="tr-TR" b="1" dirty="0" smtClean="0"/>
              <a:t> KIYAFET</a:t>
            </a:r>
            <a:r>
              <a:rPr lang="tr-TR" dirty="0"/>
              <a:t> </a:t>
            </a:r>
            <a:r>
              <a:rPr lang="tr-TR" b="1" dirty="0" smtClean="0"/>
              <a:t>TEMİZLİĞİ</a:t>
            </a:r>
            <a:endParaRPr lang="tr-TR" dirty="0"/>
          </a:p>
        </p:txBody>
      </p:sp>
      <p:pic>
        <p:nvPicPr>
          <p:cNvPr id="5" name="Resim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946363" y="2996952"/>
            <a:ext cx="3810000" cy="261937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xmlns="" val="2789549483"/>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2260759" y="240802"/>
            <a:ext cx="4687505" cy="2396110"/>
          </a:xfrm>
        </p:spPr>
        <p:txBody>
          <a:bodyPr>
            <a:noAutofit/>
          </a:bodyPr>
          <a:lstStyle/>
          <a:p>
            <a:pPr algn="ctr"/>
            <a:r>
              <a:rPr lang="tr-TR" sz="2000" dirty="0">
                <a:latin typeface="Comic Sans MS" panose="030F0702030302020204" pitchFamily="66" charset="0"/>
              </a:rPr>
              <a:t>Allah’ın bize verdiği nimetlerden birisi de </a:t>
            </a:r>
            <a:r>
              <a:rPr lang="tr-TR" sz="2000" dirty="0" smtClean="0">
                <a:latin typeface="Comic Sans MS" panose="030F0702030302020204" pitchFamily="66" charset="0"/>
              </a:rPr>
              <a:t>elbiselerdir. Rabbimizin </a:t>
            </a:r>
            <a:r>
              <a:rPr lang="tr-TR" sz="2000" dirty="0" err="1" smtClean="0"/>
              <a:t>Nahl</a:t>
            </a:r>
            <a:r>
              <a:rPr lang="tr-TR" sz="2000" dirty="0" smtClean="0"/>
              <a:t> </a:t>
            </a:r>
            <a:r>
              <a:rPr lang="tr-TR" sz="2000" dirty="0"/>
              <a:t>suresi, 81. </a:t>
            </a:r>
            <a:r>
              <a:rPr lang="tr-TR" sz="2000" dirty="0" smtClean="0">
                <a:latin typeface="Comic Sans MS" panose="030F0702030302020204" pitchFamily="66" charset="0"/>
              </a:rPr>
              <a:t>ayetinde “</a:t>
            </a:r>
            <a:r>
              <a:rPr lang="tr-TR" sz="2000" dirty="0">
                <a:latin typeface="Comic Sans MS" panose="030F0702030302020204" pitchFamily="66" charset="0"/>
              </a:rPr>
              <a:t>Allah sizi sıcaktan (ve </a:t>
            </a:r>
            <a:r>
              <a:rPr lang="tr-TR" sz="2000" dirty="0" smtClean="0">
                <a:latin typeface="Comic Sans MS" panose="030F0702030302020204" pitchFamily="66" charset="0"/>
              </a:rPr>
              <a:t>soğuktan) koruyacak </a:t>
            </a:r>
            <a:r>
              <a:rPr lang="tr-TR" sz="2000" dirty="0">
                <a:latin typeface="Comic Sans MS" panose="030F0702030302020204" pitchFamily="66" charset="0"/>
              </a:rPr>
              <a:t>elbiseler </a:t>
            </a:r>
            <a:r>
              <a:rPr lang="tr-TR" sz="2000" dirty="0" smtClean="0">
                <a:latin typeface="Comic Sans MS" panose="030F0702030302020204" pitchFamily="66" charset="0"/>
              </a:rPr>
              <a:t>yarattı</a:t>
            </a:r>
            <a:r>
              <a:rPr lang="tr-TR" sz="2000" dirty="0" smtClean="0">
                <a:latin typeface="Calibri"/>
              </a:rPr>
              <a:t>" </a:t>
            </a:r>
            <a:r>
              <a:rPr lang="tr-TR" sz="2000" dirty="0" smtClean="0">
                <a:latin typeface="Comic Sans MS" panose="030F0702030302020204" pitchFamily="66" charset="0"/>
              </a:rPr>
              <a:t>buyurduğu gibi </a:t>
            </a:r>
            <a:r>
              <a:rPr lang="tr-TR" sz="2000" dirty="0">
                <a:latin typeface="Comic Sans MS" panose="030F0702030302020204" pitchFamily="66" charset="0"/>
              </a:rPr>
              <a:t>elbiseler, bizi sıcaktan </a:t>
            </a:r>
            <a:r>
              <a:rPr lang="tr-TR" sz="2000" dirty="0" smtClean="0">
                <a:latin typeface="Comic Sans MS" panose="030F0702030302020204" pitchFamily="66" charset="0"/>
              </a:rPr>
              <a:t>ve soğuktan </a:t>
            </a:r>
            <a:r>
              <a:rPr lang="tr-TR" sz="2000" dirty="0">
                <a:latin typeface="Comic Sans MS" panose="030F0702030302020204" pitchFamily="66" charset="0"/>
              </a:rPr>
              <a:t>korur.</a:t>
            </a:r>
          </a:p>
        </p:txBody>
      </p:sp>
      <p:pic>
        <p:nvPicPr>
          <p:cNvPr id="5" name="Resim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11614" y="2492896"/>
            <a:ext cx="3844362" cy="4032448"/>
          </a:xfrm>
          <a:prstGeom prst="rect">
            <a:avLst/>
          </a:prstGeom>
        </p:spPr>
      </p:pic>
      <p:pic>
        <p:nvPicPr>
          <p:cNvPr id="7" name="Resim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644008" y="2492896"/>
            <a:ext cx="4104456" cy="4032448"/>
          </a:xfrm>
          <a:prstGeom prst="rect">
            <a:avLst/>
          </a:prstGeom>
        </p:spPr>
      </p:pic>
      <p:pic>
        <p:nvPicPr>
          <p:cNvPr id="8" name="Resim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841" y="36984"/>
            <a:ext cx="2460179" cy="2311896"/>
          </a:xfrm>
          <a:prstGeom prst="rect">
            <a:avLst/>
          </a:prstGeom>
        </p:spPr>
      </p:pic>
      <p:pic>
        <p:nvPicPr>
          <p:cNvPr id="9" name="Resim 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683821" y="36984"/>
            <a:ext cx="2460179" cy="2311896"/>
          </a:xfrm>
          <a:prstGeom prst="rect">
            <a:avLst/>
          </a:prstGeom>
        </p:spPr>
      </p:pic>
    </p:spTree>
    <p:extLst>
      <p:ext uri="{BB962C8B-B14F-4D97-AF65-F5344CB8AC3E}">
        <p14:creationId xmlns:p14="http://schemas.microsoft.com/office/powerpoint/2010/main" xmlns="" val="1812004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anim calcmode="lin" valueType="num">
                                      <p:cBhvr>
                                        <p:cTn id="13" dur="2000" fill="hold"/>
                                        <p:tgtEl>
                                          <p:spTgt spid="7"/>
                                        </p:tgtEl>
                                        <p:attrNameLst>
                                          <p:attrName>ppt_w</p:attrName>
                                        </p:attrNameLst>
                                      </p:cBhvr>
                                      <p:tavLst>
                                        <p:tav tm="0" fmla="#ppt_w*sin(2.5*pi*$)">
                                          <p:val>
                                            <p:fltVal val="0"/>
                                          </p:val>
                                        </p:tav>
                                        <p:tav tm="100000">
                                          <p:val>
                                            <p:fltVal val="1"/>
                                          </p:val>
                                        </p:tav>
                                      </p:tavLst>
                                    </p:anim>
                                    <p:anim calcmode="lin" valueType="num">
                                      <p:cBhvr>
                                        <p:cTn id="14"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000" t="20000" r="-2000" b="-16000"/>
          </a:stretch>
        </a:blipFill>
        <a:effectLst/>
      </p:bgPr>
    </p:bg>
    <p:spTree>
      <p:nvGrpSpPr>
        <p:cNvPr id="1" name=""/>
        <p:cNvGrpSpPr/>
        <p:nvPr/>
      </p:nvGrpSpPr>
      <p:grpSpPr>
        <a:xfrm>
          <a:off x="0" y="0"/>
          <a:ext cx="0" cy="0"/>
          <a:chOff x="0" y="0"/>
          <a:chExt cx="0" cy="0"/>
        </a:xfrm>
      </p:grpSpPr>
      <p:sp>
        <p:nvSpPr>
          <p:cNvPr id="4" name="Metin kutusu 3"/>
          <p:cNvSpPr txBox="1"/>
          <p:nvPr/>
        </p:nvSpPr>
        <p:spPr>
          <a:xfrm>
            <a:off x="8316416" y="5657671"/>
            <a:ext cx="144016" cy="1200329"/>
          </a:xfrm>
          <a:prstGeom prst="rect">
            <a:avLst/>
          </a:prstGeom>
          <a:solidFill>
            <a:schemeClr val="bg1"/>
          </a:solidFill>
        </p:spPr>
        <p:txBody>
          <a:bodyPr wrap="square" rtlCol="0">
            <a:spAutoFit/>
          </a:bodyPr>
          <a:lstStyle/>
          <a:p>
            <a:endParaRPr lang="tr-TR" dirty="0" smtClean="0"/>
          </a:p>
          <a:p>
            <a:endParaRPr lang="tr-TR" dirty="0"/>
          </a:p>
          <a:p>
            <a:endParaRPr lang="tr-TR" dirty="0" smtClean="0"/>
          </a:p>
          <a:p>
            <a:endParaRPr lang="tr-TR" dirty="0" smtClean="0"/>
          </a:p>
        </p:txBody>
      </p:sp>
      <p:sp>
        <p:nvSpPr>
          <p:cNvPr id="5" name="Aşağı Şerit 4"/>
          <p:cNvSpPr/>
          <p:nvPr/>
        </p:nvSpPr>
        <p:spPr>
          <a:xfrm>
            <a:off x="0" y="30190"/>
            <a:ext cx="9144000" cy="1886642"/>
          </a:xfrm>
          <a:prstGeom prst="ribbon">
            <a:avLst>
              <a:gd name="adj1" fmla="val 7822"/>
              <a:gd name="adj2" fmla="val 73754"/>
            </a:avLst>
          </a:prstGeom>
          <a:solidFill>
            <a:srgbClr val="FFCC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Alt Başlık 5"/>
          <p:cNvSpPr>
            <a:spLocks noGrp="1"/>
          </p:cNvSpPr>
          <p:nvPr>
            <p:ph type="subTitle" idx="1"/>
          </p:nvPr>
        </p:nvSpPr>
        <p:spPr/>
        <p:txBody>
          <a:bodyPr/>
          <a:lstStyle/>
          <a:p>
            <a:endParaRPr lang="tr-TR"/>
          </a:p>
        </p:txBody>
      </p:sp>
      <p:sp>
        <p:nvSpPr>
          <p:cNvPr id="7" name="Alt Başlık 2"/>
          <p:cNvSpPr txBox="1">
            <a:spLocks/>
          </p:cNvSpPr>
          <p:nvPr/>
        </p:nvSpPr>
        <p:spPr>
          <a:xfrm>
            <a:off x="1233123" y="182989"/>
            <a:ext cx="6579237" cy="1752600"/>
          </a:xfrm>
          <a:prstGeom prst="rect">
            <a:avLst/>
          </a:prstGeom>
        </p:spPr>
        <p:txBody>
          <a:bodyPr vert="horz" lIns="91440" tIns="45720" rIns="91440" bIns="45720" rtlCol="0">
            <a:normAutofit fontScale="70000" lnSpcReduction="20000"/>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just"/>
            <a:r>
              <a:rPr lang="tr-TR" dirty="0" smtClean="0">
                <a:solidFill>
                  <a:schemeClr val="tx1"/>
                </a:solidFill>
                <a:latin typeface="Comic Sans MS" panose="030F0702030302020204" pitchFamily="66" charset="0"/>
              </a:rPr>
              <a:t>Elbiseler bize, örtülmesi gereken yerlerimizi örtme imkânı verir ve güzel görünmemizi sağlar. “Ey âdemoğulları! Size, hem örtülmesi gereken yerlerinizi örtecek giysiler hem de güzel görünmenizi sağlayacak giysiler verdik.” </a:t>
            </a:r>
            <a:r>
              <a:rPr lang="tr-TR" dirty="0" err="1" smtClean="0">
                <a:solidFill>
                  <a:schemeClr val="tx1"/>
                </a:solidFill>
                <a:latin typeface="Comic Sans MS" panose="030F0702030302020204" pitchFamily="66" charset="0"/>
              </a:rPr>
              <a:t>A’raf</a:t>
            </a:r>
            <a:r>
              <a:rPr lang="tr-TR" dirty="0" smtClean="0">
                <a:solidFill>
                  <a:schemeClr val="tx1"/>
                </a:solidFill>
                <a:latin typeface="Comic Sans MS" panose="030F0702030302020204" pitchFamily="66" charset="0"/>
              </a:rPr>
              <a:t> </a:t>
            </a:r>
            <a:r>
              <a:rPr lang="tr-TR" dirty="0">
                <a:solidFill>
                  <a:schemeClr val="tx1"/>
                </a:solidFill>
                <a:latin typeface="Comic Sans MS" panose="030F0702030302020204" pitchFamily="66" charset="0"/>
              </a:rPr>
              <a:t>suresi, </a:t>
            </a:r>
            <a:r>
              <a:rPr lang="tr-TR" dirty="0" smtClean="0">
                <a:solidFill>
                  <a:schemeClr val="tx1"/>
                </a:solidFill>
                <a:latin typeface="Comic Sans MS" panose="030F0702030302020204" pitchFamily="66" charset="0"/>
              </a:rPr>
              <a:t>26. ayeti bu gerçeğe işaret eder.</a:t>
            </a:r>
            <a:endParaRPr lang="tr-TR" dirty="0">
              <a:solidFill>
                <a:schemeClr val="tx1"/>
              </a:solidFill>
              <a:latin typeface="Comic Sans MS" panose="030F0702030302020204" pitchFamily="66" charset="0"/>
            </a:endParaRPr>
          </a:p>
        </p:txBody>
      </p:sp>
    </p:spTree>
    <p:extLst>
      <p:ext uri="{BB962C8B-B14F-4D97-AF65-F5344CB8AC3E}">
        <p14:creationId xmlns:p14="http://schemas.microsoft.com/office/powerpoint/2010/main" xmlns="" val="1812004304"/>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çerik Yer Tutucusu 1"/>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3275856" y="332656"/>
            <a:ext cx="2592288" cy="2520280"/>
          </a:xfrm>
          <a:prstGeom prst="rect">
            <a:avLst/>
          </a:prstGeom>
          <a:ln w="228600" cap="sq" cmpd="thickThin">
            <a:solidFill>
              <a:schemeClr val="tx1">
                <a:lumMod val="95000"/>
                <a:lumOff val="5000"/>
              </a:schemeClr>
            </a:solidFill>
            <a:prstDash val="solid"/>
            <a:miter lim="800000"/>
          </a:ln>
          <a:effectLst>
            <a:innerShdw blurRad="76200">
              <a:srgbClr val="000000"/>
            </a:innerShdw>
          </a:effectLst>
        </p:spPr>
      </p:pic>
      <p:pic>
        <p:nvPicPr>
          <p:cNvPr id="6" name="Resim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37812" y="116632"/>
            <a:ext cx="2778004" cy="2952328"/>
          </a:xfrm>
          <a:prstGeom prst="rect">
            <a:avLst/>
          </a:prstGeom>
        </p:spPr>
      </p:pic>
      <p:pic>
        <p:nvPicPr>
          <p:cNvPr id="4" name="Resim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156176" y="116632"/>
            <a:ext cx="2852936" cy="2996952"/>
          </a:xfrm>
          <a:prstGeom prst="rect">
            <a:avLst/>
          </a:prstGeom>
        </p:spPr>
      </p:pic>
      <p:sp>
        <p:nvSpPr>
          <p:cNvPr id="3" name="Metin kutusu 2"/>
          <p:cNvSpPr txBox="1"/>
          <p:nvPr/>
        </p:nvSpPr>
        <p:spPr>
          <a:xfrm>
            <a:off x="137812" y="3414084"/>
            <a:ext cx="8871300" cy="3046988"/>
          </a:xfrm>
          <a:prstGeom prst="rect">
            <a:avLst/>
          </a:prstGeom>
          <a:solidFill>
            <a:schemeClr val="bg1">
              <a:lumMod val="75000"/>
            </a:schemeClr>
          </a:solidFill>
          <a:ln>
            <a:solidFill>
              <a:schemeClr val="tx1">
                <a:lumMod val="75000"/>
                <a:lumOff val="25000"/>
              </a:schemeClr>
            </a:solidFill>
          </a:ln>
          <a:effectLst>
            <a:innerShdw blurRad="63500" dist="50800" dir="8100000">
              <a:prstClr val="black">
                <a:alpha val="50000"/>
              </a:prstClr>
            </a:innerShdw>
          </a:effectLst>
        </p:spPr>
        <p:txBody>
          <a:bodyPr wrap="square" rtlCol="0">
            <a:spAutoFit/>
          </a:bodyPr>
          <a:lstStyle/>
          <a:p>
            <a:r>
              <a:rPr lang="tr-TR" sz="3200" dirty="0"/>
              <a:t>Peygamber Efendimiz de kendi zamanının ve şartlarının verdiği imkânlar ölçüsünde en güzel</a:t>
            </a:r>
          </a:p>
          <a:p>
            <a:r>
              <a:rPr lang="tr-TR" sz="3200" dirty="0"/>
              <a:t>şekilde giyinmeye çalışırdı. Elbiselerini giyerken </a:t>
            </a:r>
            <a:r>
              <a:rPr lang="tr-TR" sz="3200" dirty="0" smtClean="0">
                <a:solidFill>
                  <a:srgbClr val="FF0000"/>
                </a:solidFill>
              </a:rPr>
              <a:t>“Örtülmesi gereken yerlerimi örttüğüm ve kendisiyle</a:t>
            </a:r>
          </a:p>
          <a:p>
            <a:r>
              <a:rPr lang="tr-TR" sz="3200" dirty="0" smtClean="0">
                <a:solidFill>
                  <a:srgbClr val="FF0000"/>
                </a:solidFill>
              </a:rPr>
              <a:t>güzel göründüğüm bu elbiseyi bana giydiren Allah’a </a:t>
            </a:r>
            <a:r>
              <a:rPr lang="tr-TR" sz="3200" dirty="0" err="1" smtClean="0">
                <a:solidFill>
                  <a:srgbClr val="FF0000"/>
                </a:solidFill>
              </a:rPr>
              <a:t>hamd</a:t>
            </a:r>
            <a:r>
              <a:rPr lang="tr-TR" sz="3200" dirty="0" smtClean="0">
                <a:solidFill>
                  <a:srgbClr val="FF0000"/>
                </a:solidFill>
              </a:rPr>
              <a:t> olsun.” </a:t>
            </a:r>
            <a:r>
              <a:rPr lang="tr-TR" sz="3200" dirty="0" smtClean="0"/>
              <a:t>diye dua ederdi.</a:t>
            </a:r>
            <a:endParaRPr lang="tr-TR" sz="3200" b="1" dirty="0">
              <a:solidFill>
                <a:prstClr val="black"/>
              </a:solidFill>
            </a:endParaRPr>
          </a:p>
        </p:txBody>
      </p:sp>
    </p:spTree>
    <p:extLst>
      <p:ext uri="{BB962C8B-B14F-4D97-AF65-F5344CB8AC3E}">
        <p14:creationId xmlns:p14="http://schemas.microsoft.com/office/powerpoint/2010/main" xmlns="" val="2468698856"/>
      </p:ext>
    </p:extLst>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yagram 4"/>
          <p:cNvGraphicFramePr/>
          <p:nvPr>
            <p:extLst>
              <p:ext uri="{D42A27DB-BD31-4B8C-83A1-F6EECF244321}">
                <p14:modId xmlns:p14="http://schemas.microsoft.com/office/powerpoint/2010/main" xmlns="" val="1342547753"/>
              </p:ext>
            </p:extLst>
          </p:nvPr>
        </p:nvGraphicFramePr>
        <p:xfrm>
          <a:off x="-88312" y="116632"/>
          <a:ext cx="9232312" cy="67413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Metin kutusu 5"/>
          <p:cNvSpPr txBox="1"/>
          <p:nvPr/>
        </p:nvSpPr>
        <p:spPr>
          <a:xfrm>
            <a:off x="2102157" y="265068"/>
            <a:ext cx="2474330" cy="830997"/>
          </a:xfrm>
          <a:prstGeom prst="rect">
            <a:avLst/>
          </a:prstGeom>
          <a:noFill/>
        </p:spPr>
        <p:txBody>
          <a:bodyPr wrap="square" rtlCol="0">
            <a:spAutoFit/>
          </a:bodyPr>
          <a:lstStyle/>
          <a:p>
            <a:r>
              <a:rPr lang="tr-TR" sz="1600" dirty="0"/>
              <a:t>E</a:t>
            </a:r>
            <a:r>
              <a:rPr lang="tr-TR" sz="1600" dirty="0" smtClean="0"/>
              <a:t>lbiselerinin </a:t>
            </a:r>
            <a:r>
              <a:rPr lang="tr-TR" sz="1600" dirty="0"/>
              <a:t>temizliğine, tertip ve düzenine son derece </a:t>
            </a:r>
            <a:r>
              <a:rPr lang="tr-TR" sz="1600" dirty="0" smtClean="0"/>
              <a:t>dikkat ederdi.</a:t>
            </a:r>
            <a:endParaRPr lang="tr-TR" sz="1600" dirty="0"/>
          </a:p>
        </p:txBody>
      </p:sp>
      <p:sp>
        <p:nvSpPr>
          <p:cNvPr id="7" name="Metin kutusu 6"/>
          <p:cNvSpPr txBox="1"/>
          <p:nvPr/>
        </p:nvSpPr>
        <p:spPr>
          <a:xfrm>
            <a:off x="2672890" y="1410182"/>
            <a:ext cx="2599208" cy="1323439"/>
          </a:xfrm>
          <a:prstGeom prst="rect">
            <a:avLst/>
          </a:prstGeom>
          <a:noFill/>
        </p:spPr>
        <p:txBody>
          <a:bodyPr wrap="square" rtlCol="0">
            <a:spAutoFit/>
          </a:bodyPr>
          <a:lstStyle/>
          <a:p>
            <a:r>
              <a:rPr lang="tr-TR" sz="1600" dirty="0" smtClean="0"/>
              <a:t>Siyah, sarı, yeşil, kırmızı, çeşitli </a:t>
            </a:r>
            <a:r>
              <a:rPr lang="tr-TR" sz="1600" dirty="0"/>
              <a:t>renklerde elbiseler giymiş, özellikle</a:t>
            </a:r>
          </a:p>
          <a:p>
            <a:r>
              <a:rPr lang="tr-TR" sz="1600" dirty="0"/>
              <a:t>beyaz giymeyi tavsiye </a:t>
            </a:r>
            <a:r>
              <a:rPr lang="tr-TR" sz="1600" dirty="0" smtClean="0"/>
              <a:t>etmiştir.</a:t>
            </a:r>
            <a:endParaRPr lang="tr-TR" sz="1600" dirty="0"/>
          </a:p>
        </p:txBody>
      </p:sp>
      <p:sp>
        <p:nvSpPr>
          <p:cNvPr id="8" name="Metin kutusu 7"/>
          <p:cNvSpPr txBox="1"/>
          <p:nvPr/>
        </p:nvSpPr>
        <p:spPr>
          <a:xfrm>
            <a:off x="2732679" y="3449639"/>
            <a:ext cx="2714329" cy="1477328"/>
          </a:xfrm>
          <a:prstGeom prst="rect">
            <a:avLst/>
          </a:prstGeom>
          <a:noFill/>
        </p:spPr>
        <p:txBody>
          <a:bodyPr wrap="square" rtlCol="0">
            <a:spAutoFit/>
          </a:bodyPr>
          <a:lstStyle/>
          <a:p>
            <a:r>
              <a:rPr lang="tr-TR" sz="1500" dirty="0"/>
              <a:t>İbadetler söz </a:t>
            </a:r>
            <a:r>
              <a:rPr lang="tr-TR" sz="1500" dirty="0" smtClean="0"/>
              <a:t>konusu olunca</a:t>
            </a:r>
            <a:r>
              <a:rPr lang="tr-TR" sz="1500" dirty="0"/>
              <a:t>, </a:t>
            </a:r>
            <a:r>
              <a:rPr lang="tr-TR" sz="1500" dirty="0" smtClean="0"/>
              <a:t>temizlik konusundaki</a:t>
            </a:r>
            <a:r>
              <a:rPr lang="tr-TR" sz="1500" dirty="0"/>
              <a:t> </a:t>
            </a:r>
            <a:r>
              <a:rPr lang="tr-TR" sz="1500" dirty="0" smtClean="0"/>
              <a:t>hassasiyeti çok </a:t>
            </a:r>
            <a:r>
              <a:rPr lang="tr-TR" sz="1500" dirty="0"/>
              <a:t>yüksekti. </a:t>
            </a:r>
            <a:r>
              <a:rPr lang="tr-TR" sz="1500" dirty="0" smtClean="0"/>
              <a:t>Elbiselerin temiz </a:t>
            </a:r>
            <a:r>
              <a:rPr lang="tr-TR" sz="1500" dirty="0"/>
              <a:t>olduğundan </a:t>
            </a:r>
            <a:r>
              <a:rPr lang="tr-TR" sz="1500" dirty="0" smtClean="0"/>
              <a:t>emin olunmadıkça namaza durulmamasını emretmiştir.</a:t>
            </a:r>
            <a:endParaRPr lang="tr-TR" sz="1500" dirty="0"/>
          </a:p>
        </p:txBody>
      </p:sp>
      <p:sp>
        <p:nvSpPr>
          <p:cNvPr id="9" name="Oval 8"/>
          <p:cNvSpPr/>
          <p:nvPr/>
        </p:nvSpPr>
        <p:spPr>
          <a:xfrm>
            <a:off x="1691680" y="5173204"/>
            <a:ext cx="2644410" cy="1512171"/>
          </a:xfrm>
          <a:prstGeom prst="ellipse">
            <a:avLst/>
          </a:prstGeom>
          <a:solidFill>
            <a:srgbClr val="33CC33"/>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0" name="Metin kutusu 9"/>
          <p:cNvSpPr txBox="1"/>
          <p:nvPr/>
        </p:nvSpPr>
        <p:spPr>
          <a:xfrm>
            <a:off x="2049836" y="5306041"/>
            <a:ext cx="2292429" cy="1246495"/>
          </a:xfrm>
          <a:prstGeom prst="rect">
            <a:avLst/>
          </a:prstGeom>
          <a:noFill/>
        </p:spPr>
        <p:txBody>
          <a:bodyPr wrap="square" rtlCol="0">
            <a:spAutoFit/>
          </a:bodyPr>
          <a:lstStyle/>
          <a:p>
            <a:r>
              <a:rPr lang="tr-TR" sz="1500" dirty="0" smtClean="0"/>
              <a:t>Güzel </a:t>
            </a:r>
            <a:r>
              <a:rPr lang="tr-TR" sz="1500" dirty="0"/>
              <a:t>kokuyu geri </a:t>
            </a:r>
            <a:r>
              <a:rPr lang="tr-TR" sz="1500" dirty="0" smtClean="0"/>
              <a:t>çevirmez, kendisi </a:t>
            </a:r>
            <a:r>
              <a:rPr lang="tr-TR" sz="1500" dirty="0"/>
              <a:t>de birbirinden güzel çeşit çeşit kokular</a:t>
            </a:r>
          </a:p>
          <a:p>
            <a:r>
              <a:rPr lang="tr-TR" sz="1500" dirty="0"/>
              <a:t>kullanırdı.</a:t>
            </a:r>
          </a:p>
        </p:txBody>
      </p:sp>
      <p:sp>
        <p:nvSpPr>
          <p:cNvPr id="16" name="Sağ Ok 15"/>
          <p:cNvSpPr/>
          <p:nvPr/>
        </p:nvSpPr>
        <p:spPr>
          <a:xfrm>
            <a:off x="5035180" y="680567"/>
            <a:ext cx="540060" cy="186855"/>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7" name="Sağ Ok 16"/>
          <p:cNvSpPr/>
          <p:nvPr/>
        </p:nvSpPr>
        <p:spPr>
          <a:xfrm>
            <a:off x="5373891" y="2071902"/>
            <a:ext cx="540060" cy="186855"/>
          </a:xfrm>
          <a:prstGeom prst="rightArrow">
            <a:avLst/>
          </a:prstGeom>
          <a:solidFill>
            <a:srgbClr val="FF0066"/>
          </a:solidFill>
          <a:ln>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8" name="Sağ Ok 17"/>
          <p:cNvSpPr/>
          <p:nvPr/>
        </p:nvSpPr>
        <p:spPr>
          <a:xfrm>
            <a:off x="5575240" y="4001448"/>
            <a:ext cx="368239" cy="186855"/>
          </a:xfrm>
          <a:prstGeom prst="rightArrow">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181200430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graphicEl>
                                              <a:dgm id="{6E076BF0-5F3B-407F-B080-8F96E9F2BCAB}"/>
                                            </p:graphicEl>
                                          </p:spTgt>
                                        </p:tgtEl>
                                        <p:attrNameLst>
                                          <p:attrName>style.visibility</p:attrName>
                                        </p:attrNameLst>
                                      </p:cBhvr>
                                      <p:to>
                                        <p:strVal val="visible"/>
                                      </p:to>
                                    </p:set>
                                    <p:animEffect transition="in" filter="fade">
                                      <p:cBhvr>
                                        <p:cTn id="7" dur="500"/>
                                        <p:tgtEl>
                                          <p:spTgt spid="5">
                                            <p:graphicEl>
                                              <a:dgm id="{6E076BF0-5F3B-407F-B080-8F96E9F2BCAB}"/>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graphicEl>
                                              <a:dgm id="{226FBB77-B02D-48FE-B223-60B8A0635AB8}"/>
                                            </p:graphicEl>
                                          </p:spTgt>
                                        </p:tgtEl>
                                        <p:attrNameLst>
                                          <p:attrName>style.visibility</p:attrName>
                                        </p:attrNameLst>
                                      </p:cBhvr>
                                      <p:to>
                                        <p:strVal val="visible"/>
                                      </p:to>
                                    </p:set>
                                    <p:animEffect transition="in" filter="fade">
                                      <p:cBhvr>
                                        <p:cTn id="12" dur="500"/>
                                        <p:tgtEl>
                                          <p:spTgt spid="5">
                                            <p:graphicEl>
                                              <a:dgm id="{226FBB77-B02D-48FE-B223-60B8A0635AB8}"/>
                                            </p:graphic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6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graphicEl>
                                              <a:dgm id="{72BE0127-8260-4E47-9CDE-10B75624D96D}"/>
                                            </p:graphicEl>
                                          </p:spTgt>
                                        </p:tgtEl>
                                        <p:attrNameLst>
                                          <p:attrName>style.visibility</p:attrName>
                                        </p:attrNameLst>
                                      </p:cBhvr>
                                      <p:to>
                                        <p:strVal val="visible"/>
                                      </p:to>
                                    </p:set>
                                    <p:animEffect transition="in" filter="fade">
                                      <p:cBhvr>
                                        <p:cTn id="18" dur="500"/>
                                        <p:tgtEl>
                                          <p:spTgt spid="5">
                                            <p:graphicEl>
                                              <a:dgm id="{72BE0127-8260-4E47-9CDE-10B75624D96D}"/>
                                            </p:graphic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graphicEl>
                                              <a:dgm id="{49EF39DB-68D2-4775-8E4F-117524F253D5}"/>
                                            </p:graphicEl>
                                          </p:spTgt>
                                        </p:tgtEl>
                                        <p:attrNameLst>
                                          <p:attrName>style.visibility</p:attrName>
                                        </p:attrNameLst>
                                      </p:cBhvr>
                                      <p:to>
                                        <p:strVal val="visible"/>
                                      </p:to>
                                    </p:set>
                                    <p:animEffect transition="in" filter="fade">
                                      <p:cBhvr>
                                        <p:cTn id="21" dur="500"/>
                                        <p:tgtEl>
                                          <p:spTgt spid="5">
                                            <p:graphicEl>
                                              <a:dgm id="{49EF39DB-68D2-4775-8E4F-117524F253D5}"/>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graphicEl>
                                              <a:dgm id="{4C982349-2952-4CF7-9CF9-AEEECA6B1ECF}"/>
                                            </p:graphicEl>
                                          </p:spTgt>
                                        </p:tgtEl>
                                        <p:attrNameLst>
                                          <p:attrName>style.visibility</p:attrName>
                                        </p:attrNameLst>
                                      </p:cBhvr>
                                      <p:to>
                                        <p:strVal val="visible"/>
                                      </p:to>
                                    </p:set>
                                    <p:animEffect transition="in" filter="fade">
                                      <p:cBhvr>
                                        <p:cTn id="26" dur="500"/>
                                        <p:tgtEl>
                                          <p:spTgt spid="5">
                                            <p:graphicEl>
                                              <a:dgm id="{4C982349-2952-4CF7-9CF9-AEEECA6B1ECF}"/>
                                            </p:graphic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graphicEl>
                                              <a:dgm id="{EE76394C-3849-42CC-BCD5-6135D88D7C72}"/>
                                            </p:graphicEl>
                                          </p:spTgt>
                                        </p:tgtEl>
                                        <p:attrNameLst>
                                          <p:attrName>style.visibility</p:attrName>
                                        </p:attrNameLst>
                                      </p:cBhvr>
                                      <p:to>
                                        <p:strVal val="visible"/>
                                      </p:to>
                                    </p:set>
                                    <p:animEffect transition="in" filter="fade">
                                      <p:cBhvr>
                                        <p:cTn id="32" dur="500"/>
                                        <p:tgtEl>
                                          <p:spTgt spid="5">
                                            <p:graphicEl>
                                              <a:dgm id="{EE76394C-3849-42CC-BCD5-6135D88D7C72}"/>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
                                            <p:graphicEl>
                                              <a:dgm id="{8664C1E9-09D3-4901-B8F8-239D8B64DB60}"/>
                                            </p:graphicEl>
                                          </p:spTgt>
                                        </p:tgtEl>
                                        <p:attrNameLst>
                                          <p:attrName>style.visibility</p:attrName>
                                        </p:attrNameLst>
                                      </p:cBhvr>
                                      <p:to>
                                        <p:strVal val="visible"/>
                                      </p:to>
                                    </p:set>
                                    <p:animEffect transition="in" filter="fade">
                                      <p:cBhvr>
                                        <p:cTn id="37" dur="500"/>
                                        <p:tgtEl>
                                          <p:spTgt spid="5">
                                            <p:graphicEl>
                                              <a:dgm id="{8664C1E9-09D3-4901-B8F8-239D8B64DB60}"/>
                                            </p:graphic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
                                            <p:graphicEl>
                                              <a:dgm id="{03681D86-0BB6-4FB3-84AF-F95F6AC505D8}"/>
                                            </p:graphicEl>
                                          </p:spTgt>
                                        </p:tgtEl>
                                        <p:attrNameLst>
                                          <p:attrName>style.visibility</p:attrName>
                                        </p:attrNameLst>
                                      </p:cBhvr>
                                      <p:to>
                                        <p:strVal val="visible"/>
                                      </p:to>
                                    </p:set>
                                    <p:animEffect transition="in" filter="fade">
                                      <p:cBhvr>
                                        <p:cTn id="43" dur="500"/>
                                        <p:tgtEl>
                                          <p:spTgt spid="5">
                                            <p:graphicEl>
                                              <a:dgm id="{03681D86-0BB6-4FB3-84AF-F95F6AC505D8}"/>
                                            </p:graphic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500"/>
                                        <p:tgtEl>
                                          <p:spTgt spid="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uiExpand="1">
        <p:bldSub>
          <a:bldDgm bld="one"/>
        </p:bldSub>
      </p:bldGraphic>
      <p:bldP spid="6" grpId="0"/>
      <p:bldP spid="7" grpId="0"/>
      <p:bldP spid="8"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000" r="-3000"/>
          </a:stretch>
        </a:blipFill>
        <a:effectLst/>
      </p:bgPr>
    </p:bg>
    <p:spTree>
      <p:nvGrpSpPr>
        <p:cNvPr id="1" name=""/>
        <p:cNvGrpSpPr/>
        <p:nvPr/>
      </p:nvGrpSpPr>
      <p:grpSpPr>
        <a:xfrm>
          <a:off x="0" y="0"/>
          <a:ext cx="0" cy="0"/>
          <a:chOff x="0" y="0"/>
          <a:chExt cx="0" cy="0"/>
        </a:xfrm>
      </p:grpSpPr>
      <p:sp>
        <p:nvSpPr>
          <p:cNvPr id="3" name="Başlık 1"/>
          <p:cNvSpPr txBox="1">
            <a:spLocks/>
          </p:cNvSpPr>
          <p:nvPr/>
        </p:nvSpPr>
        <p:spPr>
          <a:xfrm>
            <a:off x="1043608" y="4365104"/>
            <a:ext cx="7056784" cy="230425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sz="3600" dirty="0" smtClean="0">
                <a:solidFill>
                  <a:srgbClr val="00B050"/>
                </a:solidFill>
              </a:rPr>
              <a:t>Son Peygamber Hz. Muhammed</a:t>
            </a:r>
            <a:br>
              <a:rPr lang="tr-TR" sz="3600" dirty="0" smtClean="0">
                <a:solidFill>
                  <a:srgbClr val="00B050"/>
                </a:solidFill>
              </a:rPr>
            </a:br>
            <a:r>
              <a:rPr lang="tr-TR" sz="3600" dirty="0" smtClean="0">
                <a:solidFill>
                  <a:srgbClr val="00B050"/>
                </a:solidFill>
              </a:rPr>
              <a:t>(</a:t>
            </a:r>
            <a:r>
              <a:rPr lang="tr-TR" sz="3600" dirty="0" err="1" smtClean="0">
                <a:solidFill>
                  <a:srgbClr val="00B050"/>
                </a:solidFill>
              </a:rPr>
              <a:t>s.a.v</a:t>
            </a:r>
            <a:r>
              <a:rPr lang="tr-TR" sz="3600" dirty="0" smtClean="0">
                <a:solidFill>
                  <a:srgbClr val="00B050"/>
                </a:solidFill>
              </a:rPr>
              <a:t>.) de hem manevi hem de</a:t>
            </a:r>
            <a:br>
              <a:rPr lang="tr-TR" sz="3600" dirty="0" smtClean="0">
                <a:solidFill>
                  <a:srgbClr val="00B050"/>
                </a:solidFill>
              </a:rPr>
            </a:br>
            <a:r>
              <a:rPr lang="tr-TR" sz="3600" dirty="0" smtClean="0">
                <a:solidFill>
                  <a:srgbClr val="00B050"/>
                </a:solidFill>
              </a:rPr>
              <a:t> </a:t>
            </a:r>
            <a:r>
              <a:rPr lang="sv-SE" sz="3600" dirty="0" smtClean="0">
                <a:solidFill>
                  <a:srgbClr val="00B050"/>
                </a:solidFill>
              </a:rPr>
              <a:t>maddi anlamda insanların en </a:t>
            </a:r>
            <a:endParaRPr lang="tr-TR" sz="3600" dirty="0" smtClean="0">
              <a:solidFill>
                <a:srgbClr val="00B050"/>
              </a:solidFill>
            </a:endParaRPr>
          </a:p>
          <a:p>
            <a:r>
              <a:rPr lang="tr-TR" sz="3600" dirty="0">
                <a:solidFill>
                  <a:srgbClr val="00B050"/>
                </a:solidFill>
              </a:rPr>
              <a:t>t</a:t>
            </a:r>
            <a:r>
              <a:rPr lang="sv-SE" sz="3600" dirty="0" smtClean="0">
                <a:solidFill>
                  <a:srgbClr val="00B050"/>
                </a:solidFill>
              </a:rPr>
              <a:t>emizi</a:t>
            </a:r>
            <a:r>
              <a:rPr lang="tr-TR" sz="3600" dirty="0" smtClean="0">
                <a:solidFill>
                  <a:srgbClr val="00B050"/>
                </a:solidFill>
              </a:rPr>
              <a:t> idi.</a:t>
            </a:r>
            <a:br>
              <a:rPr lang="tr-TR" sz="3600" dirty="0" smtClean="0">
                <a:solidFill>
                  <a:srgbClr val="00B050"/>
                </a:solidFill>
              </a:rPr>
            </a:br>
            <a:endParaRPr lang="tr-TR" sz="3600" dirty="0">
              <a:solidFill>
                <a:srgbClr val="00B050"/>
              </a:solidFill>
            </a:endParaRPr>
          </a:p>
        </p:txBody>
      </p:sp>
    </p:spTree>
    <p:extLst>
      <p:ext uri="{BB962C8B-B14F-4D97-AF65-F5344CB8AC3E}">
        <p14:creationId xmlns:p14="http://schemas.microsoft.com/office/powerpoint/2010/main" xmlns="" val="3166533604"/>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192092" y="0"/>
            <a:ext cx="4396132" cy="1889448"/>
          </a:xfrm>
          <a:solidFill>
            <a:srgbClr val="C00000"/>
          </a:solidFill>
        </p:spPr>
        <p:txBody>
          <a:bodyPr anchor="t">
            <a:noAutofit/>
          </a:bodyPr>
          <a:lstStyle/>
          <a:p>
            <a:r>
              <a:rPr lang="tr-TR" sz="2400" dirty="0" smtClean="0">
                <a:solidFill>
                  <a:schemeClr val="bg1"/>
                </a:solidFill>
              </a:rPr>
              <a:t/>
            </a:r>
            <a:br>
              <a:rPr lang="tr-TR" sz="2400" dirty="0" smtClean="0">
                <a:solidFill>
                  <a:schemeClr val="bg1"/>
                </a:solidFill>
              </a:rPr>
            </a:br>
            <a:r>
              <a:rPr lang="tr-TR" sz="2800" dirty="0" smtClean="0">
                <a:solidFill>
                  <a:schemeClr val="bg1"/>
                </a:solidFill>
              </a:rPr>
              <a:t>Hz. Peygamber Kılık Kıyafeti Kibir İçin Giyilmemesi Konusunda Uyarıyor</a:t>
            </a:r>
            <a:r>
              <a:rPr lang="tr-TR" sz="2800" b="1" dirty="0" smtClean="0">
                <a:solidFill>
                  <a:schemeClr val="bg1"/>
                </a:solidFill>
              </a:rPr>
              <a:t>:</a:t>
            </a:r>
            <a:endParaRPr lang="tr-TR" sz="2800" b="1" dirty="0">
              <a:solidFill>
                <a:schemeClr val="bg1"/>
              </a:solidFill>
            </a:endParaRP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0" y="0"/>
            <a:ext cx="2195736" cy="1916832"/>
          </a:xfrm>
        </p:spPr>
      </p:pic>
      <p:sp>
        <p:nvSpPr>
          <p:cNvPr id="8" name="Metin kutusu 7"/>
          <p:cNvSpPr txBox="1"/>
          <p:nvPr/>
        </p:nvSpPr>
        <p:spPr>
          <a:xfrm>
            <a:off x="2090" y="1772816"/>
            <a:ext cx="9250429" cy="5170646"/>
          </a:xfrm>
          <a:prstGeom prst="rect">
            <a:avLst/>
          </a:prstGeom>
          <a:noFill/>
        </p:spPr>
        <p:txBody>
          <a:bodyPr wrap="square" rtlCol="0">
            <a:spAutoFit/>
          </a:bodyPr>
          <a:lstStyle/>
          <a:p>
            <a:pPr>
              <a:lnSpc>
                <a:spcPct val="150000"/>
              </a:lnSpc>
            </a:pPr>
            <a:r>
              <a:rPr lang="tr-TR" sz="2000" dirty="0">
                <a:latin typeface="Arial" panose="020B0604020202020204" pitchFamily="34" charset="0"/>
                <a:cs typeface="Arial" panose="020B0604020202020204" pitchFamily="34" charset="0"/>
              </a:rPr>
              <a:t>Güzel giyinmiş biri Hz. Peygamberin (</a:t>
            </a:r>
            <a:r>
              <a:rPr lang="tr-TR" sz="2000" dirty="0" err="1" smtClean="0">
                <a:latin typeface="Arial" panose="020B0604020202020204" pitchFamily="34" charset="0"/>
                <a:cs typeface="Arial" panose="020B0604020202020204" pitchFamily="34" charset="0"/>
              </a:rPr>
              <a:t>s.a.v</a:t>
            </a:r>
            <a:r>
              <a:rPr lang="tr-TR" sz="2000" dirty="0" smtClean="0">
                <a:latin typeface="Arial" panose="020B0604020202020204" pitchFamily="34" charset="0"/>
                <a:cs typeface="Arial" panose="020B0604020202020204" pitchFamily="34" charset="0"/>
              </a:rPr>
              <a:t>.) </a:t>
            </a:r>
            <a:r>
              <a:rPr lang="tr-TR" sz="2000" dirty="0">
                <a:latin typeface="Arial" panose="020B0604020202020204" pitchFamily="34" charset="0"/>
                <a:cs typeface="Arial" panose="020B0604020202020204" pitchFamily="34" charset="0"/>
              </a:rPr>
              <a:t>huzuruna gelerek </a:t>
            </a:r>
            <a:r>
              <a:rPr lang="tr-TR" sz="2000" u="sng" dirty="0" smtClean="0">
                <a:latin typeface="Arial" panose="020B0604020202020204" pitchFamily="34" charset="0"/>
                <a:cs typeface="Arial" panose="020B0604020202020204" pitchFamily="34" charset="0"/>
              </a:rPr>
              <a:t>"Ya </a:t>
            </a:r>
            <a:r>
              <a:rPr lang="tr-TR" sz="2000" u="sng" dirty="0" err="1" smtClean="0">
                <a:latin typeface="Arial" panose="020B0604020202020204" pitchFamily="34" charset="0"/>
                <a:cs typeface="Arial" panose="020B0604020202020204" pitchFamily="34" charset="0"/>
              </a:rPr>
              <a:t>Rasûlallah</a:t>
            </a:r>
            <a:r>
              <a:rPr lang="tr-TR" sz="2000" u="sng" dirty="0" smtClean="0">
                <a:latin typeface="Arial" panose="020B0604020202020204" pitchFamily="34" charset="0"/>
                <a:cs typeface="Arial" panose="020B0604020202020204" pitchFamily="34" charset="0"/>
              </a:rPr>
              <a:t>, gördüğünüz gibi güzelliğe tutkun biriyim. Ayakkabılarımın bağlarına kadar, güzel giyinmede hiç kimsenin beni geçmesini istemem, bu kibir midir?”</a:t>
            </a:r>
            <a:r>
              <a:rPr lang="tr-TR" sz="2000" dirty="0" smtClean="0">
                <a:latin typeface="Arial" panose="020B0604020202020204" pitchFamily="34" charset="0"/>
                <a:cs typeface="Arial" panose="020B0604020202020204" pitchFamily="34" charset="0"/>
              </a:rPr>
              <a:t> </a:t>
            </a:r>
            <a:r>
              <a:rPr lang="tr-TR" sz="2000" dirty="0">
                <a:latin typeface="Arial" panose="020B0604020202020204" pitchFamily="34" charset="0"/>
                <a:cs typeface="Arial" panose="020B0604020202020204" pitchFamily="34" charset="0"/>
              </a:rPr>
              <a:t>diye sordu. Hz. Peygamber (</a:t>
            </a:r>
            <a:r>
              <a:rPr lang="tr-TR" sz="2000" dirty="0" err="1">
                <a:latin typeface="Arial" panose="020B0604020202020204" pitchFamily="34" charset="0"/>
                <a:cs typeface="Arial" panose="020B0604020202020204" pitchFamily="34" charset="0"/>
              </a:rPr>
              <a:t>s.a.v</a:t>
            </a:r>
            <a:r>
              <a:rPr lang="tr-TR" sz="2000" dirty="0">
                <a:latin typeface="Arial" panose="020B0604020202020204" pitchFamily="34" charset="0"/>
                <a:cs typeface="Arial" panose="020B0604020202020204" pitchFamily="34" charset="0"/>
              </a:rPr>
              <a:t>.) de ona, “Hayır, bu kibir değildir. Kibir, hakkı inkâr etmek ve diğer insanları küçük görmektir.” karşılığını verdi. </a:t>
            </a:r>
            <a:r>
              <a:rPr lang="tr-TR" sz="2000" dirty="0" smtClean="0">
                <a:latin typeface="Arial" panose="020B0604020202020204" pitchFamily="34" charset="0"/>
                <a:cs typeface="Arial" panose="020B0604020202020204" pitchFamily="34" charset="0"/>
              </a:rPr>
              <a:t>Peygamberimiz </a:t>
            </a:r>
            <a:r>
              <a:rPr lang="tr-TR" sz="2000" dirty="0">
                <a:latin typeface="Arial" panose="020B0604020202020204" pitchFamily="34" charset="0"/>
                <a:cs typeface="Arial" panose="020B0604020202020204" pitchFamily="34" charset="0"/>
              </a:rPr>
              <a:t>(</a:t>
            </a:r>
            <a:r>
              <a:rPr lang="tr-TR" sz="2000" dirty="0" err="1">
                <a:latin typeface="Arial" panose="020B0604020202020204" pitchFamily="34" charset="0"/>
                <a:cs typeface="Arial" panose="020B0604020202020204" pitchFamily="34" charset="0"/>
              </a:rPr>
              <a:t>s.a</a:t>
            </a:r>
            <a:r>
              <a:rPr lang="tr-TR" sz="2000" dirty="0">
                <a:latin typeface="Arial" panose="020B0604020202020204" pitchFamily="34" charset="0"/>
                <a:cs typeface="Arial" panose="020B0604020202020204" pitchFamily="34" charset="0"/>
              </a:rPr>
              <a:t>.) </a:t>
            </a:r>
            <a:r>
              <a:rPr lang="tr-TR" sz="2000" dirty="0">
                <a:solidFill>
                  <a:srgbClr val="FF0000"/>
                </a:solidFill>
                <a:latin typeface="Arial" panose="020B0604020202020204" pitchFamily="34" charset="0"/>
                <a:cs typeface="Arial" panose="020B0604020202020204" pitchFamily="34" charset="0"/>
              </a:rPr>
              <a:t>“Kalbinde zerre kadar kibir bulunan kişi cennete giremeyecektir.” </a:t>
            </a:r>
            <a:r>
              <a:rPr lang="tr-TR" sz="2000" dirty="0">
                <a:latin typeface="Arial" panose="020B0604020202020204" pitchFamily="34" charset="0"/>
                <a:cs typeface="Arial" panose="020B0604020202020204" pitchFamily="34" charset="0"/>
              </a:rPr>
              <a:t>buyurunca arkadaşları; </a:t>
            </a:r>
            <a:r>
              <a:rPr lang="tr-TR" sz="2000" u="sng" dirty="0">
                <a:latin typeface="Arial" panose="020B0604020202020204" pitchFamily="34" charset="0"/>
                <a:cs typeface="Arial" panose="020B0604020202020204" pitchFamily="34" charset="0"/>
              </a:rPr>
              <a:t>“İnsan elbisesinin ve ayakkabısının güzel olmasını ister…” dediler. </a:t>
            </a:r>
            <a:r>
              <a:rPr lang="tr-TR" sz="2000" dirty="0">
                <a:latin typeface="Arial" panose="020B0604020202020204" pitchFamily="34" charset="0"/>
                <a:cs typeface="Arial" panose="020B0604020202020204" pitchFamily="34" charset="0"/>
              </a:rPr>
              <a:t>Peygamberimiz (</a:t>
            </a:r>
            <a:r>
              <a:rPr lang="tr-TR" sz="2000" dirty="0" err="1" smtClean="0">
                <a:latin typeface="Arial" panose="020B0604020202020204" pitchFamily="34" charset="0"/>
                <a:cs typeface="Arial" panose="020B0604020202020204" pitchFamily="34" charset="0"/>
              </a:rPr>
              <a:t>s.a.v</a:t>
            </a:r>
            <a:r>
              <a:rPr lang="tr-TR" sz="2000" dirty="0" smtClean="0">
                <a:latin typeface="Arial" panose="020B0604020202020204" pitchFamily="34" charset="0"/>
                <a:cs typeface="Arial" panose="020B0604020202020204" pitchFamily="34" charset="0"/>
              </a:rPr>
              <a:t>.) </a:t>
            </a:r>
            <a:r>
              <a:rPr lang="tr-TR" sz="2000" dirty="0">
                <a:latin typeface="Arial" panose="020B0604020202020204" pitchFamily="34" charset="0"/>
                <a:cs typeface="Arial" panose="020B0604020202020204" pitchFamily="34" charset="0"/>
              </a:rPr>
              <a:t>de onlara, </a:t>
            </a:r>
            <a:r>
              <a:rPr lang="tr-TR" sz="2000" dirty="0">
                <a:solidFill>
                  <a:srgbClr val="FF0000"/>
                </a:solidFill>
                <a:latin typeface="Arial" panose="020B0604020202020204" pitchFamily="34" charset="0"/>
                <a:cs typeface="Arial" panose="020B0604020202020204" pitchFamily="34" charset="0"/>
              </a:rPr>
              <a:t>“Allah güzeldir, güzel olanı sever. Kibir ise hakkı beğenmemek, şımarmak ve insanları küçümsemektir.” </a:t>
            </a:r>
            <a:r>
              <a:rPr lang="tr-TR" sz="2000" dirty="0">
                <a:latin typeface="Arial" panose="020B0604020202020204" pitchFamily="34" charset="0"/>
                <a:cs typeface="Arial" panose="020B0604020202020204" pitchFamily="34" charset="0"/>
              </a:rPr>
              <a:t>karşılığını </a:t>
            </a:r>
            <a:r>
              <a:rPr lang="it-IT" sz="2000" dirty="0">
                <a:latin typeface="Arial" panose="020B0604020202020204" pitchFamily="34" charset="0"/>
                <a:cs typeface="Arial" panose="020B0604020202020204" pitchFamily="34" charset="0"/>
              </a:rPr>
              <a:t>verdi.”</a:t>
            </a:r>
            <a:r>
              <a:rPr lang="tr-TR" sz="2000" dirty="0">
                <a:latin typeface="Arial" panose="020B0604020202020204" pitchFamily="34" charset="0"/>
                <a:cs typeface="Arial" panose="020B0604020202020204" pitchFamily="34" charset="0"/>
              </a:rPr>
              <a:t> </a:t>
            </a:r>
            <a:r>
              <a:rPr lang="it-IT" sz="2000" dirty="0">
                <a:latin typeface="Arial" panose="020B0604020202020204" pitchFamily="34" charset="0"/>
                <a:cs typeface="Arial" panose="020B0604020202020204" pitchFamily="34" charset="0"/>
              </a:rPr>
              <a:t>Onun (</a:t>
            </a:r>
            <a:r>
              <a:rPr lang="it-IT" sz="2000" dirty="0" smtClean="0">
                <a:latin typeface="Arial" panose="020B0604020202020204" pitchFamily="34" charset="0"/>
                <a:cs typeface="Arial" panose="020B0604020202020204" pitchFamily="34" charset="0"/>
              </a:rPr>
              <a:t>s.a.</a:t>
            </a:r>
            <a:r>
              <a:rPr lang="tr-TR" sz="2000" dirty="0" smtClean="0">
                <a:latin typeface="Arial" panose="020B0604020202020204" pitchFamily="34" charset="0"/>
                <a:cs typeface="Arial" panose="020B0604020202020204" pitchFamily="34" charset="0"/>
              </a:rPr>
              <a:t>v.</a:t>
            </a:r>
            <a:r>
              <a:rPr lang="it-IT" sz="2000" dirty="0" smtClean="0">
                <a:latin typeface="Arial" panose="020B0604020202020204" pitchFamily="34" charset="0"/>
                <a:cs typeface="Arial" panose="020B0604020202020204" pitchFamily="34" charset="0"/>
              </a:rPr>
              <a:t>) </a:t>
            </a:r>
            <a:r>
              <a:rPr lang="it-IT" sz="2000" b="1" dirty="0">
                <a:solidFill>
                  <a:srgbClr val="FF0000"/>
                </a:solidFill>
                <a:latin typeface="Arial" panose="020B0604020202020204" pitchFamily="34" charset="0"/>
                <a:cs typeface="Arial" panose="020B0604020202020204" pitchFamily="34" charset="0"/>
              </a:rPr>
              <a:t>“İsraf</a:t>
            </a:r>
            <a:r>
              <a:rPr lang="tr-TR" sz="2000" b="1" dirty="0">
                <a:solidFill>
                  <a:srgbClr val="FF0000"/>
                </a:solidFill>
                <a:latin typeface="Arial" panose="020B0604020202020204" pitchFamily="34" charset="0"/>
                <a:cs typeface="Arial" panose="020B0604020202020204" pitchFamily="34" charset="0"/>
              </a:rPr>
              <a:t> etmemek ve kibre kapılmamak şartıyla yiyin, için, giyinin, sadaka verin." </a:t>
            </a:r>
            <a:r>
              <a:rPr lang="tr-TR" sz="2000" dirty="0" smtClean="0">
                <a:latin typeface="Arial" panose="020B0604020202020204" pitchFamily="34" charset="0"/>
                <a:cs typeface="Arial" panose="020B0604020202020204" pitchFamily="34" charset="0"/>
              </a:rPr>
              <a:t>buyurmuştur.</a:t>
            </a:r>
            <a:endParaRPr lang="tr-TR" sz="2000" dirty="0">
              <a:latin typeface="Arial" panose="020B0604020202020204" pitchFamily="34" charset="0"/>
              <a:cs typeface="Arial" panose="020B0604020202020204" pitchFamily="34" charset="0"/>
            </a:endParaRPr>
          </a:p>
        </p:txBody>
      </p:sp>
      <p:pic>
        <p:nvPicPr>
          <p:cNvPr id="3" name="Resim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588224" y="16544"/>
            <a:ext cx="2555776" cy="1900288"/>
          </a:xfrm>
          <a:prstGeom prst="rect">
            <a:avLst/>
          </a:prstGeom>
        </p:spPr>
      </p:pic>
    </p:spTree>
    <p:extLst>
      <p:ext uri="{BB962C8B-B14F-4D97-AF65-F5344CB8AC3E}">
        <p14:creationId xmlns:p14="http://schemas.microsoft.com/office/powerpoint/2010/main" xmlns="" val="1984193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p:cTn id="7"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195737" y="0"/>
            <a:ext cx="4396132" cy="2132856"/>
          </a:xfrm>
          <a:solidFill>
            <a:srgbClr val="C00000"/>
          </a:solidFill>
        </p:spPr>
        <p:txBody>
          <a:bodyPr anchor="t">
            <a:noAutofit/>
          </a:bodyPr>
          <a:lstStyle/>
          <a:p>
            <a:r>
              <a:rPr lang="tr-TR" sz="2400" dirty="0" smtClean="0">
                <a:solidFill>
                  <a:schemeClr val="bg1"/>
                </a:solidFill>
              </a:rPr>
              <a:t/>
            </a:r>
            <a:br>
              <a:rPr lang="tr-TR" sz="2400" dirty="0" smtClean="0">
                <a:solidFill>
                  <a:schemeClr val="bg1"/>
                </a:solidFill>
              </a:rPr>
            </a:br>
            <a:r>
              <a:rPr lang="tr-TR" sz="2400" dirty="0" smtClean="0">
                <a:solidFill>
                  <a:schemeClr val="bg1"/>
                </a:solidFill>
              </a:rPr>
              <a:t>Hz</a:t>
            </a:r>
            <a:r>
              <a:rPr lang="tr-TR" sz="2400" dirty="0">
                <a:solidFill>
                  <a:schemeClr val="bg1"/>
                </a:solidFill>
              </a:rPr>
              <a:t>. Peygamber Kılık K</a:t>
            </a:r>
            <a:r>
              <a:rPr lang="tr-TR" sz="2400" dirty="0" smtClean="0">
                <a:solidFill>
                  <a:schemeClr val="bg1"/>
                </a:solidFill>
              </a:rPr>
              <a:t>ıyafette İsraf Yapılmamasını Öğütlemiştir </a:t>
            </a:r>
            <a:r>
              <a:rPr lang="tr-TR" sz="2100" b="1" dirty="0" smtClean="0">
                <a:solidFill>
                  <a:schemeClr val="bg1"/>
                </a:solidFill>
              </a:rPr>
              <a:t>:</a:t>
            </a:r>
            <a:endParaRPr lang="tr-TR" sz="2100" b="1" dirty="0">
              <a:solidFill>
                <a:schemeClr val="bg1"/>
              </a:solidFill>
            </a:endParaRP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0" y="16542"/>
            <a:ext cx="2195736" cy="2116314"/>
          </a:xfrm>
        </p:spPr>
      </p:pic>
      <p:pic>
        <p:nvPicPr>
          <p:cNvPr id="5" name="İçerik Yer Tutucusu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588224" y="16543"/>
            <a:ext cx="2555775" cy="2116314"/>
          </a:xfrm>
          <a:prstGeom prst="rect">
            <a:avLst/>
          </a:prstGeom>
        </p:spPr>
      </p:pic>
      <p:sp>
        <p:nvSpPr>
          <p:cNvPr id="8" name="Metin kutusu 7"/>
          <p:cNvSpPr txBox="1"/>
          <p:nvPr/>
        </p:nvSpPr>
        <p:spPr>
          <a:xfrm>
            <a:off x="179512" y="2492896"/>
            <a:ext cx="8712968" cy="2677656"/>
          </a:xfrm>
          <a:prstGeom prst="rect">
            <a:avLst/>
          </a:prstGeom>
          <a:noFill/>
        </p:spPr>
        <p:txBody>
          <a:bodyPr wrap="square" rtlCol="0">
            <a:spAutoFit/>
          </a:bodyPr>
          <a:lstStyle/>
          <a:p>
            <a:pPr marL="457200" indent="-457200" algn="just">
              <a:buFont typeface="Wingdings" panose="05000000000000000000" pitchFamily="2" charset="2"/>
              <a:buChar char="Ø"/>
            </a:pPr>
            <a:r>
              <a:rPr lang="tr-TR" sz="2800" dirty="0" smtClean="0">
                <a:latin typeface="Arial" panose="020B0604020202020204" pitchFamily="34" charset="0"/>
                <a:cs typeface="Arial" panose="020B0604020202020204" pitchFamily="34" charset="0"/>
              </a:rPr>
              <a:t>“İşitmiyor musunuz? İşitmiyor </a:t>
            </a:r>
            <a:r>
              <a:rPr lang="tr-TR" sz="2800" dirty="0">
                <a:latin typeface="Arial" panose="020B0604020202020204" pitchFamily="34" charset="0"/>
                <a:cs typeface="Arial" panose="020B0604020202020204" pitchFamily="34" charset="0"/>
              </a:rPr>
              <a:t>musunuz? Sadelik imandandır. Sadelik imandandır. Sadelik imandandır</a:t>
            </a:r>
            <a:r>
              <a:rPr lang="tr-TR" sz="2800" dirty="0" smtClean="0">
                <a:latin typeface="Arial" panose="020B0604020202020204" pitchFamily="34" charset="0"/>
                <a:cs typeface="Arial" panose="020B0604020202020204" pitchFamily="34" charset="0"/>
              </a:rPr>
              <a:t>.”</a:t>
            </a:r>
          </a:p>
          <a:p>
            <a:pPr marL="457200" indent="-457200" algn="just">
              <a:buFont typeface="Wingdings" panose="05000000000000000000" pitchFamily="2" charset="2"/>
              <a:buChar char="Ø"/>
            </a:pPr>
            <a:endParaRPr lang="tr-TR" sz="2800" dirty="0">
              <a:latin typeface="Arial" panose="020B0604020202020204" pitchFamily="34" charset="0"/>
              <a:cs typeface="Arial" panose="020B0604020202020204" pitchFamily="34" charset="0"/>
            </a:endParaRPr>
          </a:p>
          <a:p>
            <a:pPr marL="457200" indent="-457200" algn="just">
              <a:buFont typeface="Wingdings" panose="05000000000000000000" pitchFamily="2" charset="2"/>
              <a:buChar char="Ø"/>
            </a:pPr>
            <a:r>
              <a:rPr lang="tr-TR" sz="2800" dirty="0" smtClean="0">
                <a:solidFill>
                  <a:srgbClr val="FF0000"/>
                </a:solidFill>
                <a:latin typeface="Arial" panose="020B0604020202020204" pitchFamily="34" charset="0"/>
                <a:cs typeface="Arial" panose="020B0604020202020204" pitchFamily="34" charset="0"/>
              </a:rPr>
              <a:t>“Elbisesinin temizliği </a:t>
            </a:r>
            <a:r>
              <a:rPr lang="tr-TR" sz="2800" dirty="0">
                <a:solidFill>
                  <a:srgbClr val="FF0000"/>
                </a:solidFill>
                <a:latin typeface="Arial" panose="020B0604020202020204" pitchFamily="34" charset="0"/>
                <a:cs typeface="Arial" panose="020B0604020202020204" pitchFamily="34" charset="0"/>
              </a:rPr>
              <a:t>ve aza razı olması, müminin </a:t>
            </a:r>
            <a:r>
              <a:rPr lang="tr-TR" sz="2800" dirty="0" smtClean="0">
                <a:solidFill>
                  <a:srgbClr val="FF0000"/>
                </a:solidFill>
                <a:latin typeface="Arial" panose="020B0604020202020204" pitchFamily="34" charset="0"/>
                <a:cs typeface="Arial" panose="020B0604020202020204" pitchFamily="34" charset="0"/>
              </a:rPr>
              <a:t>Allah katındaki </a:t>
            </a:r>
            <a:r>
              <a:rPr lang="tr-TR" sz="2800" dirty="0">
                <a:solidFill>
                  <a:srgbClr val="FF0000"/>
                </a:solidFill>
                <a:latin typeface="Arial" panose="020B0604020202020204" pitchFamily="34" charset="0"/>
                <a:cs typeface="Arial" panose="020B0604020202020204" pitchFamily="34" charset="0"/>
              </a:rPr>
              <a:t>yüce değerine işarettir</a:t>
            </a:r>
            <a:r>
              <a:rPr lang="tr-TR" sz="2800" dirty="0" smtClean="0">
                <a:solidFill>
                  <a:srgbClr val="FF0000"/>
                </a:solidFill>
                <a:latin typeface="Arial" panose="020B0604020202020204" pitchFamily="34" charset="0"/>
                <a:cs typeface="Arial" panose="020B0604020202020204" pitchFamily="34" charset="0"/>
              </a:rPr>
              <a:t>.”</a:t>
            </a:r>
            <a:endParaRPr lang="tr-TR" sz="2800" dirty="0">
              <a:solidFill>
                <a:srgbClr val="FF0000"/>
              </a:solidFill>
              <a:latin typeface="Arial" panose="020B0604020202020204" pitchFamily="34" charset="0"/>
              <a:cs typeface="Arial" panose="020B0604020202020204" pitchFamily="34" charset="0"/>
            </a:endParaRPr>
          </a:p>
        </p:txBody>
      </p:sp>
      <p:pic>
        <p:nvPicPr>
          <p:cNvPr id="3" name="Resim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588224" y="16544"/>
            <a:ext cx="2555776" cy="2116314"/>
          </a:xfrm>
          <a:prstGeom prst="rect">
            <a:avLst/>
          </a:prstGeom>
        </p:spPr>
      </p:pic>
    </p:spTree>
    <p:extLst>
      <p:ext uri="{BB962C8B-B14F-4D97-AF65-F5344CB8AC3E}">
        <p14:creationId xmlns:p14="http://schemas.microsoft.com/office/powerpoint/2010/main" xmlns="" val="838599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p:cTn id="7"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8">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8">
                                            <p:txEl>
                                              <p:pRg st="2" end="2"/>
                                            </p:txEl>
                                          </p:spTgt>
                                        </p:tgtEl>
                                        <p:attrNameLst>
                                          <p:attrName>style.visibility</p:attrName>
                                        </p:attrNameLst>
                                      </p:cBhvr>
                                      <p:to>
                                        <p:strVal val="visible"/>
                                      </p:to>
                                    </p:set>
                                    <p:anim calcmode="lin" valueType="num">
                                      <p:cBhvr>
                                        <p:cTn id="14" dur="500" fill="hold"/>
                                        <p:tgtEl>
                                          <p:spTgt spid="8">
                                            <p:txEl>
                                              <p:pRg st="2" end="2"/>
                                            </p:txEl>
                                          </p:spTgt>
                                        </p:tgtEl>
                                        <p:attrNameLst>
                                          <p:attrName>ppt_w</p:attrName>
                                        </p:attrNameLst>
                                      </p:cBhvr>
                                      <p:tavLst>
                                        <p:tav tm="0">
                                          <p:val>
                                            <p:fltVal val="0"/>
                                          </p:val>
                                        </p:tav>
                                        <p:tav tm="100000">
                                          <p:val>
                                            <p:strVal val="#ppt_w"/>
                                          </p:val>
                                        </p:tav>
                                      </p:tavLst>
                                    </p:anim>
                                    <p:anim calcmode="lin" valueType="num">
                                      <p:cBhvr>
                                        <p:cTn id="15" dur="500" fill="hold"/>
                                        <p:tgtEl>
                                          <p:spTgt spid="8">
                                            <p:txEl>
                                              <p:pRg st="2" end="2"/>
                                            </p:txEl>
                                          </p:spTgt>
                                        </p:tgtEl>
                                        <p:attrNameLst>
                                          <p:attrName>ppt_h</p:attrName>
                                        </p:attrNameLst>
                                      </p:cBhvr>
                                      <p:tavLst>
                                        <p:tav tm="0">
                                          <p:val>
                                            <p:fltVal val="0"/>
                                          </p:val>
                                        </p:tav>
                                        <p:tav tm="100000">
                                          <p:val>
                                            <p:strVal val="#ppt_h"/>
                                          </p:val>
                                        </p:tav>
                                      </p:tavLst>
                                    </p:anim>
                                    <p:animEffect transition="in" filter="fade">
                                      <p:cBhvr>
                                        <p:cTn id="16"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423658" y="2924944"/>
            <a:ext cx="6460709" cy="3096344"/>
          </a:xfrm>
        </p:spPr>
        <p:txBody>
          <a:bodyPr>
            <a:noAutofit/>
          </a:bodyPr>
          <a:lstStyle/>
          <a:p>
            <a:pPr marL="0" indent="0">
              <a:lnSpc>
                <a:spcPct val="150000"/>
              </a:lnSpc>
              <a:spcBef>
                <a:spcPts val="0"/>
              </a:spcBef>
              <a:buNone/>
            </a:pPr>
            <a:r>
              <a:rPr lang="tr-TR" sz="2000" dirty="0">
                <a:latin typeface="Comic Sans MS" panose="030F0702030302020204" pitchFamily="66" charset="0"/>
              </a:rPr>
              <a:t>Bir gün bir bedevî; </a:t>
            </a:r>
            <a:r>
              <a:rPr lang="tr-TR" sz="2000" dirty="0" smtClean="0">
                <a:latin typeface="Comic Sans MS" panose="030F0702030302020204" pitchFamily="66" charset="0"/>
              </a:rPr>
              <a:t>eski, tozlu </a:t>
            </a:r>
            <a:r>
              <a:rPr lang="tr-TR" sz="2000" dirty="0">
                <a:latin typeface="Comic Sans MS" panose="030F0702030302020204" pitchFamily="66" charset="0"/>
              </a:rPr>
              <a:t>bir elbise içinde </a:t>
            </a:r>
            <a:r>
              <a:rPr lang="tr-TR" sz="2000" dirty="0" smtClean="0">
                <a:latin typeface="Comic Sans MS" panose="030F0702030302020204" pitchFamily="66" charset="0"/>
              </a:rPr>
              <a:t>Hz. Peygamber </a:t>
            </a:r>
            <a:r>
              <a:rPr lang="tr-TR" sz="2000" dirty="0">
                <a:latin typeface="Comic Sans MS" panose="030F0702030302020204" pitchFamily="66" charset="0"/>
              </a:rPr>
              <a:t>(</a:t>
            </a:r>
            <a:r>
              <a:rPr lang="tr-TR" sz="2000" dirty="0" err="1" smtClean="0">
                <a:latin typeface="Comic Sans MS" panose="030F0702030302020204" pitchFamily="66" charset="0"/>
              </a:rPr>
              <a:t>s.a.v</a:t>
            </a:r>
            <a:r>
              <a:rPr lang="tr-TR" sz="2000" dirty="0" smtClean="0">
                <a:latin typeface="Comic Sans MS" panose="030F0702030302020204" pitchFamily="66" charset="0"/>
              </a:rPr>
              <a:t>.)’in yanına gelmişti</a:t>
            </a:r>
            <a:r>
              <a:rPr lang="tr-TR" sz="2000" dirty="0">
                <a:latin typeface="Comic Sans MS" panose="030F0702030302020204" pitchFamily="66" charset="0"/>
              </a:rPr>
              <a:t>. Efendimiz (</a:t>
            </a:r>
            <a:r>
              <a:rPr lang="tr-TR" sz="2000" dirty="0" err="1" smtClean="0">
                <a:latin typeface="Comic Sans MS" panose="030F0702030302020204" pitchFamily="66" charset="0"/>
              </a:rPr>
              <a:t>s.a.v</a:t>
            </a:r>
            <a:r>
              <a:rPr lang="tr-TR" sz="2000" dirty="0" smtClean="0">
                <a:latin typeface="Comic Sans MS" panose="030F0702030302020204" pitchFamily="66" charset="0"/>
              </a:rPr>
              <a:t>.)</a:t>
            </a:r>
            <a:r>
              <a:rPr lang="tr-TR" sz="2000" dirty="0">
                <a:latin typeface="Comic Sans MS" panose="030F0702030302020204" pitchFamily="66" charset="0"/>
              </a:rPr>
              <a:t> </a:t>
            </a:r>
            <a:r>
              <a:rPr lang="tr-TR" sz="2000" dirty="0" smtClean="0">
                <a:latin typeface="Comic Sans MS" panose="030F0702030302020204" pitchFamily="66" charset="0"/>
              </a:rPr>
              <a:t>ona</a:t>
            </a:r>
            <a:r>
              <a:rPr lang="tr-TR" sz="2000" dirty="0">
                <a:latin typeface="Comic Sans MS" panose="030F0702030302020204" pitchFamily="66" charset="0"/>
              </a:rPr>
              <a:t>, ‘Malın var mı?’ </a:t>
            </a:r>
            <a:r>
              <a:rPr lang="tr-TR" sz="2000" dirty="0" smtClean="0">
                <a:latin typeface="Comic Sans MS" panose="030F0702030302020204" pitchFamily="66" charset="0"/>
              </a:rPr>
              <a:t>diye sorunca</a:t>
            </a:r>
            <a:r>
              <a:rPr lang="tr-TR" sz="2000" dirty="0">
                <a:latin typeface="Comic Sans MS" panose="030F0702030302020204" pitchFamily="66" charset="0"/>
              </a:rPr>
              <a:t>, ‘Evet, Allah </a:t>
            </a:r>
            <a:r>
              <a:rPr lang="tr-TR" sz="2000" dirty="0" smtClean="0">
                <a:latin typeface="Comic Sans MS" panose="030F0702030302020204" pitchFamily="66" charset="0"/>
              </a:rPr>
              <a:t>bana her </a:t>
            </a:r>
            <a:r>
              <a:rPr lang="tr-TR" sz="2000" dirty="0">
                <a:latin typeface="Comic Sans MS" panose="030F0702030302020204" pitchFamily="66" charset="0"/>
              </a:rPr>
              <a:t>maldan ihsan etmiştir.’ cevabını almıştı. Bunun üzerine Hz. Peygamber (</a:t>
            </a:r>
            <a:r>
              <a:rPr lang="tr-TR" sz="2000" dirty="0" err="1">
                <a:latin typeface="Comic Sans MS" panose="030F0702030302020204" pitchFamily="66" charset="0"/>
              </a:rPr>
              <a:t>s.a</a:t>
            </a:r>
            <a:r>
              <a:rPr lang="tr-TR" sz="2000" dirty="0">
                <a:latin typeface="Comic Sans MS" panose="030F0702030302020204" pitchFamily="66" charset="0"/>
              </a:rPr>
              <a:t>.), ‘Allah, </a:t>
            </a:r>
            <a:r>
              <a:rPr lang="tr-TR" sz="2000" dirty="0" smtClean="0">
                <a:latin typeface="Comic Sans MS" panose="030F0702030302020204" pitchFamily="66" charset="0"/>
              </a:rPr>
              <a:t>kula verdiği </a:t>
            </a:r>
            <a:r>
              <a:rPr lang="tr-TR" sz="2000" dirty="0">
                <a:latin typeface="Comic Sans MS" panose="030F0702030302020204" pitchFamily="66" charset="0"/>
              </a:rPr>
              <a:t>nimetin, onun üzerinde görülmesini sever</a:t>
            </a:r>
            <a:r>
              <a:rPr lang="tr-TR" sz="2000" dirty="0" smtClean="0">
                <a:latin typeface="Comic Sans MS" panose="030F0702030302020204" pitchFamily="66" charset="0"/>
              </a:rPr>
              <a:t>.”</a:t>
            </a:r>
            <a:r>
              <a:rPr lang="tr-TR" sz="2000" dirty="0">
                <a:latin typeface="Comic Sans MS" panose="030F0702030302020204" pitchFamily="66" charset="0"/>
              </a:rPr>
              <a:t> </a:t>
            </a:r>
            <a:r>
              <a:rPr lang="tr-TR" sz="2000" dirty="0" smtClean="0">
                <a:latin typeface="Comic Sans MS" panose="030F0702030302020204" pitchFamily="66" charset="0"/>
              </a:rPr>
              <a:t>buyurmuştur</a:t>
            </a:r>
            <a:r>
              <a:rPr lang="tr-TR" sz="2000" dirty="0">
                <a:latin typeface="Comic Sans MS" panose="030F0702030302020204" pitchFamily="66" charset="0"/>
              </a:rPr>
              <a:t>.</a:t>
            </a:r>
          </a:p>
        </p:txBody>
      </p:sp>
      <p:sp>
        <p:nvSpPr>
          <p:cNvPr id="2" name="Başlık 1"/>
          <p:cNvSpPr>
            <a:spLocks noGrp="1"/>
          </p:cNvSpPr>
          <p:nvPr>
            <p:ph type="title"/>
          </p:nvPr>
        </p:nvSpPr>
        <p:spPr/>
        <p:txBody>
          <a:bodyPr>
            <a:normAutofit fontScale="90000"/>
          </a:bodyPr>
          <a:lstStyle/>
          <a:p>
            <a:r>
              <a:rPr lang="tr-TR" dirty="0" smtClean="0"/>
              <a:t>Hz. Peygamber’imiz Müminlere Temiz Giyinmelerini Öğüt Verirdi.</a:t>
            </a:r>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762825" y="2636912"/>
            <a:ext cx="1172138" cy="4032448"/>
          </a:xfrm>
          <a:prstGeom prst="rect">
            <a:avLst/>
          </a:prstGeom>
        </p:spPr>
      </p:pic>
      <p:pic>
        <p:nvPicPr>
          <p:cNvPr id="5" name="Resim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51520" y="2492896"/>
            <a:ext cx="1172138" cy="3960440"/>
          </a:xfrm>
          <a:prstGeom prst="rect">
            <a:avLst/>
          </a:prstGeom>
        </p:spPr>
      </p:pic>
    </p:spTree>
    <p:extLst>
      <p:ext uri="{BB962C8B-B14F-4D97-AF65-F5344CB8AC3E}">
        <p14:creationId xmlns:p14="http://schemas.microsoft.com/office/powerpoint/2010/main" xmlns="" val="168101108"/>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t="-14000" r="-3000" b="-3000"/>
          </a:stretch>
        </a:blip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a:xfrm>
            <a:off x="179512" y="260648"/>
            <a:ext cx="8820472" cy="1353393"/>
          </a:xfrm>
        </p:spPr>
        <p:txBody>
          <a:bodyPr>
            <a:noAutofit/>
          </a:bodyPr>
          <a:lstStyle/>
          <a:p>
            <a:pPr algn="l"/>
            <a:r>
              <a:rPr lang="tr-TR" sz="3600" dirty="0" smtClean="0"/>
              <a:t>Yüce Allah’ın Hz. Peygamber’e ilk gönderdiği emirlerden temizlikle ilgili olanı hatırlayan var mı arkadaşlar?</a:t>
            </a:r>
            <a:endParaRPr lang="tr-TR" sz="3600" dirty="0"/>
          </a:p>
        </p:txBody>
      </p:sp>
      <p:sp>
        <p:nvSpPr>
          <p:cNvPr id="3" name="Alt Başlık 2"/>
          <p:cNvSpPr>
            <a:spLocks noGrp="1"/>
          </p:cNvSpPr>
          <p:nvPr>
            <p:ph type="subTitle" idx="1"/>
          </p:nvPr>
        </p:nvSpPr>
        <p:spPr>
          <a:xfrm>
            <a:off x="179512" y="2204864"/>
            <a:ext cx="4248472" cy="3816424"/>
          </a:xfrm>
        </p:spPr>
        <p:txBody>
          <a:bodyPr anchor="ctr">
            <a:normAutofit fontScale="77500" lnSpcReduction="20000"/>
          </a:bodyPr>
          <a:lstStyle/>
          <a:p>
            <a:pPr algn="l">
              <a:lnSpc>
                <a:spcPct val="210000"/>
              </a:lnSpc>
            </a:pPr>
            <a:r>
              <a:rPr lang="fi-FI" sz="4200" dirty="0" smtClean="0"/>
              <a:t>“</a:t>
            </a:r>
            <a:r>
              <a:rPr lang="tr-TR" sz="4200" dirty="0" smtClean="0"/>
              <a:t>……………….. </a:t>
            </a:r>
            <a:r>
              <a:rPr lang="fi-FI" sz="4200" dirty="0" smtClean="0"/>
              <a:t>temiz </a:t>
            </a:r>
            <a:r>
              <a:rPr lang="fi-FI" sz="4200" dirty="0"/>
              <a:t>tut. </a:t>
            </a:r>
            <a:r>
              <a:rPr lang="tr-TR" sz="4200" dirty="0" smtClean="0"/>
              <a:t>………….. </a:t>
            </a:r>
            <a:r>
              <a:rPr lang="fi-FI" sz="4200" dirty="0" smtClean="0"/>
              <a:t>olan </a:t>
            </a:r>
            <a:r>
              <a:rPr lang="fi-FI" sz="4200" dirty="0"/>
              <a:t>şeyden uzak dur</a:t>
            </a:r>
            <a:r>
              <a:rPr lang="fi-FI" sz="4200" dirty="0" smtClean="0"/>
              <a:t>.”</a:t>
            </a:r>
            <a:r>
              <a:rPr lang="tr-TR" dirty="0"/>
              <a:t/>
            </a:r>
            <a:br>
              <a:rPr lang="tr-TR" dirty="0"/>
            </a:br>
            <a:r>
              <a:rPr lang="tr-TR" dirty="0" err="1" smtClean="0"/>
              <a:t>Müdessir</a:t>
            </a:r>
            <a:r>
              <a:rPr lang="tr-TR" dirty="0" smtClean="0"/>
              <a:t> Süresi 4.-5. ayetler</a:t>
            </a:r>
            <a:endParaRPr lang="tr-TR" dirty="0"/>
          </a:p>
        </p:txBody>
      </p:sp>
      <p:sp>
        <p:nvSpPr>
          <p:cNvPr id="5" name="Metin kutusu 4"/>
          <p:cNvSpPr txBox="1"/>
          <p:nvPr/>
        </p:nvSpPr>
        <p:spPr>
          <a:xfrm>
            <a:off x="611560" y="2501899"/>
            <a:ext cx="1800200" cy="600164"/>
          </a:xfrm>
          <a:prstGeom prst="rect">
            <a:avLst/>
          </a:prstGeom>
          <a:noFill/>
        </p:spPr>
        <p:txBody>
          <a:bodyPr wrap="square" rtlCol="0">
            <a:spAutoFit/>
          </a:bodyPr>
          <a:lstStyle/>
          <a:p>
            <a:r>
              <a:rPr lang="tr-TR" sz="3300" dirty="0" smtClean="0">
                <a:solidFill>
                  <a:srgbClr val="33CC33"/>
                </a:solidFill>
              </a:rPr>
              <a:t>Elbiseni</a:t>
            </a:r>
            <a:endParaRPr lang="tr-TR" sz="3300" dirty="0">
              <a:solidFill>
                <a:srgbClr val="33CC33"/>
              </a:solidFill>
            </a:endParaRPr>
          </a:p>
        </p:txBody>
      </p:sp>
      <p:sp>
        <p:nvSpPr>
          <p:cNvPr id="6" name="Metin kutusu 5"/>
          <p:cNvSpPr txBox="1"/>
          <p:nvPr/>
        </p:nvSpPr>
        <p:spPr>
          <a:xfrm>
            <a:off x="611560" y="3501008"/>
            <a:ext cx="1260140" cy="600164"/>
          </a:xfrm>
          <a:prstGeom prst="rect">
            <a:avLst/>
          </a:prstGeom>
          <a:noFill/>
        </p:spPr>
        <p:txBody>
          <a:bodyPr wrap="square" rtlCol="0">
            <a:spAutoFit/>
          </a:bodyPr>
          <a:lstStyle/>
          <a:p>
            <a:r>
              <a:rPr lang="tr-TR" sz="3300" dirty="0" smtClean="0">
                <a:solidFill>
                  <a:srgbClr val="33CC33"/>
                </a:solidFill>
              </a:rPr>
              <a:t>Pis</a:t>
            </a:r>
            <a:endParaRPr lang="tr-TR" sz="3300" dirty="0">
              <a:solidFill>
                <a:srgbClr val="33CC33"/>
              </a:solidFill>
            </a:endParaRPr>
          </a:p>
        </p:txBody>
      </p:sp>
    </p:spTree>
    <p:extLst>
      <p:ext uri="{BB962C8B-B14F-4D97-AF65-F5344CB8AC3E}">
        <p14:creationId xmlns:p14="http://schemas.microsoft.com/office/powerpoint/2010/main" xmlns="" val="1812004304"/>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900" decel="100000" fill="hold"/>
                                        <p:tgtEl>
                                          <p:spTgt spid="6"/>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lt Başlık 4"/>
          <p:cNvSpPr>
            <a:spLocks noGrp="1"/>
          </p:cNvSpPr>
          <p:nvPr>
            <p:ph type="subTitle" idx="1"/>
          </p:nvPr>
        </p:nvSpPr>
        <p:spPr/>
        <p:txBody>
          <a:bodyPr/>
          <a:lstStyle/>
          <a:p>
            <a:endParaRPr lang="tr-TR"/>
          </a:p>
        </p:txBody>
      </p:sp>
      <p:sp>
        <p:nvSpPr>
          <p:cNvPr id="9" name="Metin kutusu 8"/>
          <p:cNvSpPr txBox="1"/>
          <p:nvPr/>
        </p:nvSpPr>
        <p:spPr>
          <a:xfrm>
            <a:off x="7668344" y="2132856"/>
            <a:ext cx="1295128" cy="369332"/>
          </a:xfrm>
          <a:prstGeom prst="rect">
            <a:avLst/>
          </a:prstGeom>
          <a:noFill/>
        </p:spPr>
        <p:txBody>
          <a:bodyPr wrap="square" rtlCol="0">
            <a:spAutoFit/>
          </a:bodyPr>
          <a:lstStyle/>
          <a:p>
            <a:endParaRPr lang="tr-TR" dirty="0">
              <a:solidFill>
                <a:schemeClr val="bg1"/>
              </a:solidFill>
            </a:endParaRPr>
          </a:p>
        </p:txBody>
      </p:sp>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11560" y="1124744"/>
            <a:ext cx="8208912" cy="5733256"/>
          </a:xfrm>
          <a:prstGeom prst="rect">
            <a:avLst/>
          </a:prstGeom>
        </p:spPr>
      </p:pic>
      <p:sp>
        <p:nvSpPr>
          <p:cNvPr id="10" name="Bulut Belirtme Çizgisi 9"/>
          <p:cNvSpPr/>
          <p:nvPr/>
        </p:nvSpPr>
        <p:spPr>
          <a:xfrm>
            <a:off x="0" y="-235680"/>
            <a:ext cx="9144000" cy="3232632"/>
          </a:xfrm>
          <a:prstGeom prst="cloudCallout">
            <a:avLst>
              <a:gd name="adj1" fmla="val 9095"/>
              <a:gd name="adj2" fmla="val 40938"/>
            </a:avLst>
          </a:prstGeom>
          <a:gradFill flip="none" rotWithShape="1">
            <a:gsLst>
              <a:gs pos="50000">
                <a:srgbClr val="76C8A1"/>
              </a:gs>
              <a:gs pos="0">
                <a:srgbClr val="76C8A1"/>
              </a:gs>
              <a:gs pos="100000">
                <a:srgbClr val="76C8A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Alt Başlık 2"/>
          <p:cNvSpPr txBox="1">
            <a:spLocks/>
          </p:cNvSpPr>
          <p:nvPr/>
        </p:nvSpPr>
        <p:spPr>
          <a:xfrm>
            <a:off x="971600" y="332656"/>
            <a:ext cx="7488832" cy="2169532"/>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just"/>
            <a:r>
              <a:rPr lang="tr-TR" sz="2000" dirty="0" smtClean="0">
                <a:solidFill>
                  <a:schemeClr val="bg1"/>
                </a:solidFill>
                <a:latin typeface="Arial" panose="020B0604020202020204" pitchFamily="34" charset="0"/>
                <a:cs typeface="Arial" panose="020B0604020202020204" pitchFamily="34" charset="0"/>
              </a:rPr>
              <a:t>Peygamberimiz, toplum içine girerken elbiselerinin temiz olmasına dikkat eder, çevresini de bu konuda uyarırdı. Efendimiz (</a:t>
            </a:r>
            <a:r>
              <a:rPr lang="tr-TR" sz="2000" dirty="0" err="1" smtClean="0">
                <a:solidFill>
                  <a:schemeClr val="bg1"/>
                </a:solidFill>
                <a:latin typeface="Arial" panose="020B0604020202020204" pitchFamily="34" charset="0"/>
                <a:cs typeface="Arial" panose="020B0604020202020204" pitchFamily="34" charset="0"/>
              </a:rPr>
              <a:t>s.a.v</a:t>
            </a:r>
            <a:r>
              <a:rPr lang="tr-TR" sz="2000" dirty="0" smtClean="0">
                <a:solidFill>
                  <a:schemeClr val="bg1"/>
                </a:solidFill>
                <a:latin typeface="Arial" panose="020B0604020202020204" pitchFamily="34" charset="0"/>
                <a:cs typeface="Arial" panose="020B0604020202020204" pitchFamily="34" charset="0"/>
              </a:rPr>
              <a:t>.), bazı insanların yıkanıp ve kirli iş elbiseleriyle işten çıktıkları gibi mescide cuma kılmaya geldiklerini görünce onları uyarmış ve onlardan yıkanıp temizlenmelerini ve temiz elbiselerle mescide gelmelerini istemiştir.</a:t>
            </a:r>
            <a:endParaRPr lang="tr-TR"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1812004304"/>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5000" r="-5000"/>
          </a:stretch>
        </a:blip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a:xfrm>
            <a:off x="4067944" y="116632"/>
            <a:ext cx="4932040" cy="936103"/>
          </a:xfrm>
          <a:gradFill flip="none" rotWithShape="1">
            <a:gsLst>
              <a:gs pos="50000">
                <a:schemeClr val="accent2">
                  <a:lumMod val="40000"/>
                  <a:lumOff val="60000"/>
                  <a:alpha val="65000"/>
                </a:schemeClr>
              </a:gs>
              <a:gs pos="0">
                <a:schemeClr val="bg1">
                  <a:lumMod val="75000"/>
                </a:schemeClr>
              </a:gs>
              <a:gs pos="100000">
                <a:schemeClr val="bg1">
                  <a:lumMod val="85000"/>
                </a:schemeClr>
              </a:gs>
            </a:gsLst>
            <a:lin ang="5400000" scaled="1"/>
            <a:tileRect/>
          </a:gradFill>
        </p:spPr>
        <p:txBody>
          <a:bodyPr/>
          <a:lstStyle/>
          <a:p>
            <a:r>
              <a:rPr lang="tr-TR" b="1" dirty="0"/>
              <a:t>4. ÇEVRE TEMİZLİĞİ</a:t>
            </a:r>
            <a:endParaRPr lang="tr-TR" dirty="0"/>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xmlns="" val="1812004304"/>
      </p:ext>
    </p:extLst>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İçerik Yer Tutucusu 2"/>
          <p:cNvSpPr>
            <a:spLocks noGrp="1"/>
          </p:cNvSpPr>
          <p:nvPr>
            <p:ph idx="1"/>
          </p:nvPr>
        </p:nvSpPr>
        <p:spPr>
          <a:xfrm>
            <a:off x="102306" y="116632"/>
            <a:ext cx="8862182" cy="1224136"/>
          </a:xfrm>
          <a:solidFill>
            <a:srgbClr val="0066FF">
              <a:alpha val="72000"/>
            </a:srgbClr>
          </a:solidFill>
        </p:spPr>
        <p:txBody>
          <a:bodyPr>
            <a:normAutofit/>
          </a:bodyPr>
          <a:lstStyle/>
          <a:p>
            <a:pPr marL="0" indent="0">
              <a:buNone/>
            </a:pPr>
            <a:r>
              <a:rPr lang="tr-TR" sz="2200" dirty="0" smtClean="0">
                <a:solidFill>
                  <a:schemeClr val="bg1"/>
                </a:solidFill>
                <a:latin typeface="Arial" panose="020B0604020202020204" pitchFamily="34" charset="0"/>
                <a:cs typeface="Arial" panose="020B0604020202020204" pitchFamily="34" charset="0"/>
              </a:rPr>
              <a:t>“O</a:t>
            </a:r>
            <a:r>
              <a:rPr lang="tr-TR" sz="2200" dirty="0">
                <a:solidFill>
                  <a:schemeClr val="bg1"/>
                </a:solidFill>
                <a:latin typeface="Arial" panose="020B0604020202020204" pitchFamily="34" charset="0"/>
                <a:cs typeface="Arial" panose="020B0604020202020204" pitchFamily="34" charset="0"/>
              </a:rPr>
              <a:t>, </a:t>
            </a:r>
            <a:r>
              <a:rPr lang="tr-TR" sz="2200" dirty="0" smtClean="0">
                <a:solidFill>
                  <a:schemeClr val="bg1"/>
                </a:solidFill>
                <a:latin typeface="Arial" panose="020B0604020202020204" pitchFamily="34" charset="0"/>
                <a:cs typeface="Arial" panose="020B0604020202020204" pitchFamily="34" charset="0"/>
              </a:rPr>
              <a:t>yedi göğü tabaka </a:t>
            </a:r>
            <a:r>
              <a:rPr lang="tr-TR" sz="2200" dirty="0" err="1" smtClean="0">
                <a:solidFill>
                  <a:schemeClr val="bg1"/>
                </a:solidFill>
                <a:latin typeface="Arial" panose="020B0604020202020204" pitchFamily="34" charset="0"/>
                <a:cs typeface="Arial" panose="020B0604020202020204" pitchFamily="34" charset="0"/>
              </a:rPr>
              <a:t>tabaka</a:t>
            </a:r>
            <a:r>
              <a:rPr lang="tr-TR" sz="2200" dirty="0" smtClean="0">
                <a:solidFill>
                  <a:schemeClr val="bg1"/>
                </a:solidFill>
                <a:latin typeface="Arial" panose="020B0604020202020204" pitchFamily="34" charset="0"/>
                <a:cs typeface="Arial" panose="020B0604020202020204" pitchFamily="34" charset="0"/>
              </a:rPr>
              <a:t> yaratandır. Rahman’ın yaratışında hiçbir uyumsuzluk göremezsin. Bir kere daha </a:t>
            </a:r>
            <a:r>
              <a:rPr lang="tr-TR" sz="2200" dirty="0">
                <a:solidFill>
                  <a:schemeClr val="bg1"/>
                </a:solidFill>
                <a:latin typeface="Arial" panose="020B0604020202020204" pitchFamily="34" charset="0"/>
                <a:cs typeface="Arial" panose="020B0604020202020204" pitchFamily="34" charset="0"/>
              </a:rPr>
              <a:t>bak! Hiçbir çatlak (ve düzensizlik) görüyor musun</a:t>
            </a:r>
            <a:r>
              <a:rPr lang="tr-TR" sz="2200" dirty="0" smtClean="0">
                <a:solidFill>
                  <a:schemeClr val="bg1"/>
                </a:solidFill>
                <a:latin typeface="Arial" panose="020B0604020202020204" pitchFamily="34" charset="0"/>
                <a:cs typeface="Arial" panose="020B0604020202020204" pitchFamily="34" charset="0"/>
              </a:rPr>
              <a:t>!” </a:t>
            </a:r>
            <a:r>
              <a:rPr lang="tr-TR" sz="2200" dirty="0">
                <a:solidFill>
                  <a:schemeClr val="bg1"/>
                </a:solidFill>
                <a:latin typeface="Arial" panose="020B0604020202020204" pitchFamily="34" charset="0"/>
                <a:cs typeface="Arial" panose="020B0604020202020204" pitchFamily="34" charset="0"/>
              </a:rPr>
              <a:t>Mülk suresi, 3. </a:t>
            </a:r>
            <a:r>
              <a:rPr lang="tr-TR" sz="2200" dirty="0" smtClean="0">
                <a:solidFill>
                  <a:schemeClr val="bg1"/>
                </a:solidFill>
                <a:latin typeface="Arial" panose="020B0604020202020204" pitchFamily="34" charset="0"/>
                <a:cs typeface="Arial" panose="020B0604020202020204" pitchFamily="34" charset="0"/>
              </a:rPr>
              <a:t>ayet</a:t>
            </a:r>
            <a:endParaRPr lang="tr-TR" sz="22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3467605417"/>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611560" y="692696"/>
            <a:ext cx="7632848" cy="1752600"/>
          </a:xfrm>
        </p:spPr>
        <p:txBody>
          <a:bodyPr>
            <a:noAutofit/>
          </a:bodyPr>
          <a:lstStyle/>
          <a:p>
            <a:pPr algn="just"/>
            <a:r>
              <a:rPr lang="tr-TR" sz="2800" dirty="0">
                <a:solidFill>
                  <a:srgbClr val="FFFF00"/>
                </a:solidFill>
                <a:latin typeface="Arial" panose="020B0604020202020204" pitchFamily="34" charset="0"/>
                <a:cs typeface="Arial" panose="020B0604020202020204" pitchFamily="34" charset="0"/>
              </a:rPr>
              <a:t>Ağaçlar ve orman bir yerin </a:t>
            </a:r>
            <a:r>
              <a:rPr lang="tr-TR" sz="2800" dirty="0" smtClean="0">
                <a:solidFill>
                  <a:srgbClr val="FFFF00"/>
                </a:solidFill>
                <a:latin typeface="Arial" panose="020B0604020202020204" pitchFamily="34" charset="0"/>
                <a:cs typeface="Arial" panose="020B0604020202020204" pitchFamily="34" charset="0"/>
              </a:rPr>
              <a:t>akciğerleri gibidir. Ağaçlar</a:t>
            </a:r>
            <a:r>
              <a:rPr lang="tr-TR" sz="2800" dirty="0">
                <a:solidFill>
                  <a:srgbClr val="FFFF00"/>
                </a:solidFill>
                <a:latin typeface="Arial" panose="020B0604020202020204" pitchFamily="34" charset="0"/>
                <a:cs typeface="Arial" panose="020B0604020202020204" pitchFamily="34" charset="0"/>
              </a:rPr>
              <a:t>, hem </a:t>
            </a:r>
            <a:r>
              <a:rPr lang="tr-TR" sz="2800" dirty="0" smtClean="0">
                <a:solidFill>
                  <a:srgbClr val="FFFF00"/>
                </a:solidFill>
                <a:latin typeface="Arial" panose="020B0604020202020204" pitchFamily="34" charset="0"/>
                <a:cs typeface="Arial" panose="020B0604020202020204" pitchFamily="34" charset="0"/>
              </a:rPr>
              <a:t>soluduğumuz havayı </a:t>
            </a:r>
            <a:r>
              <a:rPr lang="tr-TR" sz="2800" dirty="0">
                <a:solidFill>
                  <a:srgbClr val="FFFF00"/>
                </a:solidFill>
                <a:latin typeface="Arial" panose="020B0604020202020204" pitchFamily="34" charset="0"/>
                <a:cs typeface="Arial" panose="020B0604020202020204" pitchFamily="34" charset="0"/>
              </a:rPr>
              <a:t>temizler, </a:t>
            </a:r>
            <a:r>
              <a:rPr lang="tr-TR" sz="2800" dirty="0" smtClean="0">
                <a:solidFill>
                  <a:srgbClr val="FFFF00"/>
                </a:solidFill>
                <a:latin typeface="Arial" panose="020B0604020202020204" pitchFamily="34" charset="0"/>
                <a:cs typeface="Arial" panose="020B0604020202020204" pitchFamily="34" charset="0"/>
              </a:rPr>
              <a:t>hem de </a:t>
            </a:r>
            <a:r>
              <a:rPr lang="tr-TR" sz="2800" dirty="0">
                <a:solidFill>
                  <a:srgbClr val="FFFF00"/>
                </a:solidFill>
                <a:latin typeface="Arial" panose="020B0604020202020204" pitchFamily="34" charset="0"/>
                <a:cs typeface="Arial" panose="020B0604020202020204" pitchFamily="34" charset="0"/>
              </a:rPr>
              <a:t>hayat kaynağımız </a:t>
            </a:r>
            <a:r>
              <a:rPr lang="tr-TR" sz="2800" dirty="0" smtClean="0">
                <a:solidFill>
                  <a:srgbClr val="FFFF00"/>
                </a:solidFill>
                <a:latin typeface="Arial" panose="020B0604020202020204" pitchFamily="34" charset="0"/>
                <a:cs typeface="Arial" panose="020B0604020202020204" pitchFamily="34" charset="0"/>
              </a:rPr>
              <a:t>yağmurun yağmasını </a:t>
            </a:r>
            <a:r>
              <a:rPr lang="tr-TR" sz="2800" dirty="0">
                <a:solidFill>
                  <a:srgbClr val="FFFF00"/>
                </a:solidFill>
                <a:latin typeface="Arial" panose="020B0604020202020204" pitchFamily="34" charset="0"/>
                <a:cs typeface="Arial" panose="020B0604020202020204" pitchFamily="34" charset="0"/>
              </a:rPr>
              <a:t>sağlar.</a:t>
            </a:r>
          </a:p>
        </p:txBody>
      </p:sp>
      <p:pic>
        <p:nvPicPr>
          <p:cNvPr id="4" name="Resim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267744" y="2564904"/>
            <a:ext cx="4320480" cy="3816424"/>
          </a:xfrm>
          <a:prstGeom prst="rect">
            <a:avLst/>
          </a:prstGeom>
        </p:spPr>
      </p:pic>
    </p:spTree>
    <p:extLst>
      <p:ext uri="{BB962C8B-B14F-4D97-AF65-F5344CB8AC3E}">
        <p14:creationId xmlns:p14="http://schemas.microsoft.com/office/powerpoint/2010/main" xmlns="" val="181200430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755576" y="404664"/>
            <a:ext cx="7488832" cy="1752600"/>
          </a:xfrm>
          <a:solidFill>
            <a:srgbClr val="BB2727"/>
          </a:solidFill>
        </p:spPr>
        <p:txBody>
          <a:bodyPr>
            <a:normAutofit fontScale="92500"/>
          </a:bodyPr>
          <a:lstStyle/>
          <a:p>
            <a:pPr algn="just"/>
            <a:r>
              <a:rPr lang="tr-TR" dirty="0">
                <a:solidFill>
                  <a:srgbClr val="99FF66"/>
                </a:solidFill>
              </a:rPr>
              <a:t>Ayrıca </a:t>
            </a:r>
            <a:r>
              <a:rPr lang="tr-TR" dirty="0" smtClean="0">
                <a:solidFill>
                  <a:srgbClr val="99FF66"/>
                </a:solidFill>
              </a:rPr>
              <a:t>yaşadığımız dünyaya </a:t>
            </a:r>
            <a:r>
              <a:rPr lang="tr-TR" dirty="0">
                <a:solidFill>
                  <a:srgbClr val="99FF66"/>
                </a:solidFill>
              </a:rPr>
              <a:t>güzellikler </a:t>
            </a:r>
            <a:r>
              <a:rPr lang="tr-TR" dirty="0" smtClean="0">
                <a:solidFill>
                  <a:srgbClr val="99FF66"/>
                </a:solidFill>
              </a:rPr>
              <a:t>katmaları gibi </a:t>
            </a:r>
            <a:r>
              <a:rPr lang="tr-TR" dirty="0">
                <a:solidFill>
                  <a:srgbClr val="99FF66"/>
                </a:solidFill>
              </a:rPr>
              <a:t>pek çok faydalarıyla </a:t>
            </a:r>
            <a:r>
              <a:rPr lang="tr-TR" dirty="0" smtClean="0">
                <a:solidFill>
                  <a:srgbClr val="99FF66"/>
                </a:solidFill>
              </a:rPr>
              <a:t>hayatımızın vazgeçilmez nimetleri arasındadırlar</a:t>
            </a:r>
            <a:r>
              <a:rPr lang="tr-TR" dirty="0">
                <a:solidFill>
                  <a:srgbClr val="99FF66"/>
                </a:solidFill>
              </a:rPr>
              <a:t>.</a:t>
            </a:r>
          </a:p>
        </p:txBody>
      </p:sp>
      <p:pic>
        <p:nvPicPr>
          <p:cNvPr id="4" name="Picture 2" descr="C:\Users\USER\AppData\Local\Microsoft\Windows\Temporary Internet Files\Content.IE5\2JNBHD8M\MC900441828[1].wm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23728" y="2599901"/>
            <a:ext cx="3672408" cy="326908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12004304"/>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a:xfrm>
            <a:off x="467544" y="188640"/>
            <a:ext cx="7704856" cy="1470025"/>
          </a:xfrm>
        </p:spPr>
        <p:txBody>
          <a:bodyPr>
            <a:normAutofit fontScale="90000"/>
          </a:bodyPr>
          <a:lstStyle/>
          <a:p>
            <a:r>
              <a:rPr lang="tr-TR" dirty="0" smtClean="0">
                <a:solidFill>
                  <a:schemeClr val="bg1"/>
                </a:solidFill>
              </a:rPr>
              <a:t>Hz. Peygamber’in (</a:t>
            </a:r>
            <a:r>
              <a:rPr lang="tr-TR" dirty="0" err="1" smtClean="0">
                <a:solidFill>
                  <a:schemeClr val="bg1"/>
                </a:solidFill>
              </a:rPr>
              <a:t>s.a.v</a:t>
            </a:r>
            <a:r>
              <a:rPr lang="tr-TR" dirty="0" smtClean="0">
                <a:solidFill>
                  <a:schemeClr val="bg1"/>
                </a:solidFill>
              </a:rPr>
              <a:t>.) hadislerindeki anahtar sözcüğü bulalım.</a:t>
            </a:r>
            <a:endParaRPr lang="tr-TR" dirty="0">
              <a:solidFill>
                <a:schemeClr val="bg1"/>
              </a:solidFill>
            </a:endParaRPr>
          </a:p>
        </p:txBody>
      </p:sp>
      <p:sp>
        <p:nvSpPr>
          <p:cNvPr id="3" name="Alt Başlık 2"/>
          <p:cNvSpPr>
            <a:spLocks noGrp="1"/>
          </p:cNvSpPr>
          <p:nvPr>
            <p:ph type="subTitle" idx="1"/>
          </p:nvPr>
        </p:nvSpPr>
        <p:spPr>
          <a:xfrm>
            <a:off x="0" y="1772816"/>
            <a:ext cx="9112811" cy="4320480"/>
          </a:xfrm>
        </p:spPr>
        <p:txBody>
          <a:bodyPr>
            <a:noAutofit/>
          </a:bodyPr>
          <a:lstStyle/>
          <a:p>
            <a:pPr marL="342900" indent="-342900" algn="l">
              <a:lnSpc>
                <a:spcPct val="170000"/>
              </a:lnSpc>
              <a:spcBef>
                <a:spcPts val="0"/>
              </a:spcBef>
              <a:buFont typeface="Wingdings" panose="05000000000000000000" pitchFamily="2" charset="2"/>
              <a:buChar char="Ø"/>
            </a:pPr>
            <a:r>
              <a:rPr lang="tr-TR" sz="2200" dirty="0">
                <a:solidFill>
                  <a:srgbClr val="FFFF00"/>
                </a:solidFill>
                <a:latin typeface="Times New Roman" panose="02020603050405020304" pitchFamily="18" charset="0"/>
                <a:cs typeface="Times New Roman" panose="02020603050405020304" pitchFamily="18" charset="0"/>
              </a:rPr>
              <a:t>“</a:t>
            </a:r>
            <a:r>
              <a:rPr lang="tr-TR" sz="2200" dirty="0" smtClean="0">
                <a:solidFill>
                  <a:srgbClr val="FFFF00"/>
                </a:solidFill>
                <a:latin typeface="Times New Roman" panose="02020603050405020304" pitchFamily="18" charset="0"/>
                <a:cs typeface="Times New Roman" panose="02020603050405020304" pitchFamily="18" charset="0"/>
              </a:rPr>
              <a:t>Biriniz elinde </a:t>
            </a:r>
            <a:r>
              <a:rPr lang="tr-TR" sz="2200" dirty="0">
                <a:solidFill>
                  <a:srgbClr val="FFFF00"/>
                </a:solidFill>
                <a:latin typeface="Times New Roman" panose="02020603050405020304" pitchFamily="18" charset="0"/>
                <a:cs typeface="Times New Roman" panose="02020603050405020304" pitchFamily="18" charset="0"/>
              </a:rPr>
              <a:t>bir </a:t>
            </a:r>
            <a:r>
              <a:rPr lang="tr-TR" sz="2200" dirty="0" smtClean="0">
                <a:solidFill>
                  <a:srgbClr val="FFFF00"/>
                </a:solidFill>
                <a:latin typeface="Times New Roman" panose="02020603050405020304" pitchFamily="18" charset="0"/>
                <a:cs typeface="Times New Roman" panose="02020603050405020304" pitchFamily="18" charset="0"/>
              </a:rPr>
              <a:t>………………. </a:t>
            </a:r>
            <a:r>
              <a:rPr lang="tr-TR" sz="2200" dirty="0">
                <a:solidFill>
                  <a:srgbClr val="FFFF00"/>
                </a:solidFill>
                <a:latin typeface="Times New Roman" panose="02020603050405020304" pitchFamily="18" charset="0"/>
                <a:cs typeface="Times New Roman" panose="02020603050405020304" pitchFamily="18" charset="0"/>
              </a:rPr>
              <a:t>olduğu sırada kıyamet kopacak olsa, onu dikmeye gücü yeterse diksin</a:t>
            </a:r>
            <a:r>
              <a:rPr lang="tr-TR" sz="2200" dirty="0" smtClean="0">
                <a:solidFill>
                  <a:srgbClr val="FFFF00"/>
                </a:solidFill>
                <a:latin typeface="Times New Roman" panose="02020603050405020304" pitchFamily="18" charset="0"/>
                <a:cs typeface="Times New Roman" panose="02020603050405020304" pitchFamily="18" charset="0"/>
              </a:rPr>
              <a:t>.”</a:t>
            </a:r>
            <a:r>
              <a:rPr lang="tr-TR" sz="2200" dirty="0">
                <a:solidFill>
                  <a:srgbClr val="FFFF00"/>
                </a:solidFill>
                <a:latin typeface="Times New Roman" panose="02020603050405020304" pitchFamily="18" charset="0"/>
                <a:cs typeface="Times New Roman" panose="02020603050405020304" pitchFamily="18" charset="0"/>
              </a:rPr>
              <a:t> </a:t>
            </a:r>
            <a:endParaRPr lang="tr-TR" sz="2200" dirty="0" smtClean="0">
              <a:solidFill>
                <a:srgbClr val="FFFF00"/>
              </a:solidFill>
              <a:latin typeface="Times New Roman" panose="02020603050405020304" pitchFamily="18" charset="0"/>
              <a:cs typeface="Times New Roman" panose="02020603050405020304" pitchFamily="18" charset="0"/>
            </a:endParaRPr>
          </a:p>
          <a:p>
            <a:pPr marL="342900" indent="-342900" algn="l">
              <a:lnSpc>
                <a:spcPct val="170000"/>
              </a:lnSpc>
              <a:spcBef>
                <a:spcPts val="0"/>
              </a:spcBef>
              <a:buFont typeface="Wingdings" panose="05000000000000000000" pitchFamily="2" charset="2"/>
              <a:buChar char="Ø"/>
            </a:pPr>
            <a:r>
              <a:rPr lang="tr-TR" sz="2200" dirty="0" smtClean="0">
                <a:solidFill>
                  <a:srgbClr val="FFFF00"/>
                </a:solidFill>
                <a:latin typeface="Times New Roman" panose="02020603050405020304" pitchFamily="18" charset="0"/>
                <a:cs typeface="Times New Roman" panose="02020603050405020304" pitchFamily="18" charset="0"/>
              </a:rPr>
              <a:t>“</a:t>
            </a:r>
            <a:r>
              <a:rPr lang="tr-TR" sz="2200" dirty="0">
                <a:solidFill>
                  <a:srgbClr val="FFFF00"/>
                </a:solidFill>
                <a:latin typeface="Times New Roman" panose="02020603050405020304" pitchFamily="18" charset="0"/>
                <a:cs typeface="Times New Roman" panose="02020603050405020304" pitchFamily="18" charset="0"/>
              </a:rPr>
              <a:t>Bir </a:t>
            </a:r>
            <a:r>
              <a:rPr lang="tr-TR" sz="2200" dirty="0" smtClean="0">
                <a:solidFill>
                  <a:srgbClr val="FFFF00"/>
                </a:solidFill>
                <a:latin typeface="Times New Roman" panose="02020603050405020304" pitchFamily="18" charset="0"/>
                <a:cs typeface="Times New Roman" panose="02020603050405020304" pitchFamily="18" charset="0"/>
              </a:rPr>
              <a:t>Müslüman bir …………….. </a:t>
            </a:r>
            <a:r>
              <a:rPr lang="tr-TR" sz="2200" dirty="0">
                <a:solidFill>
                  <a:srgbClr val="FFFF00"/>
                </a:solidFill>
                <a:latin typeface="Times New Roman" panose="02020603050405020304" pitchFamily="18" charset="0"/>
                <a:cs typeface="Times New Roman" panose="02020603050405020304" pitchFamily="18" charset="0"/>
              </a:rPr>
              <a:t>diker veya bir tohum eker de </a:t>
            </a:r>
            <a:r>
              <a:rPr lang="tr-TR" sz="2200" dirty="0" smtClean="0">
                <a:solidFill>
                  <a:srgbClr val="FFFF00"/>
                </a:solidFill>
                <a:latin typeface="Times New Roman" panose="02020603050405020304" pitchFamily="18" charset="0"/>
                <a:cs typeface="Times New Roman" panose="02020603050405020304" pitchFamily="18" charset="0"/>
              </a:rPr>
              <a:t>bunların ürünlerinden </a:t>
            </a:r>
            <a:r>
              <a:rPr lang="tr-TR" sz="2200" dirty="0">
                <a:solidFill>
                  <a:srgbClr val="FFFF00"/>
                </a:solidFill>
                <a:latin typeface="Times New Roman" panose="02020603050405020304" pitchFamily="18" charset="0"/>
                <a:cs typeface="Times New Roman" panose="02020603050405020304" pitchFamily="18" charset="0"/>
              </a:rPr>
              <a:t>bir kuş veya hayvan yiyecek </a:t>
            </a:r>
            <a:r>
              <a:rPr lang="tr-TR" sz="2200" dirty="0" smtClean="0">
                <a:solidFill>
                  <a:srgbClr val="FFFF00"/>
                </a:solidFill>
                <a:latin typeface="Times New Roman" panose="02020603050405020304" pitchFamily="18" charset="0"/>
                <a:cs typeface="Times New Roman" panose="02020603050405020304" pitchFamily="18" charset="0"/>
              </a:rPr>
              <a:t>olursa, bu </a:t>
            </a:r>
            <a:r>
              <a:rPr lang="tr-TR" sz="2200" dirty="0">
                <a:solidFill>
                  <a:srgbClr val="FFFF00"/>
                </a:solidFill>
                <a:latin typeface="Times New Roman" panose="02020603050405020304" pitchFamily="18" charset="0"/>
                <a:cs typeface="Times New Roman" panose="02020603050405020304" pitchFamily="18" charset="0"/>
              </a:rPr>
              <a:t>onun için bir sadaka olur</a:t>
            </a:r>
            <a:r>
              <a:rPr lang="tr-TR" sz="2200" dirty="0" smtClean="0">
                <a:solidFill>
                  <a:srgbClr val="FFFF00"/>
                </a:solidFill>
                <a:latin typeface="Times New Roman" panose="02020603050405020304" pitchFamily="18" charset="0"/>
                <a:cs typeface="Times New Roman" panose="02020603050405020304" pitchFamily="18" charset="0"/>
              </a:rPr>
              <a:t>.”</a:t>
            </a:r>
          </a:p>
          <a:p>
            <a:pPr marL="342900" indent="-342900" algn="l">
              <a:lnSpc>
                <a:spcPct val="170000"/>
              </a:lnSpc>
              <a:spcBef>
                <a:spcPts val="0"/>
              </a:spcBef>
              <a:buFont typeface="Wingdings" panose="05000000000000000000" pitchFamily="2" charset="2"/>
              <a:buChar char="Ø"/>
            </a:pPr>
            <a:r>
              <a:rPr lang="tr-TR" sz="2200" dirty="0" smtClean="0">
                <a:solidFill>
                  <a:srgbClr val="FFFF00"/>
                </a:solidFill>
                <a:latin typeface="Times New Roman" panose="02020603050405020304" pitchFamily="18" charset="0"/>
                <a:cs typeface="Times New Roman" panose="02020603050405020304" pitchFamily="18" charset="0"/>
              </a:rPr>
              <a:t>“</a:t>
            </a:r>
            <a:r>
              <a:rPr lang="tr-TR" sz="2200" dirty="0">
                <a:solidFill>
                  <a:srgbClr val="FFFF00"/>
                </a:solidFill>
                <a:latin typeface="Times New Roman" panose="02020603050405020304" pitchFamily="18" charset="0"/>
                <a:cs typeface="Times New Roman" panose="02020603050405020304" pitchFamily="18" charset="0"/>
              </a:rPr>
              <a:t>Bir Müslüman bir </a:t>
            </a:r>
            <a:r>
              <a:rPr lang="tr-TR" sz="2200" dirty="0" smtClean="0">
                <a:solidFill>
                  <a:srgbClr val="FFFF00"/>
                </a:solidFill>
                <a:latin typeface="Times New Roman" panose="02020603050405020304" pitchFamily="18" charset="0"/>
                <a:cs typeface="Times New Roman" panose="02020603050405020304" pitchFamily="18" charset="0"/>
              </a:rPr>
              <a:t>……………… </a:t>
            </a:r>
            <a:r>
              <a:rPr lang="tr-TR" sz="2200" dirty="0">
                <a:solidFill>
                  <a:srgbClr val="FFFF00"/>
                </a:solidFill>
                <a:latin typeface="Times New Roman" panose="02020603050405020304" pitchFamily="18" charset="0"/>
                <a:cs typeface="Times New Roman" panose="02020603050405020304" pitchFamily="18" charset="0"/>
              </a:rPr>
              <a:t>dikerse, o </a:t>
            </a:r>
            <a:r>
              <a:rPr lang="tr-TR" sz="2200" dirty="0" smtClean="0">
                <a:solidFill>
                  <a:srgbClr val="FFFF00"/>
                </a:solidFill>
                <a:latin typeface="Times New Roman" panose="02020603050405020304" pitchFamily="18" charset="0"/>
                <a:cs typeface="Times New Roman" panose="02020603050405020304" pitchFamily="18" charset="0"/>
              </a:rPr>
              <a:t>……………….  yenilen </a:t>
            </a:r>
            <a:r>
              <a:rPr lang="tr-TR" sz="2200" dirty="0">
                <a:solidFill>
                  <a:srgbClr val="FFFF00"/>
                </a:solidFill>
                <a:latin typeface="Times New Roman" panose="02020603050405020304" pitchFamily="18" charset="0"/>
                <a:cs typeface="Times New Roman" panose="02020603050405020304" pitchFamily="18" charset="0"/>
              </a:rPr>
              <a:t>mutlaka </a:t>
            </a:r>
            <a:r>
              <a:rPr lang="tr-TR" sz="2200" dirty="0" smtClean="0">
                <a:solidFill>
                  <a:srgbClr val="FFFF00"/>
                </a:solidFill>
                <a:latin typeface="Times New Roman" panose="02020603050405020304" pitchFamily="18" charset="0"/>
                <a:cs typeface="Times New Roman" panose="02020603050405020304" pitchFamily="18" charset="0"/>
              </a:rPr>
              <a:t>onun için </a:t>
            </a:r>
            <a:r>
              <a:rPr lang="tr-TR" sz="2200" dirty="0">
                <a:solidFill>
                  <a:srgbClr val="FFFF00"/>
                </a:solidFill>
                <a:latin typeface="Times New Roman" panose="02020603050405020304" pitchFamily="18" charset="0"/>
                <a:cs typeface="Times New Roman" panose="02020603050405020304" pitchFamily="18" charset="0"/>
              </a:rPr>
              <a:t>sadakadır. Ondan yabani hayvanların yediği sadaka, kuşların yediği </a:t>
            </a:r>
            <a:r>
              <a:rPr lang="tr-TR" sz="2200" dirty="0" err="1">
                <a:solidFill>
                  <a:srgbClr val="FFFF00"/>
                </a:solidFill>
                <a:latin typeface="Times New Roman" panose="02020603050405020304" pitchFamily="18" charset="0"/>
                <a:cs typeface="Times New Roman" panose="02020603050405020304" pitchFamily="18" charset="0"/>
              </a:rPr>
              <a:t>dahî</a:t>
            </a:r>
            <a:r>
              <a:rPr lang="tr-TR" sz="2200" dirty="0">
                <a:solidFill>
                  <a:srgbClr val="FFFF00"/>
                </a:solidFill>
                <a:latin typeface="Times New Roman" panose="02020603050405020304" pitchFamily="18" charset="0"/>
                <a:cs typeface="Times New Roman" panose="02020603050405020304" pitchFamily="18" charset="0"/>
              </a:rPr>
              <a:t> onun için </a:t>
            </a:r>
            <a:r>
              <a:rPr lang="tr-TR" sz="2200" dirty="0" err="1" smtClean="0">
                <a:solidFill>
                  <a:srgbClr val="FFFF00"/>
                </a:solidFill>
                <a:latin typeface="Times New Roman" panose="02020603050405020304" pitchFamily="18" charset="0"/>
                <a:cs typeface="Times New Roman" panose="02020603050405020304" pitchFamily="18" charset="0"/>
              </a:rPr>
              <a:t>sadakadır.Bir</a:t>
            </a:r>
            <a:r>
              <a:rPr lang="tr-TR" sz="2200" dirty="0" smtClean="0">
                <a:solidFill>
                  <a:srgbClr val="FFFF00"/>
                </a:solidFill>
                <a:latin typeface="Times New Roman" panose="02020603050405020304" pitchFamily="18" charset="0"/>
                <a:cs typeface="Times New Roman" panose="02020603050405020304" pitchFamily="18" charset="0"/>
              </a:rPr>
              <a:t> </a:t>
            </a:r>
            <a:r>
              <a:rPr lang="tr-TR" sz="2200" dirty="0">
                <a:solidFill>
                  <a:srgbClr val="FFFF00"/>
                </a:solidFill>
                <a:latin typeface="Times New Roman" panose="02020603050405020304" pitchFamily="18" charset="0"/>
                <a:cs typeface="Times New Roman" panose="02020603050405020304" pitchFamily="18" charset="0"/>
              </a:rPr>
              <a:t>kimse o </a:t>
            </a:r>
            <a:r>
              <a:rPr lang="tr-TR" sz="2200" dirty="0" smtClean="0">
                <a:solidFill>
                  <a:srgbClr val="FFFF00"/>
                </a:solidFill>
                <a:latin typeface="Times New Roman" panose="02020603050405020304" pitchFamily="18" charset="0"/>
                <a:cs typeface="Times New Roman" panose="02020603050405020304" pitchFamily="18" charset="0"/>
              </a:rPr>
              <a:t>…………......... (meyvesini </a:t>
            </a:r>
            <a:r>
              <a:rPr lang="tr-TR" sz="2200" dirty="0">
                <a:solidFill>
                  <a:srgbClr val="FFFF00"/>
                </a:solidFill>
                <a:latin typeface="Times New Roman" panose="02020603050405020304" pitchFamily="18" charset="0"/>
                <a:cs typeface="Times New Roman" panose="02020603050405020304" pitchFamily="18" charset="0"/>
              </a:rPr>
              <a:t>yiyip) azaltırsa, bu dahi onun için mutlaka sadaka olur</a:t>
            </a:r>
            <a:r>
              <a:rPr lang="tr-TR" sz="2200" dirty="0" smtClean="0">
                <a:solidFill>
                  <a:srgbClr val="FFFF00"/>
                </a:solidFill>
                <a:latin typeface="Times New Roman" panose="02020603050405020304" pitchFamily="18" charset="0"/>
                <a:cs typeface="Times New Roman" panose="02020603050405020304" pitchFamily="18" charset="0"/>
              </a:rPr>
              <a:t>.”</a:t>
            </a:r>
            <a:endParaRPr lang="tr-TR" sz="2200" dirty="0">
              <a:solidFill>
                <a:srgbClr val="FFFF00"/>
              </a:solidFill>
              <a:latin typeface="Times New Roman" panose="02020603050405020304" pitchFamily="18" charset="0"/>
              <a:cs typeface="Times New Roman" panose="02020603050405020304" pitchFamily="18" charset="0"/>
            </a:endParaRPr>
          </a:p>
        </p:txBody>
      </p:sp>
      <p:pic>
        <p:nvPicPr>
          <p:cNvPr id="4" name="Resim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78352" y="116632"/>
            <a:ext cx="864096" cy="1368152"/>
          </a:xfrm>
          <a:prstGeom prst="rect">
            <a:avLst/>
          </a:prstGeom>
          <a:ln w="38100" cap="sq">
            <a:solidFill>
              <a:srgbClr val="FFFF00"/>
            </a:solidFill>
            <a:prstDash val="solid"/>
            <a:miter lim="800000"/>
          </a:ln>
          <a:effectLst>
            <a:outerShdw blurRad="50800" dist="38100" dir="2700000" algn="tl" rotWithShape="0">
              <a:srgbClr val="000000">
                <a:alpha val="43000"/>
              </a:srgbClr>
            </a:outerShdw>
          </a:effectLst>
        </p:spPr>
      </p:pic>
      <p:pic>
        <p:nvPicPr>
          <p:cNvPr id="5" name="Resim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884368" y="116632"/>
            <a:ext cx="864096" cy="1368152"/>
          </a:xfrm>
          <a:prstGeom prst="rect">
            <a:avLst/>
          </a:prstGeom>
          <a:ln w="38100" cap="sq">
            <a:solidFill>
              <a:srgbClr val="FFFF00"/>
            </a:solidFill>
            <a:prstDash val="solid"/>
            <a:miter lim="800000"/>
          </a:ln>
          <a:effectLst>
            <a:outerShdw blurRad="50800" dist="38100" dir="2700000" algn="tl" rotWithShape="0">
              <a:srgbClr val="000000">
                <a:alpha val="43000"/>
              </a:srgbClr>
            </a:outerShdw>
          </a:effectLst>
        </p:spPr>
      </p:pic>
      <p:sp>
        <p:nvSpPr>
          <p:cNvPr id="6" name="Metin kutusu 5"/>
          <p:cNvSpPr txBox="1"/>
          <p:nvPr/>
        </p:nvSpPr>
        <p:spPr>
          <a:xfrm>
            <a:off x="2627784" y="1876182"/>
            <a:ext cx="1080120" cy="430887"/>
          </a:xfrm>
          <a:prstGeom prst="rect">
            <a:avLst/>
          </a:prstGeom>
          <a:noFill/>
        </p:spPr>
        <p:txBody>
          <a:bodyPr wrap="square" rtlCol="0">
            <a:spAutoFit/>
          </a:bodyPr>
          <a:lstStyle/>
          <a:p>
            <a:r>
              <a:rPr lang="tr-TR" sz="2200" b="1" dirty="0" smtClean="0">
                <a:solidFill>
                  <a:srgbClr val="FFFF00"/>
                </a:solidFill>
                <a:latin typeface="Times New Roman" panose="02020603050405020304" pitchFamily="18" charset="0"/>
                <a:cs typeface="Times New Roman" panose="02020603050405020304" pitchFamily="18" charset="0"/>
              </a:rPr>
              <a:t>fidan</a:t>
            </a:r>
            <a:endParaRPr lang="tr-TR" sz="2200" b="1" dirty="0">
              <a:solidFill>
                <a:srgbClr val="FFFF00"/>
              </a:solidFill>
              <a:latin typeface="Times New Roman" panose="02020603050405020304" pitchFamily="18" charset="0"/>
              <a:cs typeface="Times New Roman" panose="02020603050405020304" pitchFamily="18" charset="0"/>
            </a:endParaRPr>
          </a:p>
        </p:txBody>
      </p:sp>
      <p:pic>
        <p:nvPicPr>
          <p:cNvPr id="7" name="Resim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563888" y="1772816"/>
            <a:ext cx="599528" cy="472698"/>
          </a:xfrm>
          <a:prstGeom prst="rect">
            <a:avLst/>
          </a:prstGeom>
        </p:spPr>
      </p:pic>
      <p:sp>
        <p:nvSpPr>
          <p:cNvPr id="8" name="Metin kutusu 7"/>
          <p:cNvSpPr txBox="1"/>
          <p:nvPr/>
        </p:nvSpPr>
        <p:spPr>
          <a:xfrm>
            <a:off x="8964488" y="476672"/>
            <a:ext cx="179512" cy="369332"/>
          </a:xfrm>
          <a:prstGeom prst="rect">
            <a:avLst/>
          </a:prstGeom>
          <a:noFill/>
        </p:spPr>
        <p:txBody>
          <a:bodyPr wrap="square" rtlCol="0">
            <a:spAutoFit/>
          </a:bodyPr>
          <a:lstStyle/>
          <a:p>
            <a:endParaRPr lang="tr-TR" dirty="0"/>
          </a:p>
        </p:txBody>
      </p:sp>
      <p:sp>
        <p:nvSpPr>
          <p:cNvPr id="9" name="Metin kutusu 8"/>
          <p:cNvSpPr txBox="1"/>
          <p:nvPr/>
        </p:nvSpPr>
        <p:spPr>
          <a:xfrm>
            <a:off x="2627784" y="3018692"/>
            <a:ext cx="781516" cy="430887"/>
          </a:xfrm>
          <a:prstGeom prst="rect">
            <a:avLst/>
          </a:prstGeom>
          <a:noFill/>
        </p:spPr>
        <p:txBody>
          <a:bodyPr wrap="square" rtlCol="0">
            <a:spAutoFit/>
          </a:bodyPr>
          <a:lstStyle/>
          <a:p>
            <a:r>
              <a:rPr lang="tr-TR" sz="2200" b="1" dirty="0" smtClean="0">
                <a:solidFill>
                  <a:srgbClr val="FFFF00"/>
                </a:solidFill>
                <a:latin typeface="Times New Roman" panose="02020603050405020304" pitchFamily="18" charset="0"/>
                <a:cs typeface="Times New Roman" panose="02020603050405020304" pitchFamily="18" charset="0"/>
              </a:rPr>
              <a:t>ağaç</a:t>
            </a:r>
            <a:endParaRPr lang="tr-TR" sz="2200" b="1" dirty="0">
              <a:solidFill>
                <a:srgbClr val="FFFF00"/>
              </a:solidFill>
              <a:latin typeface="Times New Roman" panose="02020603050405020304" pitchFamily="18" charset="0"/>
              <a:cs typeface="Times New Roman" panose="02020603050405020304" pitchFamily="18" charset="0"/>
            </a:endParaRPr>
          </a:p>
        </p:txBody>
      </p:sp>
      <p:pic>
        <p:nvPicPr>
          <p:cNvPr id="10" name="Resim 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409300" y="2944941"/>
            <a:ext cx="614932" cy="504638"/>
          </a:xfrm>
          <a:prstGeom prst="rect">
            <a:avLst/>
          </a:prstGeom>
        </p:spPr>
      </p:pic>
      <p:sp>
        <p:nvSpPr>
          <p:cNvPr id="11" name="Metin kutusu 10"/>
          <p:cNvSpPr txBox="1"/>
          <p:nvPr/>
        </p:nvSpPr>
        <p:spPr>
          <a:xfrm>
            <a:off x="2657466" y="4653136"/>
            <a:ext cx="781516" cy="430887"/>
          </a:xfrm>
          <a:prstGeom prst="rect">
            <a:avLst/>
          </a:prstGeom>
          <a:noFill/>
        </p:spPr>
        <p:txBody>
          <a:bodyPr wrap="square" rtlCol="0">
            <a:spAutoFit/>
          </a:bodyPr>
          <a:lstStyle/>
          <a:p>
            <a:r>
              <a:rPr lang="tr-TR" sz="2200" b="1" dirty="0" smtClean="0">
                <a:solidFill>
                  <a:srgbClr val="FFFF00"/>
                </a:solidFill>
                <a:latin typeface="Times New Roman" panose="02020603050405020304" pitchFamily="18" charset="0"/>
                <a:cs typeface="Times New Roman" panose="02020603050405020304" pitchFamily="18" charset="0"/>
              </a:rPr>
              <a:t>ağaç</a:t>
            </a:r>
            <a:endParaRPr lang="tr-TR" sz="2200" b="1" dirty="0">
              <a:solidFill>
                <a:srgbClr val="FFFF00"/>
              </a:solidFill>
              <a:latin typeface="Times New Roman" panose="02020603050405020304" pitchFamily="18" charset="0"/>
              <a:cs typeface="Times New Roman" panose="02020603050405020304" pitchFamily="18" charset="0"/>
            </a:endParaRPr>
          </a:p>
        </p:txBody>
      </p:sp>
      <p:sp>
        <p:nvSpPr>
          <p:cNvPr id="12" name="Metin kutusu 11"/>
          <p:cNvSpPr txBox="1"/>
          <p:nvPr/>
        </p:nvSpPr>
        <p:spPr>
          <a:xfrm>
            <a:off x="5508104" y="4685243"/>
            <a:ext cx="1152128" cy="430887"/>
          </a:xfrm>
          <a:prstGeom prst="rect">
            <a:avLst/>
          </a:prstGeom>
          <a:noFill/>
        </p:spPr>
        <p:txBody>
          <a:bodyPr wrap="square" rtlCol="0">
            <a:spAutoFit/>
          </a:bodyPr>
          <a:lstStyle/>
          <a:p>
            <a:r>
              <a:rPr lang="tr-TR" sz="2200" b="1" dirty="0" smtClean="0">
                <a:solidFill>
                  <a:srgbClr val="FFFF00"/>
                </a:solidFill>
                <a:latin typeface="Times New Roman" panose="02020603050405020304" pitchFamily="18" charset="0"/>
                <a:cs typeface="Times New Roman" panose="02020603050405020304" pitchFamily="18" charset="0"/>
              </a:rPr>
              <a:t>ağaçtan</a:t>
            </a:r>
            <a:endParaRPr lang="tr-TR" sz="2200" b="1" dirty="0">
              <a:solidFill>
                <a:srgbClr val="FFFF00"/>
              </a:solidFill>
              <a:latin typeface="Times New Roman" panose="02020603050405020304" pitchFamily="18" charset="0"/>
              <a:cs typeface="Times New Roman" panose="02020603050405020304" pitchFamily="18" charset="0"/>
            </a:endParaRPr>
          </a:p>
        </p:txBody>
      </p:sp>
      <p:pic>
        <p:nvPicPr>
          <p:cNvPr id="13" name="Resim 1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3320506" y="4332600"/>
            <a:ext cx="864096" cy="783530"/>
          </a:xfrm>
          <a:prstGeom prst="rect">
            <a:avLst/>
          </a:prstGeom>
        </p:spPr>
      </p:pic>
      <p:pic>
        <p:nvPicPr>
          <p:cNvPr id="14" name="Resim 1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516216" y="4321192"/>
            <a:ext cx="864096" cy="783530"/>
          </a:xfrm>
          <a:prstGeom prst="rect">
            <a:avLst/>
          </a:prstGeom>
        </p:spPr>
      </p:pic>
      <p:sp>
        <p:nvSpPr>
          <p:cNvPr id="16" name="Metin kutusu 15"/>
          <p:cNvSpPr txBox="1"/>
          <p:nvPr/>
        </p:nvSpPr>
        <p:spPr>
          <a:xfrm>
            <a:off x="6372200" y="5805264"/>
            <a:ext cx="1008112" cy="430887"/>
          </a:xfrm>
          <a:prstGeom prst="rect">
            <a:avLst/>
          </a:prstGeom>
          <a:noFill/>
        </p:spPr>
        <p:txBody>
          <a:bodyPr wrap="square" rtlCol="0">
            <a:spAutoFit/>
          </a:bodyPr>
          <a:lstStyle/>
          <a:p>
            <a:r>
              <a:rPr lang="tr-TR" sz="2200" b="1" dirty="0" smtClean="0">
                <a:solidFill>
                  <a:srgbClr val="FFFF00"/>
                </a:solidFill>
                <a:latin typeface="Times New Roman" panose="02020603050405020304" pitchFamily="18" charset="0"/>
                <a:cs typeface="Times New Roman" panose="02020603050405020304" pitchFamily="18" charset="0"/>
              </a:rPr>
              <a:t>ağacın</a:t>
            </a:r>
            <a:endParaRPr lang="tr-TR" sz="2200" b="1" dirty="0">
              <a:solidFill>
                <a:srgbClr val="FFFF00"/>
              </a:solidFill>
              <a:latin typeface="Times New Roman" panose="02020603050405020304" pitchFamily="18" charset="0"/>
              <a:cs typeface="Times New Roman" panose="02020603050405020304" pitchFamily="18" charset="0"/>
            </a:endParaRPr>
          </a:p>
        </p:txBody>
      </p:sp>
      <p:pic>
        <p:nvPicPr>
          <p:cNvPr id="17" name="Resim 1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7380312" y="5805264"/>
            <a:ext cx="864096" cy="607208"/>
          </a:xfrm>
          <a:prstGeom prst="rect">
            <a:avLst/>
          </a:prstGeom>
        </p:spPr>
      </p:pic>
    </p:spTree>
    <p:extLst>
      <p:ext uri="{BB962C8B-B14F-4D97-AF65-F5344CB8AC3E}">
        <p14:creationId xmlns:p14="http://schemas.microsoft.com/office/powerpoint/2010/main" xmlns="" val="1812004304"/>
      </p:ext>
    </p:extLst>
  </p:cSld>
  <p:clrMapOvr>
    <a:masterClrMapping/>
  </p:clrMapOvr>
  <mc:AlternateContent xmlns:mc="http://schemas.openxmlformats.org/markup-compatibility/2006">
    <mc:Choice xmlns:p14="http://schemas.microsoft.com/office/powerpoint/2010/main" xmlns=""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ppt_x"/>
                                          </p:val>
                                        </p:tav>
                                        <p:tav tm="100000">
                                          <p:val>
                                            <p:strVal val="#ppt_x"/>
                                          </p:val>
                                        </p:tav>
                                      </p:tavLst>
                                    </p:anim>
                                    <p:anim calcmode="lin" valueType="num">
                                      <p:cBhvr additive="base">
                                        <p:cTn id="4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ppt_x"/>
                                          </p:val>
                                        </p:tav>
                                        <p:tav tm="100000">
                                          <p:val>
                                            <p:strVal val="#ppt_x"/>
                                          </p:val>
                                        </p:tav>
                                      </p:tavLst>
                                    </p:anim>
                                    <p:anim calcmode="lin" valueType="num">
                                      <p:cBhvr additive="base">
                                        <p:cTn id="5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1" grpId="0"/>
      <p:bldP spid="12"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1979712" y="692696"/>
            <a:ext cx="6400800" cy="1752600"/>
          </a:xfrm>
        </p:spPr>
        <p:txBody>
          <a:bodyPr/>
          <a:lstStyle/>
          <a:p>
            <a:r>
              <a:rPr lang="tr-TR" b="1" dirty="0" smtClean="0">
                <a:solidFill>
                  <a:schemeClr val="tx1">
                    <a:lumMod val="95000"/>
                    <a:lumOff val="5000"/>
                  </a:schemeClr>
                </a:solidFill>
              </a:rPr>
              <a:t>Hz. Peygamber’in temizlik ile ilgili hadisini hatırlıyor musunuz?</a:t>
            </a:r>
            <a:endParaRPr lang="tr-TR" b="1" dirty="0">
              <a:solidFill>
                <a:schemeClr val="tx1">
                  <a:lumMod val="95000"/>
                  <a:lumOff val="5000"/>
                </a:schemeClr>
              </a:solidFill>
            </a:endParaRPr>
          </a:p>
        </p:txBody>
      </p:sp>
      <p:pic>
        <p:nvPicPr>
          <p:cNvPr id="2050" name="Picture 2" descr="C:\Users\USER\AppData\Local\Microsoft\Windows\Temporary Internet Files\Content.IE5\97HWGJBQ\MC900434411[1].wm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7504" y="476672"/>
            <a:ext cx="1625600" cy="1828800"/>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Resim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36694" y="2048097"/>
            <a:ext cx="3816424" cy="3008172"/>
          </a:xfrm>
          <a:prstGeom prst="rect">
            <a:avLst/>
          </a:prstGeom>
        </p:spPr>
      </p:pic>
      <p:pic>
        <p:nvPicPr>
          <p:cNvPr id="6" name="Resim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860032" y="1933701"/>
            <a:ext cx="3744416" cy="3096344"/>
          </a:xfrm>
          <a:prstGeom prst="rect">
            <a:avLst/>
          </a:prstGeom>
        </p:spPr>
      </p:pic>
      <p:sp>
        <p:nvSpPr>
          <p:cNvPr id="7" name="Metin kutusu 6"/>
          <p:cNvSpPr txBox="1"/>
          <p:nvPr/>
        </p:nvSpPr>
        <p:spPr>
          <a:xfrm>
            <a:off x="1643564" y="3259795"/>
            <a:ext cx="1800200" cy="584775"/>
          </a:xfrm>
          <a:prstGeom prst="rect">
            <a:avLst/>
          </a:prstGeom>
          <a:noFill/>
        </p:spPr>
        <p:txBody>
          <a:bodyPr wrap="square" rtlCol="0">
            <a:spAutoFit/>
          </a:bodyPr>
          <a:lstStyle/>
          <a:p>
            <a:pPr algn="ctr"/>
            <a:r>
              <a:rPr lang="tr-TR" sz="3200" dirty="0" smtClean="0"/>
              <a:t>TEMİZLİK</a:t>
            </a:r>
            <a:endParaRPr lang="tr-TR" sz="3200" dirty="0"/>
          </a:p>
        </p:txBody>
      </p:sp>
      <p:sp>
        <p:nvSpPr>
          <p:cNvPr id="9" name="Metin kutusu 8"/>
          <p:cNvSpPr txBox="1"/>
          <p:nvPr/>
        </p:nvSpPr>
        <p:spPr>
          <a:xfrm>
            <a:off x="5940152" y="3090419"/>
            <a:ext cx="1800200" cy="584775"/>
          </a:xfrm>
          <a:prstGeom prst="rect">
            <a:avLst/>
          </a:prstGeom>
          <a:noFill/>
        </p:spPr>
        <p:txBody>
          <a:bodyPr wrap="square" rtlCol="0">
            <a:spAutoFit/>
          </a:bodyPr>
          <a:lstStyle/>
          <a:p>
            <a:pPr algn="ctr"/>
            <a:r>
              <a:rPr lang="tr-TR" sz="3200" dirty="0"/>
              <a:t>İ</a:t>
            </a:r>
            <a:r>
              <a:rPr lang="tr-TR" sz="3200" dirty="0" smtClean="0"/>
              <a:t>MANIN</a:t>
            </a:r>
            <a:endParaRPr lang="tr-TR" sz="3200" dirty="0"/>
          </a:p>
        </p:txBody>
      </p:sp>
      <p:pic>
        <p:nvPicPr>
          <p:cNvPr id="10" name="Resim 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771800" y="3761656"/>
            <a:ext cx="3744416" cy="3096344"/>
          </a:xfrm>
          <a:prstGeom prst="rect">
            <a:avLst/>
          </a:prstGeom>
        </p:spPr>
      </p:pic>
      <p:sp>
        <p:nvSpPr>
          <p:cNvPr id="8" name="Metin kutusu 7"/>
          <p:cNvSpPr txBox="1"/>
          <p:nvPr/>
        </p:nvSpPr>
        <p:spPr>
          <a:xfrm>
            <a:off x="3870507" y="5073424"/>
            <a:ext cx="1944216" cy="584775"/>
          </a:xfrm>
          <a:prstGeom prst="rect">
            <a:avLst/>
          </a:prstGeom>
          <a:noFill/>
        </p:spPr>
        <p:txBody>
          <a:bodyPr wrap="square" rtlCol="0">
            <a:spAutoFit/>
          </a:bodyPr>
          <a:lstStyle/>
          <a:p>
            <a:pPr algn="ctr"/>
            <a:r>
              <a:rPr lang="tr-TR" sz="3200" dirty="0" smtClean="0"/>
              <a:t>YARISIDIR</a:t>
            </a:r>
            <a:endParaRPr lang="tr-TR" sz="3200" dirty="0"/>
          </a:p>
        </p:txBody>
      </p:sp>
    </p:spTree>
    <p:extLst>
      <p:ext uri="{BB962C8B-B14F-4D97-AF65-F5344CB8AC3E}">
        <p14:creationId xmlns:p14="http://schemas.microsoft.com/office/powerpoint/2010/main" xmlns="" val="181200430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fltVal val="0"/>
                                          </p:val>
                                        </p:tav>
                                        <p:tav tm="100000">
                                          <p:val>
                                            <p:strVal val="#ppt_w"/>
                                          </p:val>
                                        </p:tav>
                                      </p:tavLst>
                                    </p:anim>
                                    <p:anim calcmode="lin" valueType="num">
                                      <p:cBhvr>
                                        <p:cTn id="16" dur="1000" fill="hold"/>
                                        <p:tgtEl>
                                          <p:spTgt spid="9"/>
                                        </p:tgtEl>
                                        <p:attrNameLst>
                                          <p:attrName>ppt_h</p:attrName>
                                        </p:attrNameLst>
                                      </p:cBhvr>
                                      <p:tavLst>
                                        <p:tav tm="0">
                                          <p:val>
                                            <p:fltVal val="0"/>
                                          </p:val>
                                        </p:tav>
                                        <p:tav tm="100000">
                                          <p:val>
                                            <p:strVal val="#ppt_h"/>
                                          </p:val>
                                        </p:tav>
                                      </p:tavLst>
                                    </p:anim>
                                    <p:anim calcmode="lin" valueType="num">
                                      <p:cBhvr>
                                        <p:cTn id="17" dur="1000" fill="hold"/>
                                        <p:tgtEl>
                                          <p:spTgt spid="9"/>
                                        </p:tgtEl>
                                        <p:attrNameLst>
                                          <p:attrName>style.rotation</p:attrName>
                                        </p:attrNameLst>
                                      </p:cBhvr>
                                      <p:tavLst>
                                        <p:tav tm="0">
                                          <p:val>
                                            <p:fltVal val="90"/>
                                          </p:val>
                                        </p:tav>
                                        <p:tav tm="100000">
                                          <p:val>
                                            <p:fltVal val="0"/>
                                          </p:val>
                                        </p:tav>
                                      </p:tavLst>
                                    </p:anim>
                                    <p:animEffect transition="in" filter="fade">
                                      <p:cBhvr>
                                        <p:cTn id="18" dur="10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fltVal val="0"/>
                                          </p:val>
                                        </p:tav>
                                        <p:tav tm="100000">
                                          <p:val>
                                            <p:strVal val="#ppt_w"/>
                                          </p:val>
                                        </p:tav>
                                      </p:tavLst>
                                    </p:anim>
                                    <p:anim calcmode="lin" valueType="num">
                                      <p:cBhvr>
                                        <p:cTn id="24" dur="1000" fill="hold"/>
                                        <p:tgtEl>
                                          <p:spTgt spid="8"/>
                                        </p:tgtEl>
                                        <p:attrNameLst>
                                          <p:attrName>ppt_h</p:attrName>
                                        </p:attrNameLst>
                                      </p:cBhvr>
                                      <p:tavLst>
                                        <p:tav tm="0">
                                          <p:val>
                                            <p:fltVal val="0"/>
                                          </p:val>
                                        </p:tav>
                                        <p:tav tm="100000">
                                          <p:val>
                                            <p:strVal val="#ppt_h"/>
                                          </p:val>
                                        </p:tav>
                                      </p:tavLst>
                                    </p:anim>
                                    <p:anim calcmode="lin" valueType="num">
                                      <p:cBhvr>
                                        <p:cTn id="25" dur="1000" fill="hold"/>
                                        <p:tgtEl>
                                          <p:spTgt spid="8"/>
                                        </p:tgtEl>
                                        <p:attrNameLst>
                                          <p:attrName>style.rotation</p:attrName>
                                        </p:attrNameLst>
                                      </p:cBhvr>
                                      <p:tavLst>
                                        <p:tav tm="0">
                                          <p:val>
                                            <p:fltVal val="90"/>
                                          </p:val>
                                        </p:tav>
                                        <p:tav tm="100000">
                                          <p:val>
                                            <p:fltVal val="0"/>
                                          </p:val>
                                        </p:tav>
                                      </p:tavLst>
                                    </p:anim>
                                    <p:animEffect transition="in" filter="fade">
                                      <p:cBhvr>
                                        <p:cTn id="2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yagram 3"/>
          <p:cNvGraphicFramePr/>
          <p:nvPr>
            <p:extLst>
              <p:ext uri="{D42A27DB-BD31-4B8C-83A1-F6EECF244321}">
                <p14:modId xmlns:p14="http://schemas.microsoft.com/office/powerpoint/2010/main" xmlns="" val="992438646"/>
              </p:ext>
            </p:extLst>
          </p:nvPr>
        </p:nvGraphicFramePr>
        <p:xfrm>
          <a:off x="0" y="0"/>
          <a:ext cx="9144000" cy="67413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812004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graphicEl>
                                              <a:dgm id="{55AC4CF3-EFFF-470E-815D-640EE5E93576}"/>
                                            </p:graphicEl>
                                          </p:spTgt>
                                        </p:tgtEl>
                                        <p:attrNameLst>
                                          <p:attrName>style.visibility</p:attrName>
                                        </p:attrNameLst>
                                      </p:cBhvr>
                                      <p:to>
                                        <p:strVal val="visible"/>
                                      </p:to>
                                    </p:set>
                                    <p:anim calcmode="lin" valueType="num">
                                      <p:cBhvr>
                                        <p:cTn id="7" dur="1000" fill="hold"/>
                                        <p:tgtEl>
                                          <p:spTgt spid="4">
                                            <p:graphicEl>
                                              <a:dgm id="{55AC4CF3-EFFF-470E-815D-640EE5E93576}"/>
                                            </p:graphicEl>
                                          </p:spTgt>
                                        </p:tgtEl>
                                        <p:attrNameLst>
                                          <p:attrName>ppt_w</p:attrName>
                                        </p:attrNameLst>
                                      </p:cBhvr>
                                      <p:tavLst>
                                        <p:tav tm="0">
                                          <p:val>
                                            <p:fltVal val="0"/>
                                          </p:val>
                                        </p:tav>
                                        <p:tav tm="100000">
                                          <p:val>
                                            <p:strVal val="#ppt_w"/>
                                          </p:val>
                                        </p:tav>
                                      </p:tavLst>
                                    </p:anim>
                                    <p:anim calcmode="lin" valueType="num">
                                      <p:cBhvr>
                                        <p:cTn id="8" dur="1000" fill="hold"/>
                                        <p:tgtEl>
                                          <p:spTgt spid="4">
                                            <p:graphicEl>
                                              <a:dgm id="{55AC4CF3-EFFF-470E-815D-640EE5E93576}"/>
                                            </p:graphicEl>
                                          </p:spTgt>
                                        </p:tgtEl>
                                        <p:attrNameLst>
                                          <p:attrName>ppt_h</p:attrName>
                                        </p:attrNameLst>
                                      </p:cBhvr>
                                      <p:tavLst>
                                        <p:tav tm="0">
                                          <p:val>
                                            <p:fltVal val="0"/>
                                          </p:val>
                                        </p:tav>
                                        <p:tav tm="100000">
                                          <p:val>
                                            <p:strVal val="#ppt_h"/>
                                          </p:val>
                                        </p:tav>
                                      </p:tavLst>
                                    </p:anim>
                                    <p:anim calcmode="lin" valueType="num">
                                      <p:cBhvr>
                                        <p:cTn id="9" dur="1000" fill="hold"/>
                                        <p:tgtEl>
                                          <p:spTgt spid="4">
                                            <p:graphicEl>
                                              <a:dgm id="{55AC4CF3-EFFF-470E-815D-640EE5E93576}"/>
                                            </p:graphicEl>
                                          </p:spTgt>
                                        </p:tgtEl>
                                        <p:attrNameLst>
                                          <p:attrName>style.rotation</p:attrName>
                                        </p:attrNameLst>
                                      </p:cBhvr>
                                      <p:tavLst>
                                        <p:tav tm="0">
                                          <p:val>
                                            <p:fltVal val="90"/>
                                          </p:val>
                                        </p:tav>
                                        <p:tav tm="100000">
                                          <p:val>
                                            <p:fltVal val="0"/>
                                          </p:val>
                                        </p:tav>
                                      </p:tavLst>
                                    </p:anim>
                                    <p:animEffect transition="in" filter="fade">
                                      <p:cBhvr>
                                        <p:cTn id="10" dur="1000"/>
                                        <p:tgtEl>
                                          <p:spTgt spid="4">
                                            <p:graphicEl>
                                              <a:dgm id="{55AC4CF3-EFFF-470E-815D-640EE5E93576}"/>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4">
                                            <p:graphicEl>
                                              <a:dgm id="{926953E0-7571-49BE-8A83-8BDCDAFBBC67}"/>
                                            </p:graphicEl>
                                          </p:spTgt>
                                        </p:tgtEl>
                                        <p:attrNameLst>
                                          <p:attrName>style.visibility</p:attrName>
                                        </p:attrNameLst>
                                      </p:cBhvr>
                                      <p:to>
                                        <p:strVal val="visible"/>
                                      </p:to>
                                    </p:set>
                                    <p:anim calcmode="lin" valueType="num">
                                      <p:cBhvr>
                                        <p:cTn id="15" dur="1000" fill="hold"/>
                                        <p:tgtEl>
                                          <p:spTgt spid="4">
                                            <p:graphicEl>
                                              <a:dgm id="{926953E0-7571-49BE-8A83-8BDCDAFBBC67}"/>
                                            </p:graphicEl>
                                          </p:spTgt>
                                        </p:tgtEl>
                                        <p:attrNameLst>
                                          <p:attrName>ppt_w</p:attrName>
                                        </p:attrNameLst>
                                      </p:cBhvr>
                                      <p:tavLst>
                                        <p:tav tm="0">
                                          <p:val>
                                            <p:fltVal val="0"/>
                                          </p:val>
                                        </p:tav>
                                        <p:tav tm="100000">
                                          <p:val>
                                            <p:strVal val="#ppt_w"/>
                                          </p:val>
                                        </p:tav>
                                      </p:tavLst>
                                    </p:anim>
                                    <p:anim calcmode="lin" valueType="num">
                                      <p:cBhvr>
                                        <p:cTn id="16" dur="1000" fill="hold"/>
                                        <p:tgtEl>
                                          <p:spTgt spid="4">
                                            <p:graphicEl>
                                              <a:dgm id="{926953E0-7571-49BE-8A83-8BDCDAFBBC67}"/>
                                            </p:graphicEl>
                                          </p:spTgt>
                                        </p:tgtEl>
                                        <p:attrNameLst>
                                          <p:attrName>ppt_h</p:attrName>
                                        </p:attrNameLst>
                                      </p:cBhvr>
                                      <p:tavLst>
                                        <p:tav tm="0">
                                          <p:val>
                                            <p:fltVal val="0"/>
                                          </p:val>
                                        </p:tav>
                                        <p:tav tm="100000">
                                          <p:val>
                                            <p:strVal val="#ppt_h"/>
                                          </p:val>
                                        </p:tav>
                                      </p:tavLst>
                                    </p:anim>
                                    <p:anim calcmode="lin" valueType="num">
                                      <p:cBhvr>
                                        <p:cTn id="17" dur="1000" fill="hold"/>
                                        <p:tgtEl>
                                          <p:spTgt spid="4">
                                            <p:graphicEl>
                                              <a:dgm id="{926953E0-7571-49BE-8A83-8BDCDAFBBC67}"/>
                                            </p:graphicEl>
                                          </p:spTgt>
                                        </p:tgtEl>
                                        <p:attrNameLst>
                                          <p:attrName>style.rotation</p:attrName>
                                        </p:attrNameLst>
                                      </p:cBhvr>
                                      <p:tavLst>
                                        <p:tav tm="0">
                                          <p:val>
                                            <p:fltVal val="90"/>
                                          </p:val>
                                        </p:tav>
                                        <p:tav tm="100000">
                                          <p:val>
                                            <p:fltVal val="0"/>
                                          </p:val>
                                        </p:tav>
                                      </p:tavLst>
                                    </p:anim>
                                    <p:animEffect transition="in" filter="fade">
                                      <p:cBhvr>
                                        <p:cTn id="18" dur="1000"/>
                                        <p:tgtEl>
                                          <p:spTgt spid="4">
                                            <p:graphicEl>
                                              <a:dgm id="{926953E0-7571-49BE-8A83-8BDCDAFBBC67}"/>
                                            </p:graphicEl>
                                          </p:spTgt>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4">
                                            <p:graphicEl>
                                              <a:dgm id="{D88C9F32-AD43-495D-AA20-F6AA8EDB6332}"/>
                                            </p:graphicEl>
                                          </p:spTgt>
                                        </p:tgtEl>
                                        <p:attrNameLst>
                                          <p:attrName>style.visibility</p:attrName>
                                        </p:attrNameLst>
                                      </p:cBhvr>
                                      <p:to>
                                        <p:strVal val="visible"/>
                                      </p:to>
                                    </p:set>
                                    <p:anim calcmode="lin" valueType="num">
                                      <p:cBhvr>
                                        <p:cTn id="21" dur="1000" fill="hold"/>
                                        <p:tgtEl>
                                          <p:spTgt spid="4">
                                            <p:graphicEl>
                                              <a:dgm id="{D88C9F32-AD43-495D-AA20-F6AA8EDB6332}"/>
                                            </p:graphicEl>
                                          </p:spTgt>
                                        </p:tgtEl>
                                        <p:attrNameLst>
                                          <p:attrName>ppt_w</p:attrName>
                                        </p:attrNameLst>
                                      </p:cBhvr>
                                      <p:tavLst>
                                        <p:tav tm="0">
                                          <p:val>
                                            <p:fltVal val="0"/>
                                          </p:val>
                                        </p:tav>
                                        <p:tav tm="100000">
                                          <p:val>
                                            <p:strVal val="#ppt_w"/>
                                          </p:val>
                                        </p:tav>
                                      </p:tavLst>
                                    </p:anim>
                                    <p:anim calcmode="lin" valueType="num">
                                      <p:cBhvr>
                                        <p:cTn id="22" dur="1000" fill="hold"/>
                                        <p:tgtEl>
                                          <p:spTgt spid="4">
                                            <p:graphicEl>
                                              <a:dgm id="{D88C9F32-AD43-495D-AA20-F6AA8EDB6332}"/>
                                            </p:graphicEl>
                                          </p:spTgt>
                                        </p:tgtEl>
                                        <p:attrNameLst>
                                          <p:attrName>ppt_h</p:attrName>
                                        </p:attrNameLst>
                                      </p:cBhvr>
                                      <p:tavLst>
                                        <p:tav tm="0">
                                          <p:val>
                                            <p:fltVal val="0"/>
                                          </p:val>
                                        </p:tav>
                                        <p:tav tm="100000">
                                          <p:val>
                                            <p:strVal val="#ppt_h"/>
                                          </p:val>
                                        </p:tav>
                                      </p:tavLst>
                                    </p:anim>
                                    <p:anim calcmode="lin" valueType="num">
                                      <p:cBhvr>
                                        <p:cTn id="23" dur="1000" fill="hold"/>
                                        <p:tgtEl>
                                          <p:spTgt spid="4">
                                            <p:graphicEl>
                                              <a:dgm id="{D88C9F32-AD43-495D-AA20-F6AA8EDB6332}"/>
                                            </p:graphicEl>
                                          </p:spTgt>
                                        </p:tgtEl>
                                        <p:attrNameLst>
                                          <p:attrName>style.rotation</p:attrName>
                                        </p:attrNameLst>
                                      </p:cBhvr>
                                      <p:tavLst>
                                        <p:tav tm="0">
                                          <p:val>
                                            <p:fltVal val="90"/>
                                          </p:val>
                                        </p:tav>
                                        <p:tav tm="100000">
                                          <p:val>
                                            <p:fltVal val="0"/>
                                          </p:val>
                                        </p:tav>
                                      </p:tavLst>
                                    </p:anim>
                                    <p:animEffect transition="in" filter="fade">
                                      <p:cBhvr>
                                        <p:cTn id="24" dur="1000"/>
                                        <p:tgtEl>
                                          <p:spTgt spid="4">
                                            <p:graphicEl>
                                              <a:dgm id="{D88C9F32-AD43-495D-AA20-F6AA8EDB6332}"/>
                                            </p:graphicEl>
                                          </p:spTgt>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grpId="0" nodeType="clickEffect">
                                  <p:stCondLst>
                                    <p:cond delay="0"/>
                                  </p:stCondLst>
                                  <p:childTnLst>
                                    <p:set>
                                      <p:cBhvr>
                                        <p:cTn id="28" dur="1" fill="hold">
                                          <p:stCondLst>
                                            <p:cond delay="0"/>
                                          </p:stCondLst>
                                        </p:cTn>
                                        <p:tgtEl>
                                          <p:spTgt spid="4">
                                            <p:graphicEl>
                                              <a:dgm id="{3B6FC7FC-2AE6-4EC1-A405-22AA1221D599}"/>
                                            </p:graphicEl>
                                          </p:spTgt>
                                        </p:tgtEl>
                                        <p:attrNameLst>
                                          <p:attrName>style.visibility</p:attrName>
                                        </p:attrNameLst>
                                      </p:cBhvr>
                                      <p:to>
                                        <p:strVal val="visible"/>
                                      </p:to>
                                    </p:set>
                                    <p:anim calcmode="lin" valueType="num">
                                      <p:cBhvr>
                                        <p:cTn id="29" dur="1000" fill="hold"/>
                                        <p:tgtEl>
                                          <p:spTgt spid="4">
                                            <p:graphicEl>
                                              <a:dgm id="{3B6FC7FC-2AE6-4EC1-A405-22AA1221D599}"/>
                                            </p:graphicEl>
                                          </p:spTgt>
                                        </p:tgtEl>
                                        <p:attrNameLst>
                                          <p:attrName>ppt_w</p:attrName>
                                        </p:attrNameLst>
                                      </p:cBhvr>
                                      <p:tavLst>
                                        <p:tav tm="0">
                                          <p:val>
                                            <p:fltVal val="0"/>
                                          </p:val>
                                        </p:tav>
                                        <p:tav tm="100000">
                                          <p:val>
                                            <p:strVal val="#ppt_w"/>
                                          </p:val>
                                        </p:tav>
                                      </p:tavLst>
                                    </p:anim>
                                    <p:anim calcmode="lin" valueType="num">
                                      <p:cBhvr>
                                        <p:cTn id="30" dur="1000" fill="hold"/>
                                        <p:tgtEl>
                                          <p:spTgt spid="4">
                                            <p:graphicEl>
                                              <a:dgm id="{3B6FC7FC-2AE6-4EC1-A405-22AA1221D599}"/>
                                            </p:graphicEl>
                                          </p:spTgt>
                                        </p:tgtEl>
                                        <p:attrNameLst>
                                          <p:attrName>ppt_h</p:attrName>
                                        </p:attrNameLst>
                                      </p:cBhvr>
                                      <p:tavLst>
                                        <p:tav tm="0">
                                          <p:val>
                                            <p:fltVal val="0"/>
                                          </p:val>
                                        </p:tav>
                                        <p:tav tm="100000">
                                          <p:val>
                                            <p:strVal val="#ppt_h"/>
                                          </p:val>
                                        </p:tav>
                                      </p:tavLst>
                                    </p:anim>
                                    <p:anim calcmode="lin" valueType="num">
                                      <p:cBhvr>
                                        <p:cTn id="31" dur="1000" fill="hold"/>
                                        <p:tgtEl>
                                          <p:spTgt spid="4">
                                            <p:graphicEl>
                                              <a:dgm id="{3B6FC7FC-2AE6-4EC1-A405-22AA1221D599}"/>
                                            </p:graphicEl>
                                          </p:spTgt>
                                        </p:tgtEl>
                                        <p:attrNameLst>
                                          <p:attrName>style.rotation</p:attrName>
                                        </p:attrNameLst>
                                      </p:cBhvr>
                                      <p:tavLst>
                                        <p:tav tm="0">
                                          <p:val>
                                            <p:fltVal val="90"/>
                                          </p:val>
                                        </p:tav>
                                        <p:tav tm="100000">
                                          <p:val>
                                            <p:fltVal val="0"/>
                                          </p:val>
                                        </p:tav>
                                      </p:tavLst>
                                    </p:anim>
                                    <p:animEffect transition="in" filter="fade">
                                      <p:cBhvr>
                                        <p:cTn id="32" dur="1000"/>
                                        <p:tgtEl>
                                          <p:spTgt spid="4">
                                            <p:graphicEl>
                                              <a:dgm id="{3B6FC7FC-2AE6-4EC1-A405-22AA1221D599}"/>
                                            </p:graphicEl>
                                          </p:spTgt>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4">
                                            <p:graphicEl>
                                              <a:dgm id="{69B506BA-F52A-4805-9F6C-44ADCD9325C2}"/>
                                            </p:graphicEl>
                                          </p:spTgt>
                                        </p:tgtEl>
                                        <p:attrNameLst>
                                          <p:attrName>style.visibility</p:attrName>
                                        </p:attrNameLst>
                                      </p:cBhvr>
                                      <p:to>
                                        <p:strVal val="visible"/>
                                      </p:to>
                                    </p:set>
                                    <p:anim calcmode="lin" valueType="num">
                                      <p:cBhvr>
                                        <p:cTn id="35" dur="1000" fill="hold"/>
                                        <p:tgtEl>
                                          <p:spTgt spid="4">
                                            <p:graphicEl>
                                              <a:dgm id="{69B506BA-F52A-4805-9F6C-44ADCD9325C2}"/>
                                            </p:graphicEl>
                                          </p:spTgt>
                                        </p:tgtEl>
                                        <p:attrNameLst>
                                          <p:attrName>ppt_w</p:attrName>
                                        </p:attrNameLst>
                                      </p:cBhvr>
                                      <p:tavLst>
                                        <p:tav tm="0">
                                          <p:val>
                                            <p:fltVal val="0"/>
                                          </p:val>
                                        </p:tav>
                                        <p:tav tm="100000">
                                          <p:val>
                                            <p:strVal val="#ppt_w"/>
                                          </p:val>
                                        </p:tav>
                                      </p:tavLst>
                                    </p:anim>
                                    <p:anim calcmode="lin" valueType="num">
                                      <p:cBhvr>
                                        <p:cTn id="36" dur="1000" fill="hold"/>
                                        <p:tgtEl>
                                          <p:spTgt spid="4">
                                            <p:graphicEl>
                                              <a:dgm id="{69B506BA-F52A-4805-9F6C-44ADCD9325C2}"/>
                                            </p:graphicEl>
                                          </p:spTgt>
                                        </p:tgtEl>
                                        <p:attrNameLst>
                                          <p:attrName>ppt_h</p:attrName>
                                        </p:attrNameLst>
                                      </p:cBhvr>
                                      <p:tavLst>
                                        <p:tav tm="0">
                                          <p:val>
                                            <p:fltVal val="0"/>
                                          </p:val>
                                        </p:tav>
                                        <p:tav tm="100000">
                                          <p:val>
                                            <p:strVal val="#ppt_h"/>
                                          </p:val>
                                        </p:tav>
                                      </p:tavLst>
                                    </p:anim>
                                    <p:anim calcmode="lin" valueType="num">
                                      <p:cBhvr>
                                        <p:cTn id="37" dur="1000" fill="hold"/>
                                        <p:tgtEl>
                                          <p:spTgt spid="4">
                                            <p:graphicEl>
                                              <a:dgm id="{69B506BA-F52A-4805-9F6C-44ADCD9325C2}"/>
                                            </p:graphicEl>
                                          </p:spTgt>
                                        </p:tgtEl>
                                        <p:attrNameLst>
                                          <p:attrName>style.rotation</p:attrName>
                                        </p:attrNameLst>
                                      </p:cBhvr>
                                      <p:tavLst>
                                        <p:tav tm="0">
                                          <p:val>
                                            <p:fltVal val="90"/>
                                          </p:val>
                                        </p:tav>
                                        <p:tav tm="100000">
                                          <p:val>
                                            <p:fltVal val="0"/>
                                          </p:val>
                                        </p:tav>
                                      </p:tavLst>
                                    </p:anim>
                                    <p:animEffect transition="in" filter="fade">
                                      <p:cBhvr>
                                        <p:cTn id="38" dur="1000"/>
                                        <p:tgtEl>
                                          <p:spTgt spid="4">
                                            <p:graphicEl>
                                              <a:dgm id="{69B506BA-F52A-4805-9F6C-44ADCD9325C2}"/>
                                            </p:graphicEl>
                                          </p:spTgt>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grpId="0" nodeType="clickEffect">
                                  <p:stCondLst>
                                    <p:cond delay="0"/>
                                  </p:stCondLst>
                                  <p:childTnLst>
                                    <p:set>
                                      <p:cBhvr>
                                        <p:cTn id="42" dur="1" fill="hold">
                                          <p:stCondLst>
                                            <p:cond delay="0"/>
                                          </p:stCondLst>
                                        </p:cTn>
                                        <p:tgtEl>
                                          <p:spTgt spid="4">
                                            <p:graphicEl>
                                              <a:dgm id="{D799B054-E841-4736-9D1E-3FB6C8BBD578}"/>
                                            </p:graphicEl>
                                          </p:spTgt>
                                        </p:tgtEl>
                                        <p:attrNameLst>
                                          <p:attrName>style.visibility</p:attrName>
                                        </p:attrNameLst>
                                      </p:cBhvr>
                                      <p:to>
                                        <p:strVal val="visible"/>
                                      </p:to>
                                    </p:set>
                                    <p:anim calcmode="lin" valueType="num">
                                      <p:cBhvr>
                                        <p:cTn id="43" dur="1000" fill="hold"/>
                                        <p:tgtEl>
                                          <p:spTgt spid="4">
                                            <p:graphicEl>
                                              <a:dgm id="{D799B054-E841-4736-9D1E-3FB6C8BBD578}"/>
                                            </p:graphicEl>
                                          </p:spTgt>
                                        </p:tgtEl>
                                        <p:attrNameLst>
                                          <p:attrName>ppt_w</p:attrName>
                                        </p:attrNameLst>
                                      </p:cBhvr>
                                      <p:tavLst>
                                        <p:tav tm="0">
                                          <p:val>
                                            <p:fltVal val="0"/>
                                          </p:val>
                                        </p:tav>
                                        <p:tav tm="100000">
                                          <p:val>
                                            <p:strVal val="#ppt_w"/>
                                          </p:val>
                                        </p:tav>
                                      </p:tavLst>
                                    </p:anim>
                                    <p:anim calcmode="lin" valueType="num">
                                      <p:cBhvr>
                                        <p:cTn id="44" dur="1000" fill="hold"/>
                                        <p:tgtEl>
                                          <p:spTgt spid="4">
                                            <p:graphicEl>
                                              <a:dgm id="{D799B054-E841-4736-9D1E-3FB6C8BBD578}"/>
                                            </p:graphicEl>
                                          </p:spTgt>
                                        </p:tgtEl>
                                        <p:attrNameLst>
                                          <p:attrName>ppt_h</p:attrName>
                                        </p:attrNameLst>
                                      </p:cBhvr>
                                      <p:tavLst>
                                        <p:tav tm="0">
                                          <p:val>
                                            <p:fltVal val="0"/>
                                          </p:val>
                                        </p:tav>
                                        <p:tav tm="100000">
                                          <p:val>
                                            <p:strVal val="#ppt_h"/>
                                          </p:val>
                                        </p:tav>
                                      </p:tavLst>
                                    </p:anim>
                                    <p:anim calcmode="lin" valueType="num">
                                      <p:cBhvr>
                                        <p:cTn id="45" dur="1000" fill="hold"/>
                                        <p:tgtEl>
                                          <p:spTgt spid="4">
                                            <p:graphicEl>
                                              <a:dgm id="{D799B054-E841-4736-9D1E-3FB6C8BBD578}"/>
                                            </p:graphicEl>
                                          </p:spTgt>
                                        </p:tgtEl>
                                        <p:attrNameLst>
                                          <p:attrName>style.rotation</p:attrName>
                                        </p:attrNameLst>
                                      </p:cBhvr>
                                      <p:tavLst>
                                        <p:tav tm="0">
                                          <p:val>
                                            <p:fltVal val="90"/>
                                          </p:val>
                                        </p:tav>
                                        <p:tav tm="100000">
                                          <p:val>
                                            <p:fltVal val="0"/>
                                          </p:val>
                                        </p:tav>
                                      </p:tavLst>
                                    </p:anim>
                                    <p:animEffect transition="in" filter="fade">
                                      <p:cBhvr>
                                        <p:cTn id="46" dur="1000"/>
                                        <p:tgtEl>
                                          <p:spTgt spid="4">
                                            <p:graphicEl>
                                              <a:dgm id="{D799B054-E841-4736-9D1E-3FB6C8BBD578}"/>
                                            </p:graphicEl>
                                          </p:spTgt>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4">
                                            <p:graphicEl>
                                              <a:dgm id="{9AD82A1D-4E42-44C3-9EC3-1789779A17D8}"/>
                                            </p:graphicEl>
                                          </p:spTgt>
                                        </p:tgtEl>
                                        <p:attrNameLst>
                                          <p:attrName>style.visibility</p:attrName>
                                        </p:attrNameLst>
                                      </p:cBhvr>
                                      <p:to>
                                        <p:strVal val="visible"/>
                                      </p:to>
                                    </p:set>
                                    <p:anim calcmode="lin" valueType="num">
                                      <p:cBhvr>
                                        <p:cTn id="49" dur="1000" fill="hold"/>
                                        <p:tgtEl>
                                          <p:spTgt spid="4">
                                            <p:graphicEl>
                                              <a:dgm id="{9AD82A1D-4E42-44C3-9EC3-1789779A17D8}"/>
                                            </p:graphicEl>
                                          </p:spTgt>
                                        </p:tgtEl>
                                        <p:attrNameLst>
                                          <p:attrName>ppt_w</p:attrName>
                                        </p:attrNameLst>
                                      </p:cBhvr>
                                      <p:tavLst>
                                        <p:tav tm="0">
                                          <p:val>
                                            <p:fltVal val="0"/>
                                          </p:val>
                                        </p:tav>
                                        <p:tav tm="100000">
                                          <p:val>
                                            <p:strVal val="#ppt_w"/>
                                          </p:val>
                                        </p:tav>
                                      </p:tavLst>
                                    </p:anim>
                                    <p:anim calcmode="lin" valueType="num">
                                      <p:cBhvr>
                                        <p:cTn id="50" dur="1000" fill="hold"/>
                                        <p:tgtEl>
                                          <p:spTgt spid="4">
                                            <p:graphicEl>
                                              <a:dgm id="{9AD82A1D-4E42-44C3-9EC3-1789779A17D8}"/>
                                            </p:graphicEl>
                                          </p:spTgt>
                                        </p:tgtEl>
                                        <p:attrNameLst>
                                          <p:attrName>ppt_h</p:attrName>
                                        </p:attrNameLst>
                                      </p:cBhvr>
                                      <p:tavLst>
                                        <p:tav tm="0">
                                          <p:val>
                                            <p:fltVal val="0"/>
                                          </p:val>
                                        </p:tav>
                                        <p:tav tm="100000">
                                          <p:val>
                                            <p:strVal val="#ppt_h"/>
                                          </p:val>
                                        </p:tav>
                                      </p:tavLst>
                                    </p:anim>
                                    <p:anim calcmode="lin" valueType="num">
                                      <p:cBhvr>
                                        <p:cTn id="51" dur="1000" fill="hold"/>
                                        <p:tgtEl>
                                          <p:spTgt spid="4">
                                            <p:graphicEl>
                                              <a:dgm id="{9AD82A1D-4E42-44C3-9EC3-1789779A17D8}"/>
                                            </p:graphicEl>
                                          </p:spTgt>
                                        </p:tgtEl>
                                        <p:attrNameLst>
                                          <p:attrName>style.rotation</p:attrName>
                                        </p:attrNameLst>
                                      </p:cBhvr>
                                      <p:tavLst>
                                        <p:tav tm="0">
                                          <p:val>
                                            <p:fltVal val="90"/>
                                          </p:val>
                                        </p:tav>
                                        <p:tav tm="100000">
                                          <p:val>
                                            <p:fltVal val="0"/>
                                          </p:val>
                                        </p:tav>
                                      </p:tavLst>
                                    </p:anim>
                                    <p:animEffect transition="in" filter="fade">
                                      <p:cBhvr>
                                        <p:cTn id="52" dur="1000"/>
                                        <p:tgtEl>
                                          <p:spTgt spid="4">
                                            <p:graphicEl>
                                              <a:dgm id="{9AD82A1D-4E42-44C3-9EC3-1789779A17D8}"/>
                                            </p:graphicEl>
                                          </p:spTgt>
                                        </p:tgtEl>
                                      </p:cBhvr>
                                    </p:animEffect>
                                  </p:childTnLst>
                                </p:cTn>
                              </p:par>
                            </p:childTnLst>
                          </p:cTn>
                        </p:par>
                      </p:childTnLst>
                    </p:cTn>
                  </p:par>
                  <p:par>
                    <p:cTn id="53" fill="hold">
                      <p:stCondLst>
                        <p:cond delay="indefinite"/>
                      </p:stCondLst>
                      <p:childTnLst>
                        <p:par>
                          <p:cTn id="54" fill="hold">
                            <p:stCondLst>
                              <p:cond delay="0"/>
                            </p:stCondLst>
                            <p:childTnLst>
                              <p:par>
                                <p:cTn id="55" presetID="31" presetClass="entr" presetSubtype="0" fill="hold" grpId="0" nodeType="clickEffect">
                                  <p:stCondLst>
                                    <p:cond delay="0"/>
                                  </p:stCondLst>
                                  <p:childTnLst>
                                    <p:set>
                                      <p:cBhvr>
                                        <p:cTn id="56" dur="1" fill="hold">
                                          <p:stCondLst>
                                            <p:cond delay="0"/>
                                          </p:stCondLst>
                                        </p:cTn>
                                        <p:tgtEl>
                                          <p:spTgt spid="4">
                                            <p:graphicEl>
                                              <a:dgm id="{11614D36-4E68-40A9-BF8B-CF78A4683CD6}"/>
                                            </p:graphicEl>
                                          </p:spTgt>
                                        </p:tgtEl>
                                        <p:attrNameLst>
                                          <p:attrName>style.visibility</p:attrName>
                                        </p:attrNameLst>
                                      </p:cBhvr>
                                      <p:to>
                                        <p:strVal val="visible"/>
                                      </p:to>
                                    </p:set>
                                    <p:anim calcmode="lin" valueType="num">
                                      <p:cBhvr>
                                        <p:cTn id="57" dur="1000" fill="hold"/>
                                        <p:tgtEl>
                                          <p:spTgt spid="4">
                                            <p:graphicEl>
                                              <a:dgm id="{11614D36-4E68-40A9-BF8B-CF78A4683CD6}"/>
                                            </p:graphicEl>
                                          </p:spTgt>
                                        </p:tgtEl>
                                        <p:attrNameLst>
                                          <p:attrName>ppt_w</p:attrName>
                                        </p:attrNameLst>
                                      </p:cBhvr>
                                      <p:tavLst>
                                        <p:tav tm="0">
                                          <p:val>
                                            <p:fltVal val="0"/>
                                          </p:val>
                                        </p:tav>
                                        <p:tav tm="100000">
                                          <p:val>
                                            <p:strVal val="#ppt_w"/>
                                          </p:val>
                                        </p:tav>
                                      </p:tavLst>
                                    </p:anim>
                                    <p:anim calcmode="lin" valueType="num">
                                      <p:cBhvr>
                                        <p:cTn id="58" dur="1000" fill="hold"/>
                                        <p:tgtEl>
                                          <p:spTgt spid="4">
                                            <p:graphicEl>
                                              <a:dgm id="{11614D36-4E68-40A9-BF8B-CF78A4683CD6}"/>
                                            </p:graphicEl>
                                          </p:spTgt>
                                        </p:tgtEl>
                                        <p:attrNameLst>
                                          <p:attrName>ppt_h</p:attrName>
                                        </p:attrNameLst>
                                      </p:cBhvr>
                                      <p:tavLst>
                                        <p:tav tm="0">
                                          <p:val>
                                            <p:fltVal val="0"/>
                                          </p:val>
                                        </p:tav>
                                        <p:tav tm="100000">
                                          <p:val>
                                            <p:strVal val="#ppt_h"/>
                                          </p:val>
                                        </p:tav>
                                      </p:tavLst>
                                    </p:anim>
                                    <p:anim calcmode="lin" valueType="num">
                                      <p:cBhvr>
                                        <p:cTn id="59" dur="1000" fill="hold"/>
                                        <p:tgtEl>
                                          <p:spTgt spid="4">
                                            <p:graphicEl>
                                              <a:dgm id="{11614D36-4E68-40A9-BF8B-CF78A4683CD6}"/>
                                            </p:graphicEl>
                                          </p:spTgt>
                                        </p:tgtEl>
                                        <p:attrNameLst>
                                          <p:attrName>style.rotation</p:attrName>
                                        </p:attrNameLst>
                                      </p:cBhvr>
                                      <p:tavLst>
                                        <p:tav tm="0">
                                          <p:val>
                                            <p:fltVal val="90"/>
                                          </p:val>
                                        </p:tav>
                                        <p:tav tm="100000">
                                          <p:val>
                                            <p:fltVal val="0"/>
                                          </p:val>
                                        </p:tav>
                                      </p:tavLst>
                                    </p:anim>
                                    <p:animEffect transition="in" filter="fade">
                                      <p:cBhvr>
                                        <p:cTn id="60" dur="1000"/>
                                        <p:tgtEl>
                                          <p:spTgt spid="4">
                                            <p:graphicEl>
                                              <a:dgm id="{11614D36-4E68-40A9-BF8B-CF78A4683CD6}"/>
                                            </p:graphicEl>
                                          </p:spTgt>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4">
                                            <p:graphicEl>
                                              <a:dgm id="{020508D8-4894-4CE0-8A0B-735D130BDB5D}"/>
                                            </p:graphicEl>
                                          </p:spTgt>
                                        </p:tgtEl>
                                        <p:attrNameLst>
                                          <p:attrName>style.visibility</p:attrName>
                                        </p:attrNameLst>
                                      </p:cBhvr>
                                      <p:to>
                                        <p:strVal val="visible"/>
                                      </p:to>
                                    </p:set>
                                    <p:anim calcmode="lin" valueType="num">
                                      <p:cBhvr>
                                        <p:cTn id="63" dur="1000" fill="hold"/>
                                        <p:tgtEl>
                                          <p:spTgt spid="4">
                                            <p:graphicEl>
                                              <a:dgm id="{020508D8-4894-4CE0-8A0B-735D130BDB5D}"/>
                                            </p:graphicEl>
                                          </p:spTgt>
                                        </p:tgtEl>
                                        <p:attrNameLst>
                                          <p:attrName>ppt_w</p:attrName>
                                        </p:attrNameLst>
                                      </p:cBhvr>
                                      <p:tavLst>
                                        <p:tav tm="0">
                                          <p:val>
                                            <p:fltVal val="0"/>
                                          </p:val>
                                        </p:tav>
                                        <p:tav tm="100000">
                                          <p:val>
                                            <p:strVal val="#ppt_w"/>
                                          </p:val>
                                        </p:tav>
                                      </p:tavLst>
                                    </p:anim>
                                    <p:anim calcmode="lin" valueType="num">
                                      <p:cBhvr>
                                        <p:cTn id="64" dur="1000" fill="hold"/>
                                        <p:tgtEl>
                                          <p:spTgt spid="4">
                                            <p:graphicEl>
                                              <a:dgm id="{020508D8-4894-4CE0-8A0B-735D130BDB5D}"/>
                                            </p:graphicEl>
                                          </p:spTgt>
                                        </p:tgtEl>
                                        <p:attrNameLst>
                                          <p:attrName>ppt_h</p:attrName>
                                        </p:attrNameLst>
                                      </p:cBhvr>
                                      <p:tavLst>
                                        <p:tav tm="0">
                                          <p:val>
                                            <p:fltVal val="0"/>
                                          </p:val>
                                        </p:tav>
                                        <p:tav tm="100000">
                                          <p:val>
                                            <p:strVal val="#ppt_h"/>
                                          </p:val>
                                        </p:tav>
                                      </p:tavLst>
                                    </p:anim>
                                    <p:anim calcmode="lin" valueType="num">
                                      <p:cBhvr>
                                        <p:cTn id="65" dur="1000" fill="hold"/>
                                        <p:tgtEl>
                                          <p:spTgt spid="4">
                                            <p:graphicEl>
                                              <a:dgm id="{020508D8-4894-4CE0-8A0B-735D130BDB5D}"/>
                                            </p:graphicEl>
                                          </p:spTgt>
                                        </p:tgtEl>
                                        <p:attrNameLst>
                                          <p:attrName>style.rotation</p:attrName>
                                        </p:attrNameLst>
                                      </p:cBhvr>
                                      <p:tavLst>
                                        <p:tav tm="0">
                                          <p:val>
                                            <p:fltVal val="90"/>
                                          </p:val>
                                        </p:tav>
                                        <p:tav tm="100000">
                                          <p:val>
                                            <p:fltVal val="0"/>
                                          </p:val>
                                        </p:tav>
                                      </p:tavLst>
                                    </p:anim>
                                    <p:animEffect transition="in" filter="fade">
                                      <p:cBhvr>
                                        <p:cTn id="66" dur="1000"/>
                                        <p:tgtEl>
                                          <p:spTgt spid="4">
                                            <p:graphicEl>
                                              <a:dgm id="{020508D8-4894-4CE0-8A0B-735D130BDB5D}"/>
                                            </p:graphicEl>
                                          </p:spTgt>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grpId="0" nodeType="clickEffect">
                                  <p:stCondLst>
                                    <p:cond delay="0"/>
                                  </p:stCondLst>
                                  <p:childTnLst>
                                    <p:set>
                                      <p:cBhvr>
                                        <p:cTn id="70" dur="1" fill="hold">
                                          <p:stCondLst>
                                            <p:cond delay="0"/>
                                          </p:stCondLst>
                                        </p:cTn>
                                        <p:tgtEl>
                                          <p:spTgt spid="4">
                                            <p:graphicEl>
                                              <a:dgm id="{336C6CE0-2F6B-49A3-8360-F6D7D41B35DB}"/>
                                            </p:graphicEl>
                                          </p:spTgt>
                                        </p:tgtEl>
                                        <p:attrNameLst>
                                          <p:attrName>style.visibility</p:attrName>
                                        </p:attrNameLst>
                                      </p:cBhvr>
                                      <p:to>
                                        <p:strVal val="visible"/>
                                      </p:to>
                                    </p:set>
                                    <p:anim calcmode="lin" valueType="num">
                                      <p:cBhvr>
                                        <p:cTn id="71" dur="1000" fill="hold"/>
                                        <p:tgtEl>
                                          <p:spTgt spid="4">
                                            <p:graphicEl>
                                              <a:dgm id="{336C6CE0-2F6B-49A3-8360-F6D7D41B35DB}"/>
                                            </p:graphicEl>
                                          </p:spTgt>
                                        </p:tgtEl>
                                        <p:attrNameLst>
                                          <p:attrName>ppt_w</p:attrName>
                                        </p:attrNameLst>
                                      </p:cBhvr>
                                      <p:tavLst>
                                        <p:tav tm="0">
                                          <p:val>
                                            <p:fltVal val="0"/>
                                          </p:val>
                                        </p:tav>
                                        <p:tav tm="100000">
                                          <p:val>
                                            <p:strVal val="#ppt_w"/>
                                          </p:val>
                                        </p:tav>
                                      </p:tavLst>
                                    </p:anim>
                                    <p:anim calcmode="lin" valueType="num">
                                      <p:cBhvr>
                                        <p:cTn id="72" dur="1000" fill="hold"/>
                                        <p:tgtEl>
                                          <p:spTgt spid="4">
                                            <p:graphicEl>
                                              <a:dgm id="{336C6CE0-2F6B-49A3-8360-F6D7D41B35DB}"/>
                                            </p:graphicEl>
                                          </p:spTgt>
                                        </p:tgtEl>
                                        <p:attrNameLst>
                                          <p:attrName>ppt_h</p:attrName>
                                        </p:attrNameLst>
                                      </p:cBhvr>
                                      <p:tavLst>
                                        <p:tav tm="0">
                                          <p:val>
                                            <p:fltVal val="0"/>
                                          </p:val>
                                        </p:tav>
                                        <p:tav tm="100000">
                                          <p:val>
                                            <p:strVal val="#ppt_h"/>
                                          </p:val>
                                        </p:tav>
                                      </p:tavLst>
                                    </p:anim>
                                    <p:anim calcmode="lin" valueType="num">
                                      <p:cBhvr>
                                        <p:cTn id="73" dur="1000" fill="hold"/>
                                        <p:tgtEl>
                                          <p:spTgt spid="4">
                                            <p:graphicEl>
                                              <a:dgm id="{336C6CE0-2F6B-49A3-8360-F6D7D41B35DB}"/>
                                            </p:graphicEl>
                                          </p:spTgt>
                                        </p:tgtEl>
                                        <p:attrNameLst>
                                          <p:attrName>style.rotation</p:attrName>
                                        </p:attrNameLst>
                                      </p:cBhvr>
                                      <p:tavLst>
                                        <p:tav tm="0">
                                          <p:val>
                                            <p:fltVal val="90"/>
                                          </p:val>
                                        </p:tav>
                                        <p:tav tm="100000">
                                          <p:val>
                                            <p:fltVal val="0"/>
                                          </p:val>
                                        </p:tav>
                                      </p:tavLst>
                                    </p:anim>
                                    <p:animEffect transition="in" filter="fade">
                                      <p:cBhvr>
                                        <p:cTn id="74" dur="1000"/>
                                        <p:tgtEl>
                                          <p:spTgt spid="4">
                                            <p:graphicEl>
                                              <a:dgm id="{336C6CE0-2F6B-49A3-8360-F6D7D41B35DB}"/>
                                            </p:graphicEl>
                                          </p:spTgt>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4">
                                            <p:graphicEl>
                                              <a:dgm id="{08817FE0-4D8B-42AA-88A5-5C9C8F07E19D}"/>
                                            </p:graphicEl>
                                          </p:spTgt>
                                        </p:tgtEl>
                                        <p:attrNameLst>
                                          <p:attrName>style.visibility</p:attrName>
                                        </p:attrNameLst>
                                      </p:cBhvr>
                                      <p:to>
                                        <p:strVal val="visible"/>
                                      </p:to>
                                    </p:set>
                                    <p:anim calcmode="lin" valueType="num">
                                      <p:cBhvr>
                                        <p:cTn id="77" dur="1000" fill="hold"/>
                                        <p:tgtEl>
                                          <p:spTgt spid="4">
                                            <p:graphicEl>
                                              <a:dgm id="{08817FE0-4D8B-42AA-88A5-5C9C8F07E19D}"/>
                                            </p:graphicEl>
                                          </p:spTgt>
                                        </p:tgtEl>
                                        <p:attrNameLst>
                                          <p:attrName>ppt_w</p:attrName>
                                        </p:attrNameLst>
                                      </p:cBhvr>
                                      <p:tavLst>
                                        <p:tav tm="0">
                                          <p:val>
                                            <p:fltVal val="0"/>
                                          </p:val>
                                        </p:tav>
                                        <p:tav tm="100000">
                                          <p:val>
                                            <p:strVal val="#ppt_w"/>
                                          </p:val>
                                        </p:tav>
                                      </p:tavLst>
                                    </p:anim>
                                    <p:anim calcmode="lin" valueType="num">
                                      <p:cBhvr>
                                        <p:cTn id="78" dur="1000" fill="hold"/>
                                        <p:tgtEl>
                                          <p:spTgt spid="4">
                                            <p:graphicEl>
                                              <a:dgm id="{08817FE0-4D8B-42AA-88A5-5C9C8F07E19D}"/>
                                            </p:graphicEl>
                                          </p:spTgt>
                                        </p:tgtEl>
                                        <p:attrNameLst>
                                          <p:attrName>ppt_h</p:attrName>
                                        </p:attrNameLst>
                                      </p:cBhvr>
                                      <p:tavLst>
                                        <p:tav tm="0">
                                          <p:val>
                                            <p:fltVal val="0"/>
                                          </p:val>
                                        </p:tav>
                                        <p:tav tm="100000">
                                          <p:val>
                                            <p:strVal val="#ppt_h"/>
                                          </p:val>
                                        </p:tav>
                                      </p:tavLst>
                                    </p:anim>
                                    <p:anim calcmode="lin" valueType="num">
                                      <p:cBhvr>
                                        <p:cTn id="79" dur="1000" fill="hold"/>
                                        <p:tgtEl>
                                          <p:spTgt spid="4">
                                            <p:graphicEl>
                                              <a:dgm id="{08817FE0-4D8B-42AA-88A5-5C9C8F07E19D}"/>
                                            </p:graphicEl>
                                          </p:spTgt>
                                        </p:tgtEl>
                                        <p:attrNameLst>
                                          <p:attrName>style.rotation</p:attrName>
                                        </p:attrNameLst>
                                      </p:cBhvr>
                                      <p:tavLst>
                                        <p:tav tm="0">
                                          <p:val>
                                            <p:fltVal val="90"/>
                                          </p:val>
                                        </p:tav>
                                        <p:tav tm="100000">
                                          <p:val>
                                            <p:fltVal val="0"/>
                                          </p:val>
                                        </p:tav>
                                      </p:tavLst>
                                    </p:anim>
                                    <p:animEffect transition="in" filter="fade">
                                      <p:cBhvr>
                                        <p:cTn id="80" dur="1000"/>
                                        <p:tgtEl>
                                          <p:spTgt spid="4">
                                            <p:graphicEl>
                                              <a:dgm id="{08817FE0-4D8B-42AA-88A5-5C9C8F07E19D}"/>
                                            </p:graphicEl>
                                          </p:spTgt>
                                        </p:tgtEl>
                                      </p:cBhvr>
                                    </p:animEffect>
                                  </p:childTnLst>
                                </p:cTn>
                              </p:par>
                            </p:childTnLst>
                          </p:cTn>
                        </p:par>
                      </p:childTnLst>
                    </p:cTn>
                  </p:par>
                  <p:par>
                    <p:cTn id="81" fill="hold">
                      <p:stCondLst>
                        <p:cond delay="indefinite"/>
                      </p:stCondLst>
                      <p:childTnLst>
                        <p:par>
                          <p:cTn id="82" fill="hold">
                            <p:stCondLst>
                              <p:cond delay="0"/>
                            </p:stCondLst>
                            <p:childTnLst>
                              <p:par>
                                <p:cTn id="83" presetID="31" presetClass="entr" presetSubtype="0" fill="hold" grpId="0" nodeType="clickEffect">
                                  <p:stCondLst>
                                    <p:cond delay="0"/>
                                  </p:stCondLst>
                                  <p:childTnLst>
                                    <p:set>
                                      <p:cBhvr>
                                        <p:cTn id="84" dur="1" fill="hold">
                                          <p:stCondLst>
                                            <p:cond delay="0"/>
                                          </p:stCondLst>
                                        </p:cTn>
                                        <p:tgtEl>
                                          <p:spTgt spid="4">
                                            <p:graphicEl>
                                              <a:dgm id="{5B36C776-C356-40A1-B439-D31A2F6F5D3C}"/>
                                            </p:graphicEl>
                                          </p:spTgt>
                                        </p:tgtEl>
                                        <p:attrNameLst>
                                          <p:attrName>style.visibility</p:attrName>
                                        </p:attrNameLst>
                                      </p:cBhvr>
                                      <p:to>
                                        <p:strVal val="visible"/>
                                      </p:to>
                                    </p:set>
                                    <p:anim calcmode="lin" valueType="num">
                                      <p:cBhvr>
                                        <p:cTn id="85" dur="1000" fill="hold"/>
                                        <p:tgtEl>
                                          <p:spTgt spid="4">
                                            <p:graphicEl>
                                              <a:dgm id="{5B36C776-C356-40A1-B439-D31A2F6F5D3C}"/>
                                            </p:graphicEl>
                                          </p:spTgt>
                                        </p:tgtEl>
                                        <p:attrNameLst>
                                          <p:attrName>ppt_w</p:attrName>
                                        </p:attrNameLst>
                                      </p:cBhvr>
                                      <p:tavLst>
                                        <p:tav tm="0">
                                          <p:val>
                                            <p:fltVal val="0"/>
                                          </p:val>
                                        </p:tav>
                                        <p:tav tm="100000">
                                          <p:val>
                                            <p:strVal val="#ppt_w"/>
                                          </p:val>
                                        </p:tav>
                                      </p:tavLst>
                                    </p:anim>
                                    <p:anim calcmode="lin" valueType="num">
                                      <p:cBhvr>
                                        <p:cTn id="86" dur="1000" fill="hold"/>
                                        <p:tgtEl>
                                          <p:spTgt spid="4">
                                            <p:graphicEl>
                                              <a:dgm id="{5B36C776-C356-40A1-B439-D31A2F6F5D3C}"/>
                                            </p:graphicEl>
                                          </p:spTgt>
                                        </p:tgtEl>
                                        <p:attrNameLst>
                                          <p:attrName>ppt_h</p:attrName>
                                        </p:attrNameLst>
                                      </p:cBhvr>
                                      <p:tavLst>
                                        <p:tav tm="0">
                                          <p:val>
                                            <p:fltVal val="0"/>
                                          </p:val>
                                        </p:tav>
                                        <p:tav tm="100000">
                                          <p:val>
                                            <p:strVal val="#ppt_h"/>
                                          </p:val>
                                        </p:tav>
                                      </p:tavLst>
                                    </p:anim>
                                    <p:anim calcmode="lin" valueType="num">
                                      <p:cBhvr>
                                        <p:cTn id="87" dur="1000" fill="hold"/>
                                        <p:tgtEl>
                                          <p:spTgt spid="4">
                                            <p:graphicEl>
                                              <a:dgm id="{5B36C776-C356-40A1-B439-D31A2F6F5D3C}"/>
                                            </p:graphicEl>
                                          </p:spTgt>
                                        </p:tgtEl>
                                        <p:attrNameLst>
                                          <p:attrName>style.rotation</p:attrName>
                                        </p:attrNameLst>
                                      </p:cBhvr>
                                      <p:tavLst>
                                        <p:tav tm="0">
                                          <p:val>
                                            <p:fltVal val="90"/>
                                          </p:val>
                                        </p:tav>
                                        <p:tav tm="100000">
                                          <p:val>
                                            <p:fltVal val="0"/>
                                          </p:val>
                                        </p:tav>
                                      </p:tavLst>
                                    </p:anim>
                                    <p:animEffect transition="in" filter="fade">
                                      <p:cBhvr>
                                        <p:cTn id="88" dur="1000"/>
                                        <p:tgtEl>
                                          <p:spTgt spid="4">
                                            <p:graphicEl>
                                              <a:dgm id="{5B36C776-C356-40A1-B439-D31A2F6F5D3C}"/>
                                            </p:graphicEl>
                                          </p:spTgt>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4">
                                            <p:graphicEl>
                                              <a:dgm id="{2135A0AC-BBB7-4388-B60B-26E3EAFF45A6}"/>
                                            </p:graphicEl>
                                          </p:spTgt>
                                        </p:tgtEl>
                                        <p:attrNameLst>
                                          <p:attrName>style.visibility</p:attrName>
                                        </p:attrNameLst>
                                      </p:cBhvr>
                                      <p:to>
                                        <p:strVal val="visible"/>
                                      </p:to>
                                    </p:set>
                                    <p:anim calcmode="lin" valueType="num">
                                      <p:cBhvr>
                                        <p:cTn id="91" dur="1000" fill="hold"/>
                                        <p:tgtEl>
                                          <p:spTgt spid="4">
                                            <p:graphicEl>
                                              <a:dgm id="{2135A0AC-BBB7-4388-B60B-26E3EAFF45A6}"/>
                                            </p:graphicEl>
                                          </p:spTgt>
                                        </p:tgtEl>
                                        <p:attrNameLst>
                                          <p:attrName>ppt_w</p:attrName>
                                        </p:attrNameLst>
                                      </p:cBhvr>
                                      <p:tavLst>
                                        <p:tav tm="0">
                                          <p:val>
                                            <p:fltVal val="0"/>
                                          </p:val>
                                        </p:tav>
                                        <p:tav tm="100000">
                                          <p:val>
                                            <p:strVal val="#ppt_w"/>
                                          </p:val>
                                        </p:tav>
                                      </p:tavLst>
                                    </p:anim>
                                    <p:anim calcmode="lin" valueType="num">
                                      <p:cBhvr>
                                        <p:cTn id="92" dur="1000" fill="hold"/>
                                        <p:tgtEl>
                                          <p:spTgt spid="4">
                                            <p:graphicEl>
                                              <a:dgm id="{2135A0AC-BBB7-4388-B60B-26E3EAFF45A6}"/>
                                            </p:graphicEl>
                                          </p:spTgt>
                                        </p:tgtEl>
                                        <p:attrNameLst>
                                          <p:attrName>ppt_h</p:attrName>
                                        </p:attrNameLst>
                                      </p:cBhvr>
                                      <p:tavLst>
                                        <p:tav tm="0">
                                          <p:val>
                                            <p:fltVal val="0"/>
                                          </p:val>
                                        </p:tav>
                                        <p:tav tm="100000">
                                          <p:val>
                                            <p:strVal val="#ppt_h"/>
                                          </p:val>
                                        </p:tav>
                                      </p:tavLst>
                                    </p:anim>
                                    <p:anim calcmode="lin" valueType="num">
                                      <p:cBhvr>
                                        <p:cTn id="93" dur="1000" fill="hold"/>
                                        <p:tgtEl>
                                          <p:spTgt spid="4">
                                            <p:graphicEl>
                                              <a:dgm id="{2135A0AC-BBB7-4388-B60B-26E3EAFF45A6}"/>
                                            </p:graphicEl>
                                          </p:spTgt>
                                        </p:tgtEl>
                                        <p:attrNameLst>
                                          <p:attrName>style.rotation</p:attrName>
                                        </p:attrNameLst>
                                      </p:cBhvr>
                                      <p:tavLst>
                                        <p:tav tm="0">
                                          <p:val>
                                            <p:fltVal val="90"/>
                                          </p:val>
                                        </p:tav>
                                        <p:tav tm="100000">
                                          <p:val>
                                            <p:fltVal val="0"/>
                                          </p:val>
                                        </p:tav>
                                      </p:tavLst>
                                    </p:anim>
                                    <p:animEffect transition="in" filter="fade">
                                      <p:cBhvr>
                                        <p:cTn id="94" dur="1000"/>
                                        <p:tgtEl>
                                          <p:spTgt spid="4">
                                            <p:graphicEl>
                                              <a:dgm id="{2135A0AC-BBB7-4388-B60B-26E3EAFF45A6}"/>
                                            </p:graphicEl>
                                          </p:spTgt>
                                        </p:tgtEl>
                                      </p:cBhvr>
                                    </p:animEffect>
                                  </p:childTnLst>
                                </p:cTn>
                              </p:par>
                            </p:childTnLst>
                          </p:cTn>
                        </p:par>
                      </p:childTnLst>
                    </p:cTn>
                  </p:par>
                  <p:par>
                    <p:cTn id="95" fill="hold">
                      <p:stCondLst>
                        <p:cond delay="indefinite"/>
                      </p:stCondLst>
                      <p:childTnLst>
                        <p:par>
                          <p:cTn id="96" fill="hold">
                            <p:stCondLst>
                              <p:cond delay="0"/>
                            </p:stCondLst>
                            <p:childTnLst>
                              <p:par>
                                <p:cTn id="97" presetID="31" presetClass="entr" presetSubtype="0" fill="hold" grpId="0" nodeType="clickEffect">
                                  <p:stCondLst>
                                    <p:cond delay="0"/>
                                  </p:stCondLst>
                                  <p:childTnLst>
                                    <p:set>
                                      <p:cBhvr>
                                        <p:cTn id="98" dur="1" fill="hold">
                                          <p:stCondLst>
                                            <p:cond delay="0"/>
                                          </p:stCondLst>
                                        </p:cTn>
                                        <p:tgtEl>
                                          <p:spTgt spid="4">
                                            <p:graphicEl>
                                              <a:dgm id="{05AC93DB-1CB9-4F91-9054-44990E10507D}"/>
                                            </p:graphicEl>
                                          </p:spTgt>
                                        </p:tgtEl>
                                        <p:attrNameLst>
                                          <p:attrName>style.visibility</p:attrName>
                                        </p:attrNameLst>
                                      </p:cBhvr>
                                      <p:to>
                                        <p:strVal val="visible"/>
                                      </p:to>
                                    </p:set>
                                    <p:anim calcmode="lin" valueType="num">
                                      <p:cBhvr>
                                        <p:cTn id="99" dur="1000" fill="hold"/>
                                        <p:tgtEl>
                                          <p:spTgt spid="4">
                                            <p:graphicEl>
                                              <a:dgm id="{05AC93DB-1CB9-4F91-9054-44990E10507D}"/>
                                            </p:graphicEl>
                                          </p:spTgt>
                                        </p:tgtEl>
                                        <p:attrNameLst>
                                          <p:attrName>ppt_w</p:attrName>
                                        </p:attrNameLst>
                                      </p:cBhvr>
                                      <p:tavLst>
                                        <p:tav tm="0">
                                          <p:val>
                                            <p:fltVal val="0"/>
                                          </p:val>
                                        </p:tav>
                                        <p:tav tm="100000">
                                          <p:val>
                                            <p:strVal val="#ppt_w"/>
                                          </p:val>
                                        </p:tav>
                                      </p:tavLst>
                                    </p:anim>
                                    <p:anim calcmode="lin" valueType="num">
                                      <p:cBhvr>
                                        <p:cTn id="100" dur="1000" fill="hold"/>
                                        <p:tgtEl>
                                          <p:spTgt spid="4">
                                            <p:graphicEl>
                                              <a:dgm id="{05AC93DB-1CB9-4F91-9054-44990E10507D}"/>
                                            </p:graphicEl>
                                          </p:spTgt>
                                        </p:tgtEl>
                                        <p:attrNameLst>
                                          <p:attrName>ppt_h</p:attrName>
                                        </p:attrNameLst>
                                      </p:cBhvr>
                                      <p:tavLst>
                                        <p:tav tm="0">
                                          <p:val>
                                            <p:fltVal val="0"/>
                                          </p:val>
                                        </p:tav>
                                        <p:tav tm="100000">
                                          <p:val>
                                            <p:strVal val="#ppt_h"/>
                                          </p:val>
                                        </p:tav>
                                      </p:tavLst>
                                    </p:anim>
                                    <p:anim calcmode="lin" valueType="num">
                                      <p:cBhvr>
                                        <p:cTn id="101" dur="1000" fill="hold"/>
                                        <p:tgtEl>
                                          <p:spTgt spid="4">
                                            <p:graphicEl>
                                              <a:dgm id="{05AC93DB-1CB9-4F91-9054-44990E10507D}"/>
                                            </p:graphicEl>
                                          </p:spTgt>
                                        </p:tgtEl>
                                        <p:attrNameLst>
                                          <p:attrName>style.rotation</p:attrName>
                                        </p:attrNameLst>
                                      </p:cBhvr>
                                      <p:tavLst>
                                        <p:tav tm="0">
                                          <p:val>
                                            <p:fltVal val="90"/>
                                          </p:val>
                                        </p:tav>
                                        <p:tav tm="100000">
                                          <p:val>
                                            <p:fltVal val="0"/>
                                          </p:val>
                                        </p:tav>
                                      </p:tavLst>
                                    </p:anim>
                                    <p:animEffect transition="in" filter="fade">
                                      <p:cBhvr>
                                        <p:cTn id="102" dur="1000"/>
                                        <p:tgtEl>
                                          <p:spTgt spid="4">
                                            <p:graphicEl>
                                              <a:dgm id="{05AC93DB-1CB9-4F91-9054-44990E10507D}"/>
                                            </p:graphicEl>
                                          </p:spTgt>
                                        </p:tgtEl>
                                      </p:cBhvr>
                                    </p:animEffect>
                                  </p:childTnLst>
                                </p:cTn>
                              </p:par>
                              <p:par>
                                <p:cTn id="103" presetID="31" presetClass="entr" presetSubtype="0" fill="hold" grpId="0" nodeType="withEffect">
                                  <p:stCondLst>
                                    <p:cond delay="0"/>
                                  </p:stCondLst>
                                  <p:childTnLst>
                                    <p:set>
                                      <p:cBhvr>
                                        <p:cTn id="104" dur="1" fill="hold">
                                          <p:stCondLst>
                                            <p:cond delay="0"/>
                                          </p:stCondLst>
                                        </p:cTn>
                                        <p:tgtEl>
                                          <p:spTgt spid="4">
                                            <p:graphicEl>
                                              <a:dgm id="{8AA7565B-81A6-448A-B56E-2455CAEF7B68}"/>
                                            </p:graphicEl>
                                          </p:spTgt>
                                        </p:tgtEl>
                                        <p:attrNameLst>
                                          <p:attrName>style.visibility</p:attrName>
                                        </p:attrNameLst>
                                      </p:cBhvr>
                                      <p:to>
                                        <p:strVal val="visible"/>
                                      </p:to>
                                    </p:set>
                                    <p:anim calcmode="lin" valueType="num">
                                      <p:cBhvr>
                                        <p:cTn id="105" dur="1000" fill="hold"/>
                                        <p:tgtEl>
                                          <p:spTgt spid="4">
                                            <p:graphicEl>
                                              <a:dgm id="{8AA7565B-81A6-448A-B56E-2455CAEF7B68}"/>
                                            </p:graphicEl>
                                          </p:spTgt>
                                        </p:tgtEl>
                                        <p:attrNameLst>
                                          <p:attrName>ppt_w</p:attrName>
                                        </p:attrNameLst>
                                      </p:cBhvr>
                                      <p:tavLst>
                                        <p:tav tm="0">
                                          <p:val>
                                            <p:fltVal val="0"/>
                                          </p:val>
                                        </p:tav>
                                        <p:tav tm="100000">
                                          <p:val>
                                            <p:strVal val="#ppt_w"/>
                                          </p:val>
                                        </p:tav>
                                      </p:tavLst>
                                    </p:anim>
                                    <p:anim calcmode="lin" valueType="num">
                                      <p:cBhvr>
                                        <p:cTn id="106" dur="1000" fill="hold"/>
                                        <p:tgtEl>
                                          <p:spTgt spid="4">
                                            <p:graphicEl>
                                              <a:dgm id="{8AA7565B-81A6-448A-B56E-2455CAEF7B68}"/>
                                            </p:graphicEl>
                                          </p:spTgt>
                                        </p:tgtEl>
                                        <p:attrNameLst>
                                          <p:attrName>ppt_h</p:attrName>
                                        </p:attrNameLst>
                                      </p:cBhvr>
                                      <p:tavLst>
                                        <p:tav tm="0">
                                          <p:val>
                                            <p:fltVal val="0"/>
                                          </p:val>
                                        </p:tav>
                                        <p:tav tm="100000">
                                          <p:val>
                                            <p:strVal val="#ppt_h"/>
                                          </p:val>
                                        </p:tav>
                                      </p:tavLst>
                                    </p:anim>
                                    <p:anim calcmode="lin" valueType="num">
                                      <p:cBhvr>
                                        <p:cTn id="107" dur="1000" fill="hold"/>
                                        <p:tgtEl>
                                          <p:spTgt spid="4">
                                            <p:graphicEl>
                                              <a:dgm id="{8AA7565B-81A6-448A-B56E-2455CAEF7B68}"/>
                                            </p:graphicEl>
                                          </p:spTgt>
                                        </p:tgtEl>
                                        <p:attrNameLst>
                                          <p:attrName>style.rotation</p:attrName>
                                        </p:attrNameLst>
                                      </p:cBhvr>
                                      <p:tavLst>
                                        <p:tav tm="0">
                                          <p:val>
                                            <p:fltVal val="90"/>
                                          </p:val>
                                        </p:tav>
                                        <p:tav tm="100000">
                                          <p:val>
                                            <p:fltVal val="0"/>
                                          </p:val>
                                        </p:tav>
                                      </p:tavLst>
                                    </p:anim>
                                    <p:animEffect transition="in" filter="fade">
                                      <p:cBhvr>
                                        <p:cTn id="108" dur="1000"/>
                                        <p:tgtEl>
                                          <p:spTgt spid="4">
                                            <p:graphicEl>
                                              <a:dgm id="{8AA7565B-81A6-448A-B56E-2455CAEF7B68}"/>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b="-11000"/>
          </a:stretch>
        </a:blipFill>
        <a:effectLst/>
      </p:bgPr>
    </p:bg>
    <p:spTree>
      <p:nvGrpSpPr>
        <p:cNvPr id="1" name=""/>
        <p:cNvGrpSpPr/>
        <p:nvPr/>
      </p:nvGrpSpPr>
      <p:grpSpPr>
        <a:xfrm>
          <a:off x="0" y="0"/>
          <a:ext cx="0" cy="0"/>
          <a:chOff x="0" y="0"/>
          <a:chExt cx="0" cy="0"/>
        </a:xfrm>
      </p:grpSpPr>
      <p:sp>
        <p:nvSpPr>
          <p:cNvPr id="4" name="Beşgen 3"/>
          <p:cNvSpPr/>
          <p:nvPr/>
        </p:nvSpPr>
        <p:spPr>
          <a:xfrm>
            <a:off x="7092280" y="119179"/>
            <a:ext cx="1728192" cy="792088"/>
          </a:xfrm>
          <a:prstGeom prst="homePlate">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insanların</a:t>
            </a:r>
            <a:endParaRPr lang="tr-TR" dirty="0"/>
          </a:p>
        </p:txBody>
      </p:sp>
      <p:sp>
        <p:nvSpPr>
          <p:cNvPr id="5" name="Beşgen 4"/>
          <p:cNvSpPr/>
          <p:nvPr/>
        </p:nvSpPr>
        <p:spPr>
          <a:xfrm>
            <a:off x="2051720" y="255368"/>
            <a:ext cx="1728192" cy="792088"/>
          </a:xfrm>
          <a:prstGeom prst="homePlate">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kendi işledikleri</a:t>
            </a:r>
            <a:endParaRPr lang="tr-TR" dirty="0"/>
          </a:p>
        </p:txBody>
      </p:sp>
      <p:sp>
        <p:nvSpPr>
          <p:cNvPr id="6" name="Beşgen 5"/>
          <p:cNvSpPr/>
          <p:nvPr/>
        </p:nvSpPr>
        <p:spPr>
          <a:xfrm>
            <a:off x="179512" y="908720"/>
            <a:ext cx="1728192" cy="792088"/>
          </a:xfrm>
          <a:prstGeom prst="homePlate">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sebebiyle</a:t>
            </a:r>
            <a:endParaRPr lang="tr-TR" dirty="0"/>
          </a:p>
        </p:txBody>
      </p:sp>
      <p:sp>
        <p:nvSpPr>
          <p:cNvPr id="7" name="Beşgen 6"/>
          <p:cNvSpPr/>
          <p:nvPr/>
        </p:nvSpPr>
        <p:spPr>
          <a:xfrm>
            <a:off x="5004048" y="119179"/>
            <a:ext cx="1728192" cy="792088"/>
          </a:xfrm>
          <a:prstGeom prst="homePlate">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kötülükler</a:t>
            </a:r>
            <a:endParaRPr lang="tr-TR" dirty="0"/>
          </a:p>
        </p:txBody>
      </p:sp>
      <p:sp>
        <p:nvSpPr>
          <p:cNvPr id="8" name="Beşgen 7"/>
          <p:cNvSpPr/>
          <p:nvPr/>
        </p:nvSpPr>
        <p:spPr>
          <a:xfrm>
            <a:off x="6444208" y="1193517"/>
            <a:ext cx="1728192" cy="792088"/>
          </a:xfrm>
          <a:prstGeom prst="homePlate">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t>bozulma</a:t>
            </a:r>
          </a:p>
        </p:txBody>
      </p:sp>
      <p:sp>
        <p:nvSpPr>
          <p:cNvPr id="9" name="Beşgen 8"/>
          <p:cNvSpPr/>
          <p:nvPr/>
        </p:nvSpPr>
        <p:spPr>
          <a:xfrm>
            <a:off x="2051720" y="1312214"/>
            <a:ext cx="1728192" cy="792088"/>
          </a:xfrm>
          <a:prstGeom prst="homePlate">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t>karada ve denizde</a:t>
            </a:r>
          </a:p>
        </p:txBody>
      </p:sp>
      <p:sp>
        <p:nvSpPr>
          <p:cNvPr id="10" name="Beşgen 9"/>
          <p:cNvSpPr/>
          <p:nvPr/>
        </p:nvSpPr>
        <p:spPr>
          <a:xfrm>
            <a:off x="3995936" y="1047456"/>
            <a:ext cx="1728192" cy="792088"/>
          </a:xfrm>
          <a:prstGeom prst="homePlate">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t>ortaya çıkmıştır</a:t>
            </a:r>
          </a:p>
        </p:txBody>
      </p:sp>
      <p:sp>
        <p:nvSpPr>
          <p:cNvPr id="11" name="Metin kutusu 10"/>
          <p:cNvSpPr txBox="1"/>
          <p:nvPr/>
        </p:nvSpPr>
        <p:spPr>
          <a:xfrm>
            <a:off x="225011" y="2105767"/>
            <a:ext cx="8568952" cy="3693319"/>
          </a:xfrm>
          <a:prstGeom prst="rect">
            <a:avLst/>
          </a:prstGeom>
          <a:noFill/>
        </p:spPr>
        <p:txBody>
          <a:bodyPr wrap="square" rtlCol="0">
            <a:spAutoFit/>
          </a:bodyPr>
          <a:lstStyle/>
          <a:p>
            <a:endParaRPr lang="tr-TR" dirty="0" smtClean="0"/>
          </a:p>
          <a:p>
            <a:endParaRPr lang="tr-TR" dirty="0"/>
          </a:p>
          <a:p>
            <a:endParaRPr lang="tr-TR" dirty="0" smtClean="0"/>
          </a:p>
          <a:p>
            <a:endParaRPr lang="tr-TR" dirty="0"/>
          </a:p>
          <a:p>
            <a:r>
              <a:rPr lang="tr-TR" dirty="0" smtClean="0"/>
              <a:t>	1		     2		           3		               4		</a:t>
            </a:r>
          </a:p>
          <a:p>
            <a:endParaRPr lang="tr-TR" dirty="0"/>
          </a:p>
          <a:p>
            <a:endParaRPr lang="tr-TR" dirty="0" smtClean="0"/>
          </a:p>
          <a:p>
            <a:endParaRPr lang="tr-TR" dirty="0"/>
          </a:p>
          <a:p>
            <a:endParaRPr lang="tr-TR" dirty="0" smtClean="0"/>
          </a:p>
          <a:p>
            <a:endParaRPr lang="tr-TR" dirty="0"/>
          </a:p>
          <a:p>
            <a:r>
              <a:rPr lang="tr-TR" dirty="0" smtClean="0"/>
              <a:t>		  5		   6		     7</a:t>
            </a:r>
          </a:p>
          <a:p>
            <a:endParaRPr lang="tr-TR" dirty="0"/>
          </a:p>
          <a:p>
            <a:endParaRPr lang="tr-TR" dirty="0"/>
          </a:p>
        </p:txBody>
      </p:sp>
      <p:sp>
        <p:nvSpPr>
          <p:cNvPr id="12" name="Metin kutusu 11"/>
          <p:cNvSpPr txBox="1"/>
          <p:nvPr/>
        </p:nvSpPr>
        <p:spPr>
          <a:xfrm>
            <a:off x="395536" y="5799086"/>
            <a:ext cx="8398427" cy="461665"/>
          </a:xfrm>
          <a:prstGeom prst="rect">
            <a:avLst/>
          </a:prstGeom>
          <a:noFill/>
        </p:spPr>
        <p:txBody>
          <a:bodyPr wrap="square" rtlCol="0">
            <a:spAutoFit/>
          </a:bodyPr>
          <a:lstStyle/>
          <a:p>
            <a:pPr algn="ctr"/>
            <a:r>
              <a:rPr lang="tr-TR" sz="2400" dirty="0" err="1" smtClean="0"/>
              <a:t>Rûm</a:t>
            </a:r>
            <a:r>
              <a:rPr lang="tr-TR" sz="2400" dirty="0" smtClean="0"/>
              <a:t> Suresi’nin 41. Ayetini Düzenli Hale Getirelim</a:t>
            </a:r>
            <a:endParaRPr lang="tr-TR" sz="2400" dirty="0"/>
          </a:p>
        </p:txBody>
      </p:sp>
    </p:spTree>
    <p:extLst>
      <p:ext uri="{BB962C8B-B14F-4D97-AF65-F5344CB8AC3E}">
        <p14:creationId xmlns:p14="http://schemas.microsoft.com/office/powerpoint/2010/main" xmlns="" val="1812004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1.11111E-6 -6.19796E-7 C -0.0066 0.00509 -0.01649 0.01573 -0.02483 0.01758 C -0.03142 0.0192 -0.0382 0.01896 -0.04479 0.01966 C -0.05677 0.02313 -0.06615 0.03446 -0.07708 0.0414 C -0.08472 0.05111 -0.09149 0.05712 -0.10191 0.06129 C -0.10573 0.06661 -0.11042 0.06776 -0.11563 0.07123 C -0.11962 0.07748 -0.12448 0.08279 -0.12795 0.08904 C -0.13576 0.10291 -0.13976 0.11633 -0.15261 0.1228 C -0.16233 0.13552 -0.17552 0.14547 -0.18333 0.1605 C -0.18837 0.17021 -0.1934 0.18085 -0.19879 0.1901 C -0.19931 0.19103 -0.21094 0.20745 -0.21267 0.21207 C -0.22309 0.23913 -0.22656 0.26133 -0.24792 0.27729 C -0.25573 0.2907 -0.26719 0.29024 -0.27743 0.29926 C -0.29097 0.31129 -0.31511 0.34482 -0.33125 0.34898 C -0.34097 0.35106 -0.35087 0.35014 -0.36042 0.35106 C -0.3842 0.35014 -0.40764 0.35037 -0.43125 0.34898 C -0.45625 0.34736 -0.47934 0.33279 -0.50365 0.32701 C -0.52448 0.32169 -0.5441 0.31915 -0.56528 0.31707 C -0.60104 0.30851 -0.64288 0.31637 -0.67917 0.32493 C -0.68403 0.33071 -0.68854 0.33696 -0.69306 0.34274 " pathEditMode="relative" rAng="0" ptsTypes="fffffffffffffffffffA">
                                      <p:cBhvr>
                                        <p:cTn id="6" dur="2000" fill="hold"/>
                                        <p:tgtEl>
                                          <p:spTgt spid="4"/>
                                        </p:tgtEl>
                                        <p:attrNameLst>
                                          <p:attrName>ppt_x</p:attrName>
                                          <p:attrName>ppt_y</p:attrName>
                                        </p:attrNameLst>
                                      </p:cBhvr>
                                      <p:rCtr x="-34653" y="17553"/>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0.07101 0.03746 C 0.07118 0.0673 0.07101 0.1043 0.07222 0.13575 C 0.07431 0.18409 0.07726 0.23104 0.07899 0.27983 C 0.07882 0.29579 0.08038 0.32216 0.07691 0.32216 " pathEditMode="relative" rAng="0" ptsTypes="fffA">
                                      <p:cBhvr>
                                        <p:cTn id="10" dur="2000" fill="hold"/>
                                        <p:tgtEl>
                                          <p:spTgt spid="5"/>
                                        </p:tgtEl>
                                        <p:attrNameLst>
                                          <p:attrName>ppt_x</p:attrName>
                                          <p:attrName>ppt_y</p:attrName>
                                        </p:attrNameLst>
                                      </p:cBhvr>
                                      <p:rCtr x="469" y="14223"/>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0" nodeType="clickEffect">
                                  <p:stCondLst>
                                    <p:cond delay="0"/>
                                  </p:stCondLst>
                                  <p:childTnLst>
                                    <p:animMotion origin="layout" path="M 0.07743 0.0259 C 0.07777 0.06776 0.07847 0.10939 0.07847 0.15125 C 0.07847 0.16721 0.07882 0.18316 0.07743 0.19889 C 0.07639 0.21115 0.06649 0.22017 0.06302 0.22872 C 0.06093 0.23335 0.05312 0.25717 0.04965 0.26457 C 0.04427 0.27544 0.03802 0.28446 0.03229 0.2944 C 0.01736 0.32077 0.00503 0.33996 -0.01563 0.33996 " pathEditMode="relative" rAng="0" ptsTypes="ffffffA">
                                      <p:cBhvr>
                                        <p:cTn id="14" dur="2000" fill="hold"/>
                                        <p:tgtEl>
                                          <p:spTgt spid="7"/>
                                        </p:tgtEl>
                                        <p:attrNameLst>
                                          <p:attrName>ppt_x</p:attrName>
                                          <p:attrName>ppt_y</p:attrName>
                                        </p:attrNameLst>
                                      </p:cBhvr>
                                      <p:rCtr x="-4583" y="15703"/>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grpId="0" nodeType="clickEffect">
                                  <p:stCondLst>
                                    <p:cond delay="0"/>
                                  </p:stCondLst>
                                  <p:childTnLst>
                                    <p:animMotion origin="layout" path="M 0.18125 0.00624 C 0.19827 0.00694 0.21528 0.00555 0.23212 0.00809 C 0.24254 0.00971 0.25191 0.01735 0.26198 0.02197 C 0.29358 0.03631 0.34445 0.06661 0.3783 0.07377 C 0.40677 0.07979 0.43229 0.08696 0.46042 0.09575 C 0.48316 0.10268 0.51198 0.10592 0.53351 0.11748 C 0.59375 0.14963 0.64115 0.19357 0.70365 0.20907 C 0.70799 0.23081 0.72761 0.22687 0.74097 0.22687 " pathEditMode="relative" rAng="0" ptsTypes="fffffffA">
                                      <p:cBhvr>
                                        <p:cTn id="18" dur="2000" fill="hold"/>
                                        <p:tgtEl>
                                          <p:spTgt spid="6"/>
                                        </p:tgtEl>
                                        <p:attrNameLst>
                                          <p:attrName>ppt_x</p:attrName>
                                          <p:attrName>ppt_y</p:attrName>
                                        </p:attrNameLst>
                                      </p:cBhvr>
                                      <p:rCtr x="27986" y="11193"/>
                                    </p:animMotion>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grpId="0" nodeType="clickEffect">
                                  <p:stCondLst>
                                    <p:cond delay="0"/>
                                  </p:stCondLst>
                                  <p:childTnLst>
                                    <p:animMotion origin="layout" path="M 0 2.01665E-6 C -0.00208 0.01572 -0.00208 0.02613 -0.00799 0.03954 C -0.01146 0.10476 -0.01076 0.17021 -0.01424 0.23566 C -0.01597 0.2648 -0.01233 0.30134 -0.02066 0.32909 C -0.0217 0.35337 -0.02378 0.37696 -0.02378 0.40125 " pathEditMode="relative" rAng="0" ptsTypes="ffffA">
                                      <p:cBhvr>
                                        <p:cTn id="22" dur="2000" fill="hold"/>
                                        <p:tgtEl>
                                          <p:spTgt spid="9"/>
                                        </p:tgtEl>
                                        <p:attrNameLst>
                                          <p:attrName>ppt_x</p:attrName>
                                          <p:attrName>ppt_y</p:attrName>
                                        </p:attrNameLst>
                                      </p:cBhvr>
                                      <p:rCtr x="-1198" y="20051"/>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grpId="0" nodeType="clickEffect">
                                  <p:stCondLst>
                                    <p:cond delay="0"/>
                                  </p:stCondLst>
                                  <p:childTnLst>
                                    <p:animMotion origin="layout" path="M 0.00018 0.01619 C -0.01198 0.02035 -0.01649 0.03261 -0.02482 0.04371 C -0.03802 0.06082 -0.05225 0.07655 -0.06736 0.09019 C -0.07187 0.09412 -0.07673 0.09667 -0.08107 0.10037 C -0.08923 0.10731 -0.09705 0.11517 -0.10486 0.1228 C -0.10816 0.12604 -0.11232 0.12858 -0.11475 0.13321 C -0.13003 0.16258 -0.15087 0.18177 -0.171 0.20375 C -0.18125 0.21508 -0.1908 0.22872 -0.20104 0.24005 C -0.21545 0.25532 -0.21666 0.25532 -0.23229 0.26572 C -0.23871 0.27012 -0.24132 0.26873 -0.24583 0.27451 C -0.2585 0.2907 -0.26597 0.30805 -0.27708 0.32585 C -0.27986 0.34042 -0.28107 0.3543 -0.28715 0.36725 C -0.28837 0.3772 -0.2901 0.38529 -0.29201 0.39477 C -0.29288 0.3987 -0.29253 0.40379 -0.29462 0.40703 C -0.29705 0.41096 -0.30069 0.4135 -0.30347 0.4172 C -0.30469 0.41906 -0.30694 0.42252 -0.30694 0.42276 " pathEditMode="relative" rAng="0" ptsTypes="fffffffffffffffA">
                                      <p:cBhvr>
                                        <p:cTn id="26" dur="2000" fill="hold"/>
                                        <p:tgtEl>
                                          <p:spTgt spid="8"/>
                                        </p:tgtEl>
                                        <p:attrNameLst>
                                          <p:attrName>ppt_x</p:attrName>
                                          <p:attrName>ppt_y</p:attrName>
                                        </p:attrNameLst>
                                      </p:cBhvr>
                                      <p:rCtr x="-15365" y="20328"/>
                                    </p:animMotion>
                                  </p:childTnLst>
                                </p:cTn>
                              </p:par>
                            </p:childTnLst>
                          </p:cTn>
                        </p:par>
                      </p:childTnLst>
                    </p:cTn>
                  </p:par>
                  <p:par>
                    <p:cTn id="27" fill="hold">
                      <p:stCondLst>
                        <p:cond delay="indefinite"/>
                      </p:stCondLst>
                      <p:childTnLst>
                        <p:par>
                          <p:cTn id="28" fill="hold">
                            <p:stCondLst>
                              <p:cond delay="0"/>
                            </p:stCondLst>
                            <p:childTnLst>
                              <p:par>
                                <p:cTn id="29" presetID="0" presetClass="path" presetSubtype="0" accel="50000" decel="50000" fill="hold" grpId="0" nodeType="clickEffect">
                                  <p:stCondLst>
                                    <p:cond delay="0"/>
                                  </p:stCondLst>
                                  <p:childTnLst>
                                    <p:animMotion origin="layout" path="M 0.07882 0.03747 C 0.08438 0.11702 0.09341 0.20305 0.1158 0.27706 C 0.11997 0.29071 0.12657 0.30296 0.13091 0.31707 C 0.14115 0.34991 0.14636 0.38159 0.154 0.41513 C 0.16146 0.44635 0.15677 0.43317 0.16129 0.44519 " pathEditMode="relative" rAng="0" ptsTypes="ffffA">
                                      <p:cBhvr>
                                        <p:cTn id="30" dur="2000" fill="hold"/>
                                        <p:tgtEl>
                                          <p:spTgt spid="10"/>
                                        </p:tgtEl>
                                        <p:attrNameLst>
                                          <p:attrName>ppt_x</p:attrName>
                                          <p:attrName>ppt_y</p:attrName>
                                        </p:attrNameLst>
                                      </p:cBhvr>
                                      <p:rCtr x="4132" y="204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988840"/>
            <a:ext cx="7772400" cy="1224136"/>
          </a:xfrm>
        </p:spPr>
        <p:txBody>
          <a:bodyPr>
            <a:noAutofit/>
          </a:bodyPr>
          <a:lstStyle/>
          <a:p>
            <a:r>
              <a:rPr lang="tr-TR" sz="3600" dirty="0">
                <a:solidFill>
                  <a:srgbClr val="087240"/>
                </a:solidFill>
              </a:rPr>
              <a:t>Aşağıdaki hadis-i </a:t>
            </a:r>
            <a:r>
              <a:rPr lang="tr-TR" sz="3600" dirty="0" smtClean="0">
                <a:solidFill>
                  <a:srgbClr val="087240"/>
                </a:solidFill>
              </a:rPr>
              <a:t>şeriflerden </a:t>
            </a:r>
            <a:r>
              <a:rPr lang="tr-TR" sz="3600" dirty="0">
                <a:solidFill>
                  <a:srgbClr val="087240"/>
                </a:solidFill>
              </a:rPr>
              <a:t>hangisi temizlikle ilgili </a:t>
            </a:r>
            <a:r>
              <a:rPr lang="tr-TR" sz="3600" b="1" dirty="0">
                <a:solidFill>
                  <a:srgbClr val="087240"/>
                </a:solidFill>
              </a:rPr>
              <a:t>değildir</a:t>
            </a:r>
            <a:r>
              <a:rPr lang="tr-TR" sz="3600" dirty="0">
                <a:solidFill>
                  <a:srgbClr val="087240"/>
                </a:solidFill>
              </a:rPr>
              <a:t>?</a:t>
            </a:r>
            <a:br>
              <a:rPr lang="tr-TR" sz="3600" dirty="0">
                <a:solidFill>
                  <a:srgbClr val="087240"/>
                </a:solidFill>
              </a:rPr>
            </a:br>
            <a:endParaRPr lang="tr-TR" sz="3600" dirty="0">
              <a:solidFill>
                <a:srgbClr val="087240"/>
              </a:solidFill>
            </a:endParaRPr>
          </a:p>
        </p:txBody>
      </p:sp>
      <p:sp>
        <p:nvSpPr>
          <p:cNvPr id="3" name="Alt Başlık 2"/>
          <p:cNvSpPr>
            <a:spLocks noGrp="1"/>
          </p:cNvSpPr>
          <p:nvPr>
            <p:ph type="subTitle" idx="1"/>
          </p:nvPr>
        </p:nvSpPr>
        <p:spPr>
          <a:xfrm>
            <a:off x="539166" y="2924944"/>
            <a:ext cx="8352928" cy="1752600"/>
          </a:xfrm>
        </p:spPr>
        <p:txBody>
          <a:bodyPr>
            <a:noAutofit/>
          </a:bodyPr>
          <a:lstStyle/>
          <a:p>
            <a:pPr marL="514350" indent="-514350" algn="l">
              <a:buFont typeface="+mj-lt"/>
              <a:buAutoNum type="alphaLcParenR"/>
            </a:pPr>
            <a:r>
              <a:rPr lang="tr-TR" sz="2400" dirty="0" smtClean="0">
                <a:solidFill>
                  <a:srgbClr val="087240"/>
                </a:solidFill>
              </a:rPr>
              <a:t>“</a:t>
            </a:r>
            <a:r>
              <a:rPr lang="tr-TR" sz="2400" dirty="0">
                <a:solidFill>
                  <a:srgbClr val="087240"/>
                </a:solidFill>
              </a:rPr>
              <a:t>Temizlik imanın yarısıdır.”</a:t>
            </a:r>
          </a:p>
          <a:p>
            <a:pPr marL="514350" indent="-514350" algn="l">
              <a:buFont typeface="+mj-lt"/>
              <a:buAutoNum type="alphaLcParenR"/>
            </a:pPr>
            <a:r>
              <a:rPr lang="tr-TR" sz="2400" dirty="0" smtClean="0">
                <a:solidFill>
                  <a:srgbClr val="087240"/>
                </a:solidFill>
              </a:rPr>
              <a:t>“Süt </a:t>
            </a:r>
            <a:r>
              <a:rPr lang="tr-TR" sz="2400" dirty="0">
                <a:solidFill>
                  <a:srgbClr val="087240"/>
                </a:solidFill>
              </a:rPr>
              <a:t>içtiğiniz zaman ağzınızı su ile çalkalayınız. Çünkü süt yağlıdır.”</a:t>
            </a:r>
          </a:p>
          <a:p>
            <a:pPr marL="514350" indent="-514350" algn="l">
              <a:buFont typeface="+mj-lt"/>
              <a:buAutoNum type="alphaLcParenR"/>
            </a:pPr>
            <a:r>
              <a:rPr lang="tr-TR" sz="2400" dirty="0" smtClean="0">
                <a:solidFill>
                  <a:srgbClr val="087240"/>
                </a:solidFill>
              </a:rPr>
              <a:t>“İnsanlar </a:t>
            </a:r>
            <a:r>
              <a:rPr lang="tr-TR" sz="2400" dirty="0">
                <a:solidFill>
                  <a:srgbClr val="087240"/>
                </a:solidFill>
              </a:rPr>
              <a:t>tarağın dişleri gibi eşittirler.”</a:t>
            </a:r>
          </a:p>
          <a:p>
            <a:pPr marL="514350" indent="-514350" algn="l">
              <a:buFont typeface="+mj-lt"/>
              <a:buAutoNum type="alphaLcParenR"/>
            </a:pPr>
            <a:r>
              <a:rPr lang="tr-TR" sz="2400" dirty="0" smtClean="0">
                <a:solidFill>
                  <a:srgbClr val="087240"/>
                </a:solidFill>
              </a:rPr>
              <a:t>“Allah </a:t>
            </a:r>
            <a:r>
              <a:rPr lang="tr-TR" sz="2400" dirty="0">
                <a:solidFill>
                  <a:srgbClr val="087240"/>
                </a:solidFill>
              </a:rPr>
              <a:t>temizdir, temizliği sever.”</a:t>
            </a:r>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65615" y="86436"/>
            <a:ext cx="3167966" cy="1484784"/>
          </a:xfrm>
          <a:prstGeom prst="rect">
            <a:avLst/>
          </a:prstGeom>
        </p:spPr>
      </p:pic>
      <p:pic>
        <p:nvPicPr>
          <p:cNvPr id="5" name="Resim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724128" y="86436"/>
            <a:ext cx="3167966" cy="1484784"/>
          </a:xfrm>
          <a:prstGeom prst="rect">
            <a:avLst/>
          </a:prstGeom>
        </p:spPr>
      </p:pic>
      <p:pic>
        <p:nvPicPr>
          <p:cNvPr id="6" name="Resim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4043656" y="-310993"/>
            <a:ext cx="1172138" cy="2592288"/>
          </a:xfrm>
          <a:prstGeom prst="rect">
            <a:avLst/>
          </a:prstGeom>
        </p:spPr>
      </p:pic>
      <p:sp>
        <p:nvSpPr>
          <p:cNvPr id="7" name="Metin kutusu 6"/>
          <p:cNvSpPr txBox="1"/>
          <p:nvPr/>
        </p:nvSpPr>
        <p:spPr>
          <a:xfrm>
            <a:off x="2267744" y="5301208"/>
            <a:ext cx="1065837" cy="1200329"/>
          </a:xfrm>
          <a:prstGeom prst="rect">
            <a:avLst/>
          </a:prstGeom>
          <a:noFill/>
        </p:spPr>
        <p:txBody>
          <a:bodyPr wrap="square" rtlCol="0">
            <a:spAutoFit/>
          </a:bodyPr>
          <a:lstStyle/>
          <a:p>
            <a:pPr algn="ctr"/>
            <a:r>
              <a:rPr lang="tr-TR" sz="7200" b="1" dirty="0" smtClean="0">
                <a:solidFill>
                  <a:srgbClr val="087240"/>
                </a:solidFill>
              </a:rPr>
              <a:t>D</a:t>
            </a:r>
            <a:endParaRPr lang="tr-TR" sz="7200" b="1" dirty="0">
              <a:solidFill>
                <a:srgbClr val="087240"/>
              </a:solidFill>
            </a:endParaRPr>
          </a:p>
        </p:txBody>
      </p:sp>
      <p:pic>
        <p:nvPicPr>
          <p:cNvPr id="1026" name="Picture 2" descr="C:\Users\USER\AppData\Local\Microsoft\Windows\Temporary Internet Files\Content.IE5\G5ZICTNA\MC900438000[1].wmf"/>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640137" y="5211213"/>
            <a:ext cx="1863725" cy="1270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12004304"/>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nodeType="with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p:cTn id="12" dur="500" fill="hold"/>
                                        <p:tgtEl>
                                          <p:spTgt spid="1026"/>
                                        </p:tgtEl>
                                        <p:attrNameLst>
                                          <p:attrName>ppt_w</p:attrName>
                                        </p:attrNameLst>
                                      </p:cBhvr>
                                      <p:tavLst>
                                        <p:tav tm="0">
                                          <p:val>
                                            <p:fltVal val="0"/>
                                          </p:val>
                                        </p:tav>
                                        <p:tav tm="100000">
                                          <p:val>
                                            <p:strVal val="#ppt_w"/>
                                          </p:val>
                                        </p:tav>
                                      </p:tavLst>
                                    </p:anim>
                                    <p:anim calcmode="lin" valueType="num">
                                      <p:cBhvr>
                                        <p:cTn id="13" dur="500" fill="hold"/>
                                        <p:tgtEl>
                                          <p:spTgt spid="1026"/>
                                        </p:tgtEl>
                                        <p:attrNameLst>
                                          <p:attrName>ppt_h</p:attrName>
                                        </p:attrNameLst>
                                      </p:cBhvr>
                                      <p:tavLst>
                                        <p:tav tm="0">
                                          <p:val>
                                            <p:fltVal val="0"/>
                                          </p:val>
                                        </p:tav>
                                        <p:tav tm="100000">
                                          <p:val>
                                            <p:strVal val="#ppt_h"/>
                                          </p:val>
                                        </p:tav>
                                      </p:tavLst>
                                    </p:anim>
                                    <p:animEffect transition="in" filter="fade">
                                      <p:cBhvr>
                                        <p:cTn id="14"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51520" y="274638"/>
            <a:ext cx="8435280" cy="1143000"/>
          </a:xfrm>
        </p:spPr>
        <p:txBody>
          <a:bodyPr>
            <a:normAutofit fontScale="90000"/>
          </a:bodyPr>
          <a:lstStyle/>
          <a:p>
            <a:r>
              <a:rPr lang="tr-TR" dirty="0" smtClean="0"/>
              <a:t>Hangi Çocuk Olacağınıza Karar Verdiniz Mi?</a:t>
            </a:r>
            <a:endParaRPr lang="tr-TR" dirty="0"/>
          </a:p>
        </p:txBody>
      </p:sp>
      <p:pic>
        <p:nvPicPr>
          <p:cNvPr id="2050" name="Picture 2" descr="C:\Users\USER\AppData\Local\Microsoft\Windows\Temporary Internet Files\Content.IE5\97HWGJBQ\MM900395724[1].gif"/>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03648" y="2204864"/>
            <a:ext cx="1728192" cy="1505255"/>
          </a:xfrm>
          <a:prstGeom prst="rect">
            <a:avLst/>
          </a:prstGeom>
          <a:noFill/>
          <a:extLst>
            <a:ext uri="{909E8E84-426E-40DD-AFC4-6F175D3DCCD1}">
              <a14:hiddenFill xmlns:a14="http://schemas.microsoft.com/office/drawing/2010/main" xmlns="">
                <a:solidFill>
                  <a:srgbClr val="FFFFFF"/>
                </a:solidFill>
              </a14:hiddenFill>
            </a:ext>
          </a:extLst>
        </p:spPr>
      </p:pic>
      <p:pic>
        <p:nvPicPr>
          <p:cNvPr id="2051" name="Picture 3" descr="C:\Users\USER\AppData\Local\Microsoft\Windows\Temporary Internet Files\Content.IE5\G5ZICTNA\MM900356612[1].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660232" y="1988841"/>
            <a:ext cx="1728192" cy="1833694"/>
          </a:xfrm>
          <a:prstGeom prst="rect">
            <a:avLst/>
          </a:prstGeom>
          <a:noFill/>
          <a:extLst>
            <a:ext uri="{909E8E84-426E-40DD-AFC4-6F175D3DCCD1}">
              <a14:hiddenFill xmlns:a14="http://schemas.microsoft.com/office/drawing/2010/main" xmlns="">
                <a:solidFill>
                  <a:srgbClr val="FFFFFF"/>
                </a:solidFill>
              </a14:hiddenFill>
            </a:ext>
          </a:extLst>
        </p:spPr>
      </p:pic>
      <p:pic>
        <p:nvPicPr>
          <p:cNvPr id="2052" name="Picture 4" descr="C:\Users\USER\AppData\Local\Microsoft\Windows\Temporary Internet Files\Content.IE5\97HWGJBQ\MM900356614[1].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004048" y="1628800"/>
            <a:ext cx="1656184" cy="2274763"/>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Resim 3"/>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207853" y="3886200"/>
            <a:ext cx="3333750" cy="2343150"/>
          </a:xfrm>
          <a:prstGeom prst="rect">
            <a:avLst/>
          </a:prstGeom>
        </p:spPr>
      </p:pic>
      <p:pic>
        <p:nvPicPr>
          <p:cNvPr id="5" name="Resim 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138821" y="3886200"/>
            <a:ext cx="2113829" cy="2063080"/>
          </a:xfrm>
          <a:prstGeom prst="rect">
            <a:avLst/>
          </a:prstGeom>
        </p:spPr>
      </p:pic>
      <p:sp>
        <p:nvSpPr>
          <p:cNvPr id="6" name="Metin kutusu 5"/>
          <p:cNvSpPr txBox="1"/>
          <p:nvPr/>
        </p:nvSpPr>
        <p:spPr>
          <a:xfrm>
            <a:off x="1403648" y="1320638"/>
            <a:ext cx="2016224" cy="3170099"/>
          </a:xfrm>
          <a:prstGeom prst="rect">
            <a:avLst/>
          </a:prstGeom>
          <a:noFill/>
        </p:spPr>
        <p:txBody>
          <a:bodyPr wrap="square" rtlCol="0">
            <a:spAutoFit/>
          </a:bodyPr>
          <a:lstStyle/>
          <a:p>
            <a:r>
              <a:rPr lang="tr-TR" sz="20000" dirty="0" smtClean="0">
                <a:solidFill>
                  <a:srgbClr val="FF0000"/>
                </a:solidFill>
                <a:latin typeface="Arial Narrow" panose="020B0606020202030204" pitchFamily="34" charset="0"/>
              </a:rPr>
              <a:t>X</a:t>
            </a:r>
            <a:endParaRPr lang="tr-TR" sz="20000" dirty="0">
              <a:solidFill>
                <a:srgbClr val="FF0000"/>
              </a:solidFill>
              <a:latin typeface="Arial Narrow" panose="020B0606020202030204" pitchFamily="34" charset="0"/>
            </a:endParaRPr>
          </a:p>
        </p:txBody>
      </p:sp>
    </p:spTree>
    <p:extLst>
      <p:ext uri="{BB962C8B-B14F-4D97-AF65-F5344CB8AC3E}">
        <p14:creationId xmlns:p14="http://schemas.microsoft.com/office/powerpoint/2010/main" xmlns="" val="2081194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1000" fill="hold"/>
                                        <p:tgtEl>
                                          <p:spTgt spid="2050"/>
                                        </p:tgtEl>
                                        <p:attrNameLst>
                                          <p:attrName>ppt_w</p:attrName>
                                        </p:attrNameLst>
                                      </p:cBhvr>
                                      <p:tavLst>
                                        <p:tav tm="0">
                                          <p:val>
                                            <p:fltVal val="0"/>
                                          </p:val>
                                        </p:tav>
                                        <p:tav tm="100000">
                                          <p:val>
                                            <p:strVal val="#ppt_w"/>
                                          </p:val>
                                        </p:tav>
                                      </p:tavLst>
                                    </p:anim>
                                    <p:anim calcmode="lin" valueType="num">
                                      <p:cBhvr>
                                        <p:cTn id="8" dur="1000" fill="hold"/>
                                        <p:tgtEl>
                                          <p:spTgt spid="2050"/>
                                        </p:tgtEl>
                                        <p:attrNameLst>
                                          <p:attrName>ppt_h</p:attrName>
                                        </p:attrNameLst>
                                      </p:cBhvr>
                                      <p:tavLst>
                                        <p:tav tm="0">
                                          <p:val>
                                            <p:fltVal val="0"/>
                                          </p:val>
                                        </p:tav>
                                        <p:tav tm="100000">
                                          <p:val>
                                            <p:strVal val="#ppt_h"/>
                                          </p:val>
                                        </p:tav>
                                      </p:tavLst>
                                    </p:anim>
                                    <p:anim calcmode="lin" valueType="num">
                                      <p:cBhvr>
                                        <p:cTn id="9" dur="1000" fill="hold"/>
                                        <p:tgtEl>
                                          <p:spTgt spid="2050"/>
                                        </p:tgtEl>
                                        <p:attrNameLst>
                                          <p:attrName>style.rotation</p:attrName>
                                        </p:attrNameLst>
                                      </p:cBhvr>
                                      <p:tavLst>
                                        <p:tav tm="0">
                                          <p:val>
                                            <p:fltVal val="90"/>
                                          </p:val>
                                        </p:tav>
                                        <p:tav tm="100000">
                                          <p:val>
                                            <p:fltVal val="0"/>
                                          </p:val>
                                        </p:tav>
                                      </p:tavLst>
                                    </p:anim>
                                    <p:animEffect transition="in" filter="fade">
                                      <p:cBhvr>
                                        <p:cTn id="10" dur="1000"/>
                                        <p:tgtEl>
                                          <p:spTgt spid="2050"/>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052"/>
                                        </p:tgtEl>
                                        <p:attrNameLst>
                                          <p:attrName>style.visibility</p:attrName>
                                        </p:attrNameLst>
                                      </p:cBhvr>
                                      <p:to>
                                        <p:strVal val="visible"/>
                                      </p:to>
                                    </p:set>
                                    <p:anim calcmode="lin" valueType="num">
                                      <p:cBhvr>
                                        <p:cTn id="15" dur="1000" fill="hold"/>
                                        <p:tgtEl>
                                          <p:spTgt spid="2052"/>
                                        </p:tgtEl>
                                        <p:attrNameLst>
                                          <p:attrName>ppt_w</p:attrName>
                                        </p:attrNameLst>
                                      </p:cBhvr>
                                      <p:tavLst>
                                        <p:tav tm="0">
                                          <p:val>
                                            <p:fltVal val="0"/>
                                          </p:val>
                                        </p:tav>
                                        <p:tav tm="100000">
                                          <p:val>
                                            <p:strVal val="#ppt_w"/>
                                          </p:val>
                                        </p:tav>
                                      </p:tavLst>
                                    </p:anim>
                                    <p:anim calcmode="lin" valueType="num">
                                      <p:cBhvr>
                                        <p:cTn id="16" dur="1000" fill="hold"/>
                                        <p:tgtEl>
                                          <p:spTgt spid="2052"/>
                                        </p:tgtEl>
                                        <p:attrNameLst>
                                          <p:attrName>ppt_h</p:attrName>
                                        </p:attrNameLst>
                                      </p:cBhvr>
                                      <p:tavLst>
                                        <p:tav tm="0">
                                          <p:val>
                                            <p:fltVal val="0"/>
                                          </p:val>
                                        </p:tav>
                                        <p:tav tm="100000">
                                          <p:val>
                                            <p:strVal val="#ppt_h"/>
                                          </p:val>
                                        </p:tav>
                                      </p:tavLst>
                                    </p:anim>
                                    <p:anim calcmode="lin" valueType="num">
                                      <p:cBhvr>
                                        <p:cTn id="17" dur="1000" fill="hold"/>
                                        <p:tgtEl>
                                          <p:spTgt spid="2052"/>
                                        </p:tgtEl>
                                        <p:attrNameLst>
                                          <p:attrName>style.rotation</p:attrName>
                                        </p:attrNameLst>
                                      </p:cBhvr>
                                      <p:tavLst>
                                        <p:tav tm="0">
                                          <p:val>
                                            <p:fltVal val="90"/>
                                          </p:val>
                                        </p:tav>
                                        <p:tav tm="100000">
                                          <p:val>
                                            <p:fltVal val="0"/>
                                          </p:val>
                                        </p:tav>
                                      </p:tavLst>
                                    </p:anim>
                                    <p:animEffect transition="in" filter="fade">
                                      <p:cBhvr>
                                        <p:cTn id="18" dur="1000"/>
                                        <p:tgtEl>
                                          <p:spTgt spid="2052"/>
                                        </p:tgtEl>
                                      </p:cBhvr>
                                    </p:animEffect>
                                  </p:childTnLst>
                                </p:cTn>
                              </p:par>
                              <p:par>
                                <p:cTn id="19" presetID="31" presetClass="entr" presetSubtype="0" fill="hold" nodeType="withEffect">
                                  <p:stCondLst>
                                    <p:cond delay="0"/>
                                  </p:stCondLst>
                                  <p:childTnLst>
                                    <p:set>
                                      <p:cBhvr>
                                        <p:cTn id="20" dur="1" fill="hold">
                                          <p:stCondLst>
                                            <p:cond delay="0"/>
                                          </p:stCondLst>
                                        </p:cTn>
                                        <p:tgtEl>
                                          <p:spTgt spid="2051"/>
                                        </p:tgtEl>
                                        <p:attrNameLst>
                                          <p:attrName>style.visibility</p:attrName>
                                        </p:attrNameLst>
                                      </p:cBhvr>
                                      <p:to>
                                        <p:strVal val="visible"/>
                                      </p:to>
                                    </p:set>
                                    <p:anim calcmode="lin" valueType="num">
                                      <p:cBhvr>
                                        <p:cTn id="21" dur="1000" fill="hold"/>
                                        <p:tgtEl>
                                          <p:spTgt spid="2051"/>
                                        </p:tgtEl>
                                        <p:attrNameLst>
                                          <p:attrName>ppt_w</p:attrName>
                                        </p:attrNameLst>
                                      </p:cBhvr>
                                      <p:tavLst>
                                        <p:tav tm="0">
                                          <p:val>
                                            <p:fltVal val="0"/>
                                          </p:val>
                                        </p:tav>
                                        <p:tav tm="100000">
                                          <p:val>
                                            <p:strVal val="#ppt_w"/>
                                          </p:val>
                                        </p:tav>
                                      </p:tavLst>
                                    </p:anim>
                                    <p:anim calcmode="lin" valueType="num">
                                      <p:cBhvr>
                                        <p:cTn id="22" dur="1000" fill="hold"/>
                                        <p:tgtEl>
                                          <p:spTgt spid="2051"/>
                                        </p:tgtEl>
                                        <p:attrNameLst>
                                          <p:attrName>ppt_h</p:attrName>
                                        </p:attrNameLst>
                                      </p:cBhvr>
                                      <p:tavLst>
                                        <p:tav tm="0">
                                          <p:val>
                                            <p:fltVal val="0"/>
                                          </p:val>
                                        </p:tav>
                                        <p:tav tm="100000">
                                          <p:val>
                                            <p:strVal val="#ppt_h"/>
                                          </p:val>
                                        </p:tav>
                                      </p:tavLst>
                                    </p:anim>
                                    <p:anim calcmode="lin" valueType="num">
                                      <p:cBhvr>
                                        <p:cTn id="23" dur="1000" fill="hold"/>
                                        <p:tgtEl>
                                          <p:spTgt spid="2051"/>
                                        </p:tgtEl>
                                        <p:attrNameLst>
                                          <p:attrName>style.rotation</p:attrName>
                                        </p:attrNameLst>
                                      </p:cBhvr>
                                      <p:tavLst>
                                        <p:tav tm="0">
                                          <p:val>
                                            <p:fltVal val="90"/>
                                          </p:val>
                                        </p:tav>
                                        <p:tav tm="100000">
                                          <p:val>
                                            <p:fltVal val="0"/>
                                          </p:val>
                                        </p:tav>
                                      </p:tavLst>
                                    </p:anim>
                                    <p:animEffect transition="in" filter="fade">
                                      <p:cBhvr>
                                        <p:cTn id="24" dur="1000"/>
                                        <p:tgtEl>
                                          <p:spTgt spid="205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par>
                                <p:cTn id="30" presetID="10" presetClass="entr" presetSubtype="0"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075" name="Picture 3" descr="C:\Users\USER\AppData\Local\Microsoft\Windows\Temporary Internet Files\Content.IE5\2JNBHD8M\MC900440442[2].wm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657600" y="2849562"/>
            <a:ext cx="1828800" cy="1158875"/>
          </a:xfrm>
          <a:prstGeom prst="rect">
            <a:avLst/>
          </a:prstGeom>
          <a:noFill/>
          <a:extLst>
            <a:ext uri="{909E8E84-426E-40DD-AFC4-6F175D3DCCD1}">
              <a14:hiddenFill xmlns:a14="http://schemas.microsoft.com/office/drawing/2010/main" xmlns="">
                <a:solidFill>
                  <a:srgbClr val="FFFFFF"/>
                </a:solidFill>
              </a14:hiddenFill>
            </a:ext>
          </a:extLst>
        </p:spPr>
      </p:pic>
      <p:pic>
        <p:nvPicPr>
          <p:cNvPr id="3076" name="Picture 4" descr="C:\Users\USER\AppData\Local\Microsoft\Windows\Temporary Internet Files\Content.IE5\2JNBHD8M\MC900440442[2].wm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980728"/>
            <a:ext cx="8136904" cy="54006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Başlık 7"/>
          <p:cNvSpPr>
            <a:spLocks noGrp="1"/>
          </p:cNvSpPr>
          <p:nvPr>
            <p:ph type="title"/>
          </p:nvPr>
        </p:nvSpPr>
        <p:spPr>
          <a:xfrm rot="20690657">
            <a:off x="613828" y="2566294"/>
            <a:ext cx="4013200" cy="1102094"/>
          </a:xfrm>
        </p:spPr>
        <p:txBody>
          <a:bodyPr>
            <a:noAutofit/>
          </a:bodyPr>
          <a:lstStyle/>
          <a:p>
            <a:pPr lvl="0">
              <a:spcBef>
                <a:spcPts val="0"/>
              </a:spcBef>
            </a:pPr>
            <a:r>
              <a:rPr lang="tr-TR" sz="3200" b="0" cap="none" dirty="0" smtClean="0">
                <a:solidFill>
                  <a:srgbClr val="FFFF00"/>
                </a:solidFill>
                <a:effectLst/>
                <a:latin typeface="Comic Sans MS" panose="030F0702030302020204" pitchFamily="66" charset="0"/>
                <a:ea typeface="+mn-ea"/>
                <a:cs typeface="+mn-cs"/>
              </a:rPr>
              <a:t>Dinlediğiniz İçin Teşekkürler Arkadaşlar</a:t>
            </a:r>
            <a:r>
              <a:rPr lang="tr-TR" sz="3200" b="0" cap="none" dirty="0">
                <a:solidFill>
                  <a:srgbClr val="FFFF00"/>
                </a:solidFill>
                <a:effectLst/>
                <a:latin typeface="Comic Sans MS" panose="030F0702030302020204" pitchFamily="66" charset="0"/>
                <a:ea typeface="+mn-ea"/>
                <a:cs typeface="+mn-cs"/>
              </a:rPr>
              <a:t/>
            </a:r>
            <a:br>
              <a:rPr lang="tr-TR" sz="3200" b="0" cap="none" dirty="0">
                <a:solidFill>
                  <a:srgbClr val="FFFF00"/>
                </a:solidFill>
                <a:effectLst/>
                <a:latin typeface="Comic Sans MS" panose="030F0702030302020204" pitchFamily="66" charset="0"/>
                <a:ea typeface="+mn-ea"/>
                <a:cs typeface="+mn-cs"/>
              </a:rPr>
            </a:br>
            <a:endParaRPr lang="tr-TR" sz="3200" dirty="0"/>
          </a:p>
        </p:txBody>
      </p:sp>
      <p:sp>
        <p:nvSpPr>
          <p:cNvPr id="2" name="Metin kutusu 1"/>
          <p:cNvSpPr txBox="1"/>
          <p:nvPr/>
        </p:nvSpPr>
        <p:spPr>
          <a:xfrm>
            <a:off x="6588224" y="6093296"/>
            <a:ext cx="2232248" cy="369332"/>
          </a:xfrm>
          <a:prstGeom prst="rect">
            <a:avLst/>
          </a:prstGeom>
          <a:noFill/>
        </p:spPr>
        <p:txBody>
          <a:bodyPr wrap="square" rtlCol="0">
            <a:spAutoFit/>
          </a:bodyPr>
          <a:lstStyle/>
          <a:p>
            <a:r>
              <a:rPr lang="tr-TR" dirty="0" smtClean="0">
                <a:solidFill>
                  <a:srgbClr val="FFC000"/>
                </a:solidFill>
              </a:rPr>
              <a:t>Tuğba Velioğlu</a:t>
            </a:r>
            <a:endParaRPr lang="tr-TR" dirty="0">
              <a:solidFill>
                <a:srgbClr val="FFC000"/>
              </a:solidFill>
            </a:endParaRPr>
          </a:p>
        </p:txBody>
      </p:sp>
    </p:spTree>
    <p:extLst>
      <p:ext uri="{BB962C8B-B14F-4D97-AF65-F5344CB8AC3E}">
        <p14:creationId xmlns:p14="http://schemas.microsoft.com/office/powerpoint/2010/main" xmlns="" val="80285447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İçerik Yer Tutucusu 4"/>
          <p:cNvGraphicFramePr>
            <a:graphicFrameLocks noGrp="1"/>
          </p:cNvGraphicFramePr>
          <p:nvPr>
            <p:ph idx="1"/>
            <p:extLst>
              <p:ext uri="{D42A27DB-BD31-4B8C-83A1-F6EECF244321}">
                <p14:modId xmlns:p14="http://schemas.microsoft.com/office/powerpoint/2010/main" xmlns="" val="203371310"/>
              </p:ext>
            </p:extLst>
          </p:nvPr>
        </p:nvGraphicFramePr>
        <p:xfrm>
          <a:off x="395536" y="1261189"/>
          <a:ext cx="8229600" cy="55774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Metin kutusu 1"/>
          <p:cNvSpPr txBox="1"/>
          <p:nvPr/>
        </p:nvSpPr>
        <p:spPr>
          <a:xfrm>
            <a:off x="467544" y="404664"/>
            <a:ext cx="8280920" cy="1077218"/>
          </a:xfrm>
          <a:prstGeom prst="rect">
            <a:avLst/>
          </a:prstGeom>
          <a:solidFill>
            <a:srgbClr val="0099FF"/>
          </a:solidFill>
        </p:spPr>
        <p:txBody>
          <a:bodyPr wrap="square" rtlCol="0">
            <a:spAutoFit/>
          </a:bodyPr>
          <a:lstStyle/>
          <a:p>
            <a:pPr algn="ctr"/>
            <a:r>
              <a:rPr lang="tr-TR" sz="3200" b="1" dirty="0" smtClean="0">
                <a:solidFill>
                  <a:srgbClr val="FF0000"/>
                </a:solidFill>
              </a:rPr>
              <a:t>MÜSLÜMAN HANGİ TÜR TEMİZLİKLERE DİKKAT ETMELİDİR?</a:t>
            </a:r>
            <a:endParaRPr lang="tr-TR" sz="3200" b="1" dirty="0">
              <a:solidFill>
                <a:srgbClr val="FF0000"/>
              </a:solidFill>
            </a:endParaRPr>
          </a:p>
        </p:txBody>
      </p:sp>
    </p:spTree>
    <p:extLst>
      <p:ext uri="{BB962C8B-B14F-4D97-AF65-F5344CB8AC3E}">
        <p14:creationId xmlns:p14="http://schemas.microsoft.com/office/powerpoint/2010/main" xmlns="" val="3898067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graphicEl>
                                              <a:dgm id="{B27645D7-E3B6-4075-B322-CCBAFE581384}"/>
                                            </p:graphicEl>
                                          </p:spTgt>
                                        </p:tgtEl>
                                        <p:attrNameLst>
                                          <p:attrName>style.visibility</p:attrName>
                                        </p:attrNameLst>
                                      </p:cBhvr>
                                      <p:to>
                                        <p:strVal val="visible"/>
                                      </p:to>
                                    </p:set>
                                    <p:anim calcmode="lin" valueType="num">
                                      <p:cBhvr additive="base">
                                        <p:cTn id="7" dur="500" fill="hold"/>
                                        <p:tgtEl>
                                          <p:spTgt spid="5">
                                            <p:graphicEl>
                                              <a:dgm id="{B27645D7-E3B6-4075-B322-CCBAFE581384}"/>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graphicEl>
                                              <a:dgm id="{B27645D7-E3B6-4075-B322-CCBAFE581384}"/>
                                            </p:graphic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graphicEl>
                                              <a:dgm id="{7B2186DC-F9D6-4CAE-BA06-ED80EBCFB1B5}"/>
                                            </p:graphicEl>
                                          </p:spTgt>
                                        </p:tgtEl>
                                        <p:attrNameLst>
                                          <p:attrName>style.visibility</p:attrName>
                                        </p:attrNameLst>
                                      </p:cBhvr>
                                      <p:to>
                                        <p:strVal val="visible"/>
                                      </p:to>
                                    </p:set>
                                    <p:anim calcmode="lin" valueType="num">
                                      <p:cBhvr additive="base">
                                        <p:cTn id="11" dur="500" fill="hold"/>
                                        <p:tgtEl>
                                          <p:spTgt spid="5">
                                            <p:graphicEl>
                                              <a:dgm id="{7B2186DC-F9D6-4CAE-BA06-ED80EBCFB1B5}"/>
                                            </p:graphic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graphicEl>
                                              <a:dgm id="{7B2186DC-F9D6-4CAE-BA06-ED80EBCFB1B5}"/>
                                            </p:graphic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graphicEl>
                                              <a:dgm id="{ACA95BDF-83EB-41FB-9499-6719DE48010D}"/>
                                            </p:graphicEl>
                                          </p:spTgt>
                                        </p:tgtEl>
                                        <p:attrNameLst>
                                          <p:attrName>style.visibility</p:attrName>
                                        </p:attrNameLst>
                                      </p:cBhvr>
                                      <p:to>
                                        <p:strVal val="visible"/>
                                      </p:to>
                                    </p:set>
                                    <p:anim calcmode="lin" valueType="num">
                                      <p:cBhvr additive="base">
                                        <p:cTn id="17" dur="500" fill="hold"/>
                                        <p:tgtEl>
                                          <p:spTgt spid="5">
                                            <p:graphicEl>
                                              <a:dgm id="{ACA95BDF-83EB-41FB-9499-6719DE48010D}"/>
                                            </p:graphic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graphicEl>
                                              <a:dgm id="{ACA95BDF-83EB-41FB-9499-6719DE48010D}"/>
                                            </p:graphic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graphicEl>
                                              <a:dgm id="{FF83A753-7567-46D1-8AD8-EFE2F97558F7}"/>
                                            </p:graphicEl>
                                          </p:spTgt>
                                        </p:tgtEl>
                                        <p:attrNameLst>
                                          <p:attrName>style.visibility</p:attrName>
                                        </p:attrNameLst>
                                      </p:cBhvr>
                                      <p:to>
                                        <p:strVal val="visible"/>
                                      </p:to>
                                    </p:set>
                                    <p:anim calcmode="lin" valueType="num">
                                      <p:cBhvr additive="base">
                                        <p:cTn id="21" dur="500" fill="hold"/>
                                        <p:tgtEl>
                                          <p:spTgt spid="5">
                                            <p:graphicEl>
                                              <a:dgm id="{FF83A753-7567-46D1-8AD8-EFE2F97558F7}"/>
                                            </p:graphic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graphicEl>
                                              <a:dgm id="{FF83A753-7567-46D1-8AD8-EFE2F97558F7}"/>
                                            </p:graphic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
                                            <p:graphicEl>
                                              <a:dgm id="{342078A5-D337-4E5F-B2A1-F2F4F6068F9F}"/>
                                            </p:graphicEl>
                                          </p:spTgt>
                                        </p:tgtEl>
                                        <p:attrNameLst>
                                          <p:attrName>style.visibility</p:attrName>
                                        </p:attrNameLst>
                                      </p:cBhvr>
                                      <p:to>
                                        <p:strVal val="visible"/>
                                      </p:to>
                                    </p:set>
                                    <p:anim calcmode="lin" valueType="num">
                                      <p:cBhvr additive="base">
                                        <p:cTn id="25" dur="500" fill="hold"/>
                                        <p:tgtEl>
                                          <p:spTgt spid="5">
                                            <p:graphicEl>
                                              <a:dgm id="{342078A5-D337-4E5F-B2A1-F2F4F6068F9F}"/>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graphicEl>
                                              <a:dgm id="{342078A5-D337-4E5F-B2A1-F2F4F6068F9F}"/>
                                            </p:graphic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graphicEl>
                                              <a:dgm id="{F9BEFA87-67B9-40CF-A2A8-141882A22296}"/>
                                            </p:graphicEl>
                                          </p:spTgt>
                                        </p:tgtEl>
                                        <p:attrNameLst>
                                          <p:attrName>style.visibility</p:attrName>
                                        </p:attrNameLst>
                                      </p:cBhvr>
                                      <p:to>
                                        <p:strVal val="visible"/>
                                      </p:to>
                                    </p:set>
                                    <p:anim calcmode="lin" valueType="num">
                                      <p:cBhvr additive="base">
                                        <p:cTn id="31" dur="500" fill="hold"/>
                                        <p:tgtEl>
                                          <p:spTgt spid="5">
                                            <p:graphicEl>
                                              <a:dgm id="{F9BEFA87-67B9-40CF-A2A8-141882A22296}"/>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graphicEl>
                                              <a:dgm id="{F9BEFA87-67B9-40CF-A2A8-141882A22296}"/>
                                            </p:graphic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
                                            <p:graphicEl>
                                              <a:dgm id="{CD5CB194-1A71-40DA-919B-4A614563A422}"/>
                                            </p:graphicEl>
                                          </p:spTgt>
                                        </p:tgtEl>
                                        <p:attrNameLst>
                                          <p:attrName>style.visibility</p:attrName>
                                        </p:attrNameLst>
                                      </p:cBhvr>
                                      <p:to>
                                        <p:strVal val="visible"/>
                                      </p:to>
                                    </p:set>
                                    <p:anim calcmode="lin" valueType="num">
                                      <p:cBhvr additive="base">
                                        <p:cTn id="35" dur="500" fill="hold"/>
                                        <p:tgtEl>
                                          <p:spTgt spid="5">
                                            <p:graphicEl>
                                              <a:dgm id="{CD5CB194-1A71-40DA-919B-4A614563A422}"/>
                                            </p:graphicEl>
                                          </p:spTgt>
                                        </p:tgtEl>
                                        <p:attrNameLst>
                                          <p:attrName>ppt_x</p:attrName>
                                        </p:attrNameLst>
                                      </p:cBhvr>
                                      <p:tavLst>
                                        <p:tav tm="0">
                                          <p:val>
                                            <p:strVal val="#ppt_x"/>
                                          </p:val>
                                        </p:tav>
                                        <p:tav tm="100000">
                                          <p:val>
                                            <p:strVal val="#ppt_x"/>
                                          </p:val>
                                        </p:tav>
                                      </p:tavLst>
                                    </p:anim>
                                    <p:anim calcmode="lin" valueType="num">
                                      <p:cBhvr additive="base">
                                        <p:cTn id="36" dur="500" fill="hold"/>
                                        <p:tgtEl>
                                          <p:spTgt spid="5">
                                            <p:graphicEl>
                                              <a:dgm id="{CD5CB194-1A71-40DA-919B-4A614563A422}"/>
                                            </p:graphic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
                                            <p:graphicEl>
                                              <a:dgm id="{C7B62579-1C8D-49FE-98ED-749E5CCBEF1C}"/>
                                            </p:graphicEl>
                                          </p:spTgt>
                                        </p:tgtEl>
                                        <p:attrNameLst>
                                          <p:attrName>style.visibility</p:attrName>
                                        </p:attrNameLst>
                                      </p:cBhvr>
                                      <p:to>
                                        <p:strVal val="visible"/>
                                      </p:to>
                                    </p:set>
                                    <p:anim calcmode="lin" valueType="num">
                                      <p:cBhvr additive="base">
                                        <p:cTn id="39" dur="500" fill="hold"/>
                                        <p:tgtEl>
                                          <p:spTgt spid="5">
                                            <p:graphicEl>
                                              <a:dgm id="{C7B62579-1C8D-49FE-98ED-749E5CCBEF1C}"/>
                                            </p:graphicEl>
                                          </p:spTgt>
                                        </p:tgtEl>
                                        <p:attrNameLst>
                                          <p:attrName>ppt_x</p:attrName>
                                        </p:attrNameLst>
                                      </p:cBhvr>
                                      <p:tavLst>
                                        <p:tav tm="0">
                                          <p:val>
                                            <p:strVal val="#ppt_x"/>
                                          </p:val>
                                        </p:tav>
                                        <p:tav tm="100000">
                                          <p:val>
                                            <p:strVal val="#ppt_x"/>
                                          </p:val>
                                        </p:tav>
                                      </p:tavLst>
                                    </p:anim>
                                    <p:anim calcmode="lin" valueType="num">
                                      <p:cBhvr additive="base">
                                        <p:cTn id="40" dur="500" fill="hold"/>
                                        <p:tgtEl>
                                          <p:spTgt spid="5">
                                            <p:graphicEl>
                                              <a:dgm id="{C7B62579-1C8D-49FE-98ED-749E5CCBEF1C}"/>
                                            </p:graphic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5">
                                            <p:graphicEl>
                                              <a:dgm id="{A8E4FA16-641E-4DFF-9950-CDF6423EA0BD}"/>
                                            </p:graphicEl>
                                          </p:spTgt>
                                        </p:tgtEl>
                                        <p:attrNameLst>
                                          <p:attrName>style.visibility</p:attrName>
                                        </p:attrNameLst>
                                      </p:cBhvr>
                                      <p:to>
                                        <p:strVal val="visible"/>
                                      </p:to>
                                    </p:set>
                                    <p:anim calcmode="lin" valueType="num">
                                      <p:cBhvr additive="base">
                                        <p:cTn id="45" dur="500" fill="hold"/>
                                        <p:tgtEl>
                                          <p:spTgt spid="5">
                                            <p:graphicEl>
                                              <a:dgm id="{A8E4FA16-641E-4DFF-9950-CDF6423EA0BD}"/>
                                            </p:graphicEl>
                                          </p:spTgt>
                                        </p:tgtEl>
                                        <p:attrNameLst>
                                          <p:attrName>ppt_x</p:attrName>
                                        </p:attrNameLst>
                                      </p:cBhvr>
                                      <p:tavLst>
                                        <p:tav tm="0">
                                          <p:val>
                                            <p:strVal val="#ppt_x"/>
                                          </p:val>
                                        </p:tav>
                                        <p:tav tm="100000">
                                          <p:val>
                                            <p:strVal val="#ppt_x"/>
                                          </p:val>
                                        </p:tav>
                                      </p:tavLst>
                                    </p:anim>
                                    <p:anim calcmode="lin" valueType="num">
                                      <p:cBhvr additive="base">
                                        <p:cTn id="46" dur="500" fill="hold"/>
                                        <p:tgtEl>
                                          <p:spTgt spid="5">
                                            <p:graphicEl>
                                              <a:dgm id="{A8E4FA16-641E-4DFF-9950-CDF6423EA0BD}"/>
                                            </p:graphicEl>
                                          </p:spTgt>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5">
                                            <p:graphicEl>
                                              <a:dgm id="{17B432DC-DF23-4DA2-89DF-0F9FDF12E8CF}"/>
                                            </p:graphicEl>
                                          </p:spTgt>
                                        </p:tgtEl>
                                        <p:attrNameLst>
                                          <p:attrName>style.visibility</p:attrName>
                                        </p:attrNameLst>
                                      </p:cBhvr>
                                      <p:to>
                                        <p:strVal val="visible"/>
                                      </p:to>
                                    </p:set>
                                    <p:anim calcmode="lin" valueType="num">
                                      <p:cBhvr additive="base">
                                        <p:cTn id="49" dur="500" fill="hold"/>
                                        <p:tgtEl>
                                          <p:spTgt spid="5">
                                            <p:graphicEl>
                                              <a:dgm id="{17B432DC-DF23-4DA2-89DF-0F9FDF12E8CF}"/>
                                            </p:graphicEl>
                                          </p:spTgt>
                                        </p:tgtEl>
                                        <p:attrNameLst>
                                          <p:attrName>ppt_x</p:attrName>
                                        </p:attrNameLst>
                                      </p:cBhvr>
                                      <p:tavLst>
                                        <p:tav tm="0">
                                          <p:val>
                                            <p:strVal val="#ppt_x"/>
                                          </p:val>
                                        </p:tav>
                                        <p:tav tm="100000">
                                          <p:val>
                                            <p:strVal val="#ppt_x"/>
                                          </p:val>
                                        </p:tav>
                                      </p:tavLst>
                                    </p:anim>
                                    <p:anim calcmode="lin" valueType="num">
                                      <p:cBhvr additive="base">
                                        <p:cTn id="50" dur="500" fill="hold"/>
                                        <p:tgtEl>
                                          <p:spTgt spid="5">
                                            <p:graphicEl>
                                              <a:dgm id="{17B432DC-DF23-4DA2-89DF-0F9FDF12E8CF}"/>
                                            </p:graphicEl>
                                          </p:spTgt>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5">
                                            <p:graphicEl>
                                              <a:dgm id="{A695486C-F125-41FA-B669-E7B97F78F16B}"/>
                                            </p:graphicEl>
                                          </p:spTgt>
                                        </p:tgtEl>
                                        <p:attrNameLst>
                                          <p:attrName>style.visibility</p:attrName>
                                        </p:attrNameLst>
                                      </p:cBhvr>
                                      <p:to>
                                        <p:strVal val="visible"/>
                                      </p:to>
                                    </p:set>
                                    <p:anim calcmode="lin" valueType="num">
                                      <p:cBhvr additive="base">
                                        <p:cTn id="53" dur="500" fill="hold"/>
                                        <p:tgtEl>
                                          <p:spTgt spid="5">
                                            <p:graphicEl>
                                              <a:dgm id="{A695486C-F125-41FA-B669-E7B97F78F16B}"/>
                                            </p:graphicEl>
                                          </p:spTgt>
                                        </p:tgtEl>
                                        <p:attrNameLst>
                                          <p:attrName>ppt_x</p:attrName>
                                        </p:attrNameLst>
                                      </p:cBhvr>
                                      <p:tavLst>
                                        <p:tav tm="0">
                                          <p:val>
                                            <p:strVal val="#ppt_x"/>
                                          </p:val>
                                        </p:tav>
                                        <p:tav tm="100000">
                                          <p:val>
                                            <p:strVal val="#ppt_x"/>
                                          </p:val>
                                        </p:tav>
                                      </p:tavLst>
                                    </p:anim>
                                    <p:anim calcmode="lin" valueType="num">
                                      <p:cBhvr additive="base">
                                        <p:cTn id="54" dur="500" fill="hold"/>
                                        <p:tgtEl>
                                          <p:spTgt spid="5">
                                            <p:graphicEl>
                                              <a:dgm id="{A695486C-F125-41FA-B669-E7B97F78F16B}"/>
                                            </p:graphic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5">
                                            <p:graphicEl>
                                              <a:dgm id="{CD62E2A9-4B18-4F20-A113-92A141930663}"/>
                                            </p:graphicEl>
                                          </p:spTgt>
                                        </p:tgtEl>
                                        <p:attrNameLst>
                                          <p:attrName>style.visibility</p:attrName>
                                        </p:attrNameLst>
                                      </p:cBhvr>
                                      <p:to>
                                        <p:strVal val="visible"/>
                                      </p:to>
                                    </p:set>
                                    <p:anim calcmode="lin" valueType="num">
                                      <p:cBhvr additive="base">
                                        <p:cTn id="59" dur="500" fill="hold"/>
                                        <p:tgtEl>
                                          <p:spTgt spid="5">
                                            <p:graphicEl>
                                              <a:dgm id="{CD62E2A9-4B18-4F20-A113-92A141930663}"/>
                                            </p:graphicEl>
                                          </p:spTgt>
                                        </p:tgtEl>
                                        <p:attrNameLst>
                                          <p:attrName>ppt_x</p:attrName>
                                        </p:attrNameLst>
                                      </p:cBhvr>
                                      <p:tavLst>
                                        <p:tav tm="0">
                                          <p:val>
                                            <p:strVal val="#ppt_x"/>
                                          </p:val>
                                        </p:tav>
                                        <p:tav tm="100000">
                                          <p:val>
                                            <p:strVal val="#ppt_x"/>
                                          </p:val>
                                        </p:tav>
                                      </p:tavLst>
                                    </p:anim>
                                    <p:anim calcmode="lin" valueType="num">
                                      <p:cBhvr additive="base">
                                        <p:cTn id="60" dur="500" fill="hold"/>
                                        <p:tgtEl>
                                          <p:spTgt spid="5">
                                            <p:graphicEl>
                                              <a:dgm id="{CD62E2A9-4B18-4F20-A113-92A141930663}"/>
                                            </p:graphicEl>
                                          </p:spTgt>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5">
                                            <p:graphicEl>
                                              <a:dgm id="{AC979D30-A8BA-4CDE-A8BD-F7F4CC429239}"/>
                                            </p:graphicEl>
                                          </p:spTgt>
                                        </p:tgtEl>
                                        <p:attrNameLst>
                                          <p:attrName>style.visibility</p:attrName>
                                        </p:attrNameLst>
                                      </p:cBhvr>
                                      <p:to>
                                        <p:strVal val="visible"/>
                                      </p:to>
                                    </p:set>
                                    <p:anim calcmode="lin" valueType="num">
                                      <p:cBhvr additive="base">
                                        <p:cTn id="63" dur="500" fill="hold"/>
                                        <p:tgtEl>
                                          <p:spTgt spid="5">
                                            <p:graphicEl>
                                              <a:dgm id="{AC979D30-A8BA-4CDE-A8BD-F7F4CC429239}"/>
                                            </p:graphicEl>
                                          </p:spTgt>
                                        </p:tgtEl>
                                        <p:attrNameLst>
                                          <p:attrName>ppt_x</p:attrName>
                                        </p:attrNameLst>
                                      </p:cBhvr>
                                      <p:tavLst>
                                        <p:tav tm="0">
                                          <p:val>
                                            <p:strVal val="#ppt_x"/>
                                          </p:val>
                                        </p:tav>
                                        <p:tav tm="100000">
                                          <p:val>
                                            <p:strVal val="#ppt_x"/>
                                          </p:val>
                                        </p:tav>
                                      </p:tavLst>
                                    </p:anim>
                                    <p:anim calcmode="lin" valueType="num">
                                      <p:cBhvr additive="base">
                                        <p:cTn id="64" dur="500" fill="hold"/>
                                        <p:tgtEl>
                                          <p:spTgt spid="5">
                                            <p:graphicEl>
                                              <a:dgm id="{AC979D30-A8BA-4CDE-A8BD-F7F4CC429239}"/>
                                            </p:graphicEl>
                                          </p:spTgt>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5">
                                            <p:graphicEl>
                                              <a:dgm id="{ADA5CA4E-7D64-4BA9-968C-3F6948DCF667}"/>
                                            </p:graphicEl>
                                          </p:spTgt>
                                        </p:tgtEl>
                                        <p:attrNameLst>
                                          <p:attrName>style.visibility</p:attrName>
                                        </p:attrNameLst>
                                      </p:cBhvr>
                                      <p:to>
                                        <p:strVal val="visible"/>
                                      </p:to>
                                    </p:set>
                                    <p:anim calcmode="lin" valueType="num">
                                      <p:cBhvr additive="base">
                                        <p:cTn id="67" dur="500" fill="hold"/>
                                        <p:tgtEl>
                                          <p:spTgt spid="5">
                                            <p:graphicEl>
                                              <a:dgm id="{ADA5CA4E-7D64-4BA9-968C-3F6948DCF667}"/>
                                            </p:graphicEl>
                                          </p:spTgt>
                                        </p:tgtEl>
                                        <p:attrNameLst>
                                          <p:attrName>ppt_x</p:attrName>
                                        </p:attrNameLst>
                                      </p:cBhvr>
                                      <p:tavLst>
                                        <p:tav tm="0">
                                          <p:val>
                                            <p:strVal val="#ppt_x"/>
                                          </p:val>
                                        </p:tav>
                                        <p:tav tm="100000">
                                          <p:val>
                                            <p:strVal val="#ppt_x"/>
                                          </p:val>
                                        </p:tav>
                                      </p:tavLst>
                                    </p:anim>
                                    <p:anim calcmode="lin" valueType="num">
                                      <p:cBhvr additive="base">
                                        <p:cTn id="68" dur="500" fill="hold"/>
                                        <p:tgtEl>
                                          <p:spTgt spid="5">
                                            <p:graphicEl>
                                              <a:dgm id="{ADA5CA4E-7D64-4BA9-968C-3F6948DCF667}"/>
                                            </p:graphic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5">
                                            <p:graphicEl>
                                              <a:dgm id="{8468A1A9-E1D2-4EFE-A5C1-84A3BAD3D933}"/>
                                            </p:graphicEl>
                                          </p:spTgt>
                                        </p:tgtEl>
                                        <p:attrNameLst>
                                          <p:attrName>style.visibility</p:attrName>
                                        </p:attrNameLst>
                                      </p:cBhvr>
                                      <p:to>
                                        <p:strVal val="visible"/>
                                      </p:to>
                                    </p:set>
                                    <p:anim calcmode="lin" valueType="num">
                                      <p:cBhvr additive="base">
                                        <p:cTn id="73" dur="500" fill="hold"/>
                                        <p:tgtEl>
                                          <p:spTgt spid="5">
                                            <p:graphicEl>
                                              <a:dgm id="{8468A1A9-E1D2-4EFE-A5C1-84A3BAD3D933}"/>
                                            </p:graphicEl>
                                          </p:spTgt>
                                        </p:tgtEl>
                                        <p:attrNameLst>
                                          <p:attrName>ppt_x</p:attrName>
                                        </p:attrNameLst>
                                      </p:cBhvr>
                                      <p:tavLst>
                                        <p:tav tm="0">
                                          <p:val>
                                            <p:strVal val="#ppt_x"/>
                                          </p:val>
                                        </p:tav>
                                        <p:tav tm="100000">
                                          <p:val>
                                            <p:strVal val="#ppt_x"/>
                                          </p:val>
                                        </p:tav>
                                      </p:tavLst>
                                    </p:anim>
                                    <p:anim calcmode="lin" valueType="num">
                                      <p:cBhvr additive="base">
                                        <p:cTn id="74" dur="500" fill="hold"/>
                                        <p:tgtEl>
                                          <p:spTgt spid="5">
                                            <p:graphicEl>
                                              <a:dgm id="{8468A1A9-E1D2-4EFE-A5C1-84A3BAD3D933}"/>
                                            </p:graphicEl>
                                          </p:spTgt>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5">
                                            <p:graphicEl>
                                              <a:dgm id="{83D49076-70D0-4DF4-8CFA-81CD0F9D2AF9}"/>
                                            </p:graphicEl>
                                          </p:spTgt>
                                        </p:tgtEl>
                                        <p:attrNameLst>
                                          <p:attrName>style.visibility</p:attrName>
                                        </p:attrNameLst>
                                      </p:cBhvr>
                                      <p:to>
                                        <p:strVal val="visible"/>
                                      </p:to>
                                    </p:set>
                                    <p:anim calcmode="lin" valueType="num">
                                      <p:cBhvr additive="base">
                                        <p:cTn id="77" dur="500" fill="hold"/>
                                        <p:tgtEl>
                                          <p:spTgt spid="5">
                                            <p:graphicEl>
                                              <a:dgm id="{83D49076-70D0-4DF4-8CFA-81CD0F9D2AF9}"/>
                                            </p:graphicEl>
                                          </p:spTgt>
                                        </p:tgtEl>
                                        <p:attrNameLst>
                                          <p:attrName>ppt_x</p:attrName>
                                        </p:attrNameLst>
                                      </p:cBhvr>
                                      <p:tavLst>
                                        <p:tav tm="0">
                                          <p:val>
                                            <p:strVal val="#ppt_x"/>
                                          </p:val>
                                        </p:tav>
                                        <p:tav tm="100000">
                                          <p:val>
                                            <p:strVal val="#ppt_x"/>
                                          </p:val>
                                        </p:tav>
                                      </p:tavLst>
                                    </p:anim>
                                    <p:anim calcmode="lin" valueType="num">
                                      <p:cBhvr additive="base">
                                        <p:cTn id="78" dur="500" fill="hold"/>
                                        <p:tgtEl>
                                          <p:spTgt spid="5">
                                            <p:graphicEl>
                                              <a:dgm id="{83D49076-70D0-4DF4-8CFA-81CD0F9D2AF9}"/>
                                            </p:graphicEl>
                                          </p:spTgt>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5">
                                            <p:graphicEl>
                                              <a:dgm id="{59595322-DF7A-4427-B7D7-A708480AC21B}"/>
                                            </p:graphicEl>
                                          </p:spTgt>
                                        </p:tgtEl>
                                        <p:attrNameLst>
                                          <p:attrName>style.visibility</p:attrName>
                                        </p:attrNameLst>
                                      </p:cBhvr>
                                      <p:to>
                                        <p:strVal val="visible"/>
                                      </p:to>
                                    </p:set>
                                    <p:anim calcmode="lin" valueType="num">
                                      <p:cBhvr additive="base">
                                        <p:cTn id="81" dur="500" fill="hold"/>
                                        <p:tgtEl>
                                          <p:spTgt spid="5">
                                            <p:graphicEl>
                                              <a:dgm id="{59595322-DF7A-4427-B7D7-A708480AC21B}"/>
                                            </p:graphicEl>
                                          </p:spTgt>
                                        </p:tgtEl>
                                        <p:attrNameLst>
                                          <p:attrName>ppt_x</p:attrName>
                                        </p:attrNameLst>
                                      </p:cBhvr>
                                      <p:tavLst>
                                        <p:tav tm="0">
                                          <p:val>
                                            <p:strVal val="#ppt_x"/>
                                          </p:val>
                                        </p:tav>
                                        <p:tav tm="100000">
                                          <p:val>
                                            <p:strVal val="#ppt_x"/>
                                          </p:val>
                                        </p:tav>
                                      </p:tavLst>
                                    </p:anim>
                                    <p:anim calcmode="lin" valueType="num">
                                      <p:cBhvr additive="base">
                                        <p:cTn id="82" dur="500" fill="hold"/>
                                        <p:tgtEl>
                                          <p:spTgt spid="5">
                                            <p:graphicEl>
                                              <a:dgm id="{59595322-DF7A-4427-B7D7-A708480AC21B}"/>
                                            </p:graphicEl>
                                          </p:spTgt>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grpId="0" nodeType="clickEffect">
                                  <p:stCondLst>
                                    <p:cond delay="0"/>
                                  </p:stCondLst>
                                  <p:childTnLst>
                                    <p:set>
                                      <p:cBhvr>
                                        <p:cTn id="86" dur="1" fill="hold">
                                          <p:stCondLst>
                                            <p:cond delay="0"/>
                                          </p:stCondLst>
                                        </p:cTn>
                                        <p:tgtEl>
                                          <p:spTgt spid="5">
                                            <p:graphicEl>
                                              <a:dgm id="{E540CB7B-ED30-4F61-B587-D3345D8A7ACB}"/>
                                            </p:graphicEl>
                                          </p:spTgt>
                                        </p:tgtEl>
                                        <p:attrNameLst>
                                          <p:attrName>style.visibility</p:attrName>
                                        </p:attrNameLst>
                                      </p:cBhvr>
                                      <p:to>
                                        <p:strVal val="visible"/>
                                      </p:to>
                                    </p:set>
                                    <p:anim calcmode="lin" valueType="num">
                                      <p:cBhvr additive="base">
                                        <p:cTn id="87" dur="500" fill="hold"/>
                                        <p:tgtEl>
                                          <p:spTgt spid="5">
                                            <p:graphicEl>
                                              <a:dgm id="{E540CB7B-ED30-4F61-B587-D3345D8A7ACB}"/>
                                            </p:graphicEl>
                                          </p:spTgt>
                                        </p:tgtEl>
                                        <p:attrNameLst>
                                          <p:attrName>ppt_x</p:attrName>
                                        </p:attrNameLst>
                                      </p:cBhvr>
                                      <p:tavLst>
                                        <p:tav tm="0">
                                          <p:val>
                                            <p:strVal val="#ppt_x"/>
                                          </p:val>
                                        </p:tav>
                                        <p:tav tm="100000">
                                          <p:val>
                                            <p:strVal val="#ppt_x"/>
                                          </p:val>
                                        </p:tav>
                                      </p:tavLst>
                                    </p:anim>
                                    <p:anim calcmode="lin" valueType="num">
                                      <p:cBhvr additive="base">
                                        <p:cTn id="88" dur="500" fill="hold"/>
                                        <p:tgtEl>
                                          <p:spTgt spid="5">
                                            <p:graphicEl>
                                              <a:dgm id="{E540CB7B-ED30-4F61-B587-D3345D8A7ACB}"/>
                                            </p:graphicEl>
                                          </p:spTgt>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5">
                                            <p:graphicEl>
                                              <a:dgm id="{26031DCD-183F-4603-9535-5CE5F376808A}"/>
                                            </p:graphicEl>
                                          </p:spTgt>
                                        </p:tgtEl>
                                        <p:attrNameLst>
                                          <p:attrName>style.visibility</p:attrName>
                                        </p:attrNameLst>
                                      </p:cBhvr>
                                      <p:to>
                                        <p:strVal val="visible"/>
                                      </p:to>
                                    </p:set>
                                    <p:anim calcmode="lin" valueType="num">
                                      <p:cBhvr additive="base">
                                        <p:cTn id="91" dur="500" fill="hold"/>
                                        <p:tgtEl>
                                          <p:spTgt spid="5">
                                            <p:graphicEl>
                                              <a:dgm id="{26031DCD-183F-4603-9535-5CE5F376808A}"/>
                                            </p:graphicEl>
                                          </p:spTgt>
                                        </p:tgtEl>
                                        <p:attrNameLst>
                                          <p:attrName>ppt_x</p:attrName>
                                        </p:attrNameLst>
                                      </p:cBhvr>
                                      <p:tavLst>
                                        <p:tav tm="0">
                                          <p:val>
                                            <p:strVal val="#ppt_x"/>
                                          </p:val>
                                        </p:tav>
                                        <p:tav tm="100000">
                                          <p:val>
                                            <p:strVal val="#ppt_x"/>
                                          </p:val>
                                        </p:tav>
                                      </p:tavLst>
                                    </p:anim>
                                    <p:anim calcmode="lin" valueType="num">
                                      <p:cBhvr additive="base">
                                        <p:cTn id="92" dur="500" fill="hold"/>
                                        <p:tgtEl>
                                          <p:spTgt spid="5">
                                            <p:graphicEl>
                                              <a:dgm id="{26031DCD-183F-4603-9535-5CE5F376808A}"/>
                                            </p:graphicEl>
                                          </p:spTgt>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5">
                                            <p:graphicEl>
                                              <a:dgm id="{74CCE722-F728-4CB2-BDF9-6F0E153BC097}"/>
                                            </p:graphicEl>
                                          </p:spTgt>
                                        </p:tgtEl>
                                        <p:attrNameLst>
                                          <p:attrName>style.visibility</p:attrName>
                                        </p:attrNameLst>
                                      </p:cBhvr>
                                      <p:to>
                                        <p:strVal val="visible"/>
                                      </p:to>
                                    </p:set>
                                    <p:anim calcmode="lin" valueType="num">
                                      <p:cBhvr additive="base">
                                        <p:cTn id="95" dur="500" fill="hold"/>
                                        <p:tgtEl>
                                          <p:spTgt spid="5">
                                            <p:graphicEl>
                                              <a:dgm id="{74CCE722-F728-4CB2-BDF9-6F0E153BC097}"/>
                                            </p:graphicEl>
                                          </p:spTgt>
                                        </p:tgtEl>
                                        <p:attrNameLst>
                                          <p:attrName>ppt_x</p:attrName>
                                        </p:attrNameLst>
                                      </p:cBhvr>
                                      <p:tavLst>
                                        <p:tav tm="0">
                                          <p:val>
                                            <p:strVal val="#ppt_x"/>
                                          </p:val>
                                        </p:tav>
                                        <p:tav tm="100000">
                                          <p:val>
                                            <p:strVal val="#ppt_x"/>
                                          </p:val>
                                        </p:tav>
                                      </p:tavLst>
                                    </p:anim>
                                    <p:anim calcmode="lin" valueType="num">
                                      <p:cBhvr additive="base">
                                        <p:cTn id="96" dur="500" fill="hold"/>
                                        <p:tgtEl>
                                          <p:spTgt spid="5">
                                            <p:graphicEl>
                                              <a:dgm id="{74CCE722-F728-4CB2-BDF9-6F0E153BC097}"/>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uiExpand="1">
        <p:bldSub>
          <a:bldDgm bld="one"/>
        </p:bldSub>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rot="-900000">
            <a:off x="84690" y="1311866"/>
            <a:ext cx="5985159" cy="1606102"/>
          </a:xfrm>
        </p:spPr>
        <p:txBody>
          <a:bodyPr>
            <a:normAutofit fontScale="90000"/>
          </a:bodyPr>
          <a:lstStyle/>
          <a:p>
            <a:r>
              <a:rPr lang="tr-TR" b="1" dirty="0"/>
              <a:t>1. AĞIZ VE DİŞ TEMİZLİĞİ</a:t>
            </a:r>
            <a:endParaRPr lang="tr-TR" dirty="0"/>
          </a:p>
        </p:txBody>
      </p:sp>
      <p:pic>
        <p:nvPicPr>
          <p:cNvPr id="3074" name="Picture 2" descr="C:\Users\USER\AppData\Local\Microsoft\Windows\Temporary Internet Files\Content.IE5\G5ZICTNA\MC900434381[1].wm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44008" y="4238113"/>
            <a:ext cx="2376264" cy="1831975"/>
          </a:xfrm>
          <a:prstGeom prst="rect">
            <a:avLst/>
          </a:prstGeom>
          <a:noFill/>
          <a:extLst>
            <a:ext uri="{909E8E84-426E-40DD-AFC4-6F175D3DCCD1}">
              <a14:hiddenFill xmlns:a14="http://schemas.microsoft.com/office/drawing/2010/main" xmlns="">
                <a:solidFill>
                  <a:srgbClr val="FFFFFF"/>
                </a:solidFill>
              </a14:hiddenFill>
            </a:ext>
          </a:extLst>
        </p:spPr>
      </p:pic>
      <p:pic>
        <p:nvPicPr>
          <p:cNvPr id="3075" name="Picture 3" descr="C:\Users\USER\AppData\Local\Microsoft\Windows\Temporary Internet Files\Content.IE5\97HWGJBQ\MC900428061[1].wm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4149080"/>
            <a:ext cx="3024336" cy="2016224"/>
          </a:xfrm>
          <a:prstGeom prst="rect">
            <a:avLst/>
          </a:prstGeom>
          <a:noFill/>
          <a:extLst>
            <a:ext uri="{909E8E84-426E-40DD-AFC4-6F175D3DCCD1}">
              <a14:hiddenFill xmlns:a14="http://schemas.microsoft.com/office/drawing/2010/main" xmlns="">
                <a:solidFill>
                  <a:srgbClr val="FFFFFF"/>
                </a:solidFill>
              </a14:hiddenFill>
            </a:ext>
          </a:extLst>
        </p:spPr>
      </p:pic>
      <p:sp>
        <p:nvSpPr>
          <p:cNvPr id="4" name="Şeritli Sağ Ok 3"/>
          <p:cNvSpPr/>
          <p:nvPr/>
        </p:nvSpPr>
        <p:spPr>
          <a:xfrm>
            <a:off x="3419872" y="4941168"/>
            <a:ext cx="1008112" cy="795180"/>
          </a:xfrm>
          <a:prstGeom prst="stripedRightArrow">
            <a:avLst/>
          </a:prstGeom>
          <a:solidFill>
            <a:srgbClr val="FFC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1812004304"/>
      </p:ext>
    </p:extLst>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lt Başlık 2"/>
          <p:cNvSpPr>
            <a:spLocks noGrp="1"/>
          </p:cNvSpPr>
          <p:nvPr>
            <p:ph type="subTitle" idx="1"/>
          </p:nvPr>
        </p:nvSpPr>
        <p:spPr>
          <a:xfrm>
            <a:off x="725210" y="4077072"/>
            <a:ext cx="7735221" cy="1752600"/>
          </a:xfrm>
        </p:spPr>
        <p:txBody>
          <a:bodyPr>
            <a:noAutofit/>
          </a:bodyPr>
          <a:lstStyle/>
          <a:p>
            <a:pPr algn="just"/>
            <a:r>
              <a:rPr lang="tr-TR" sz="2400" dirty="0">
                <a:solidFill>
                  <a:srgbClr val="FFFF00"/>
                </a:solidFill>
              </a:rPr>
              <a:t>Yiyeceklerin ilk temas ettiği yerler ellerimiz ve ağzımızdır. vücudumuza ağız yoluyla girmektedir. Bu nedenle vücut </a:t>
            </a:r>
            <a:r>
              <a:rPr lang="tr-TR" sz="2400" dirty="0" smtClean="0">
                <a:solidFill>
                  <a:srgbClr val="FFFF00"/>
                </a:solidFill>
              </a:rPr>
              <a:t>sağlımız için ellerimizin </a:t>
            </a:r>
            <a:r>
              <a:rPr lang="tr-TR" sz="2400" dirty="0">
                <a:solidFill>
                  <a:srgbClr val="FFFF00"/>
                </a:solidFill>
              </a:rPr>
              <a:t>ve ağzımızın temizliği oldukça önemlidir</a:t>
            </a:r>
          </a:p>
        </p:txBody>
      </p:sp>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404664"/>
            <a:ext cx="8136903" cy="3022222"/>
          </a:xfrm>
          <a:prstGeom prst="rect">
            <a:avLst/>
          </a:prstGeom>
          <a:ln w="228600" cap="sq" cmpd="thickThin">
            <a:solidFill>
              <a:srgbClr val="FFC000"/>
            </a:solidFill>
            <a:prstDash val="solid"/>
            <a:miter lim="800000"/>
          </a:ln>
          <a:effectLst>
            <a:innerShdw blurRad="76200">
              <a:srgbClr val="000000"/>
            </a:innerShdw>
          </a:effectLst>
        </p:spPr>
      </p:pic>
    </p:spTree>
    <p:extLst>
      <p:ext uri="{BB962C8B-B14F-4D97-AF65-F5344CB8AC3E}">
        <p14:creationId xmlns:p14="http://schemas.microsoft.com/office/powerpoint/2010/main" xmlns="" val="1812004304"/>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000" r="-3000"/>
          </a:stretch>
        </a:blipFill>
        <a:effectLst/>
      </p:bgPr>
    </p:bg>
    <p:spTree>
      <p:nvGrpSpPr>
        <p:cNvPr id="1" name=""/>
        <p:cNvGrpSpPr/>
        <p:nvPr/>
      </p:nvGrpSpPr>
      <p:grpSpPr>
        <a:xfrm>
          <a:off x="0" y="0"/>
          <a:ext cx="0" cy="0"/>
          <a:chOff x="0" y="0"/>
          <a:chExt cx="0" cy="0"/>
        </a:xfrm>
      </p:grpSpPr>
      <p:sp>
        <p:nvSpPr>
          <p:cNvPr id="3" name="Başlık 1"/>
          <p:cNvSpPr txBox="1">
            <a:spLocks/>
          </p:cNvSpPr>
          <p:nvPr/>
        </p:nvSpPr>
        <p:spPr>
          <a:xfrm>
            <a:off x="1075584" y="3933056"/>
            <a:ext cx="7056784" cy="230425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sz="4000" dirty="0">
                <a:solidFill>
                  <a:srgbClr val="00B050"/>
                </a:solidFill>
              </a:rPr>
              <a:t>“Bireyin ağız temizliğine önem vermesi yaratılışının gereğidir</a:t>
            </a:r>
            <a:r>
              <a:rPr lang="tr-TR" sz="4000" dirty="0" smtClean="0">
                <a:solidFill>
                  <a:srgbClr val="00B050"/>
                </a:solidFill>
              </a:rPr>
              <a:t>.” </a:t>
            </a:r>
            <a:r>
              <a:rPr lang="tr-TR" sz="2800" dirty="0">
                <a:solidFill>
                  <a:srgbClr val="00B050"/>
                </a:solidFill>
              </a:rPr>
              <a:t>Müslim, </a:t>
            </a:r>
            <a:r>
              <a:rPr lang="tr-TR" sz="2800" dirty="0" err="1">
                <a:solidFill>
                  <a:srgbClr val="00B050"/>
                </a:solidFill>
              </a:rPr>
              <a:t>Tahâre</a:t>
            </a:r>
            <a:r>
              <a:rPr lang="tr-TR" sz="2800" dirty="0">
                <a:solidFill>
                  <a:srgbClr val="00B050"/>
                </a:solidFill>
              </a:rPr>
              <a:t>, 56.</a:t>
            </a:r>
          </a:p>
        </p:txBody>
      </p:sp>
    </p:spTree>
    <p:extLst>
      <p:ext uri="{BB962C8B-B14F-4D97-AF65-F5344CB8AC3E}">
        <p14:creationId xmlns:p14="http://schemas.microsoft.com/office/powerpoint/2010/main" xmlns="" val="404967819"/>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yagram 3"/>
          <p:cNvGraphicFramePr/>
          <p:nvPr>
            <p:extLst>
              <p:ext uri="{D42A27DB-BD31-4B8C-83A1-F6EECF244321}">
                <p14:modId xmlns:p14="http://schemas.microsoft.com/office/powerpoint/2010/main" xmlns="" val="2475384608"/>
              </p:ext>
            </p:extLst>
          </p:nvPr>
        </p:nvGraphicFramePr>
        <p:xfrm>
          <a:off x="0" y="116632"/>
          <a:ext cx="9144000" cy="66247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812004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graphicEl>
                                              <a:dgm id="{1A55967F-7D8D-4BDB-9D8A-92D1BBA72F31}"/>
                                            </p:graphicEl>
                                          </p:spTgt>
                                        </p:tgtEl>
                                        <p:attrNameLst>
                                          <p:attrName>style.visibility</p:attrName>
                                        </p:attrNameLst>
                                      </p:cBhvr>
                                      <p:to>
                                        <p:strVal val="visible"/>
                                      </p:to>
                                    </p:set>
                                    <p:anim calcmode="lin" valueType="num">
                                      <p:cBhvr>
                                        <p:cTn id="7" dur="1000" fill="hold"/>
                                        <p:tgtEl>
                                          <p:spTgt spid="4">
                                            <p:graphicEl>
                                              <a:dgm id="{1A55967F-7D8D-4BDB-9D8A-92D1BBA72F31}"/>
                                            </p:graphicEl>
                                          </p:spTgt>
                                        </p:tgtEl>
                                        <p:attrNameLst>
                                          <p:attrName>ppt_w</p:attrName>
                                        </p:attrNameLst>
                                      </p:cBhvr>
                                      <p:tavLst>
                                        <p:tav tm="0">
                                          <p:val>
                                            <p:fltVal val="0"/>
                                          </p:val>
                                        </p:tav>
                                        <p:tav tm="100000">
                                          <p:val>
                                            <p:strVal val="#ppt_w"/>
                                          </p:val>
                                        </p:tav>
                                      </p:tavLst>
                                    </p:anim>
                                    <p:anim calcmode="lin" valueType="num">
                                      <p:cBhvr>
                                        <p:cTn id="8" dur="1000" fill="hold"/>
                                        <p:tgtEl>
                                          <p:spTgt spid="4">
                                            <p:graphicEl>
                                              <a:dgm id="{1A55967F-7D8D-4BDB-9D8A-92D1BBA72F31}"/>
                                            </p:graphicEl>
                                          </p:spTgt>
                                        </p:tgtEl>
                                        <p:attrNameLst>
                                          <p:attrName>ppt_h</p:attrName>
                                        </p:attrNameLst>
                                      </p:cBhvr>
                                      <p:tavLst>
                                        <p:tav tm="0">
                                          <p:val>
                                            <p:fltVal val="0"/>
                                          </p:val>
                                        </p:tav>
                                        <p:tav tm="100000">
                                          <p:val>
                                            <p:strVal val="#ppt_h"/>
                                          </p:val>
                                        </p:tav>
                                      </p:tavLst>
                                    </p:anim>
                                    <p:anim calcmode="lin" valueType="num">
                                      <p:cBhvr>
                                        <p:cTn id="9" dur="1000" fill="hold"/>
                                        <p:tgtEl>
                                          <p:spTgt spid="4">
                                            <p:graphicEl>
                                              <a:dgm id="{1A55967F-7D8D-4BDB-9D8A-92D1BBA72F31}"/>
                                            </p:graphicEl>
                                          </p:spTgt>
                                        </p:tgtEl>
                                        <p:attrNameLst>
                                          <p:attrName>style.rotation</p:attrName>
                                        </p:attrNameLst>
                                      </p:cBhvr>
                                      <p:tavLst>
                                        <p:tav tm="0">
                                          <p:val>
                                            <p:fltVal val="90"/>
                                          </p:val>
                                        </p:tav>
                                        <p:tav tm="100000">
                                          <p:val>
                                            <p:fltVal val="0"/>
                                          </p:val>
                                        </p:tav>
                                      </p:tavLst>
                                    </p:anim>
                                    <p:animEffect transition="in" filter="fade">
                                      <p:cBhvr>
                                        <p:cTn id="10" dur="1000"/>
                                        <p:tgtEl>
                                          <p:spTgt spid="4">
                                            <p:graphicEl>
                                              <a:dgm id="{1A55967F-7D8D-4BDB-9D8A-92D1BBA72F31}"/>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4">
                                            <p:graphicEl>
                                              <a:dgm id="{9EE509DE-5F66-409F-968A-0D9CF1751AA2}"/>
                                            </p:graphicEl>
                                          </p:spTgt>
                                        </p:tgtEl>
                                        <p:attrNameLst>
                                          <p:attrName>style.visibility</p:attrName>
                                        </p:attrNameLst>
                                      </p:cBhvr>
                                      <p:to>
                                        <p:strVal val="visible"/>
                                      </p:to>
                                    </p:set>
                                    <p:anim calcmode="lin" valueType="num">
                                      <p:cBhvr>
                                        <p:cTn id="15" dur="1000" fill="hold"/>
                                        <p:tgtEl>
                                          <p:spTgt spid="4">
                                            <p:graphicEl>
                                              <a:dgm id="{9EE509DE-5F66-409F-968A-0D9CF1751AA2}"/>
                                            </p:graphicEl>
                                          </p:spTgt>
                                        </p:tgtEl>
                                        <p:attrNameLst>
                                          <p:attrName>ppt_w</p:attrName>
                                        </p:attrNameLst>
                                      </p:cBhvr>
                                      <p:tavLst>
                                        <p:tav tm="0">
                                          <p:val>
                                            <p:fltVal val="0"/>
                                          </p:val>
                                        </p:tav>
                                        <p:tav tm="100000">
                                          <p:val>
                                            <p:strVal val="#ppt_w"/>
                                          </p:val>
                                        </p:tav>
                                      </p:tavLst>
                                    </p:anim>
                                    <p:anim calcmode="lin" valueType="num">
                                      <p:cBhvr>
                                        <p:cTn id="16" dur="1000" fill="hold"/>
                                        <p:tgtEl>
                                          <p:spTgt spid="4">
                                            <p:graphicEl>
                                              <a:dgm id="{9EE509DE-5F66-409F-968A-0D9CF1751AA2}"/>
                                            </p:graphicEl>
                                          </p:spTgt>
                                        </p:tgtEl>
                                        <p:attrNameLst>
                                          <p:attrName>ppt_h</p:attrName>
                                        </p:attrNameLst>
                                      </p:cBhvr>
                                      <p:tavLst>
                                        <p:tav tm="0">
                                          <p:val>
                                            <p:fltVal val="0"/>
                                          </p:val>
                                        </p:tav>
                                        <p:tav tm="100000">
                                          <p:val>
                                            <p:strVal val="#ppt_h"/>
                                          </p:val>
                                        </p:tav>
                                      </p:tavLst>
                                    </p:anim>
                                    <p:anim calcmode="lin" valueType="num">
                                      <p:cBhvr>
                                        <p:cTn id="17" dur="1000" fill="hold"/>
                                        <p:tgtEl>
                                          <p:spTgt spid="4">
                                            <p:graphicEl>
                                              <a:dgm id="{9EE509DE-5F66-409F-968A-0D9CF1751AA2}"/>
                                            </p:graphicEl>
                                          </p:spTgt>
                                        </p:tgtEl>
                                        <p:attrNameLst>
                                          <p:attrName>style.rotation</p:attrName>
                                        </p:attrNameLst>
                                      </p:cBhvr>
                                      <p:tavLst>
                                        <p:tav tm="0">
                                          <p:val>
                                            <p:fltVal val="90"/>
                                          </p:val>
                                        </p:tav>
                                        <p:tav tm="100000">
                                          <p:val>
                                            <p:fltVal val="0"/>
                                          </p:val>
                                        </p:tav>
                                      </p:tavLst>
                                    </p:anim>
                                    <p:animEffect transition="in" filter="fade">
                                      <p:cBhvr>
                                        <p:cTn id="18" dur="1000"/>
                                        <p:tgtEl>
                                          <p:spTgt spid="4">
                                            <p:graphicEl>
                                              <a:dgm id="{9EE509DE-5F66-409F-968A-0D9CF1751AA2}"/>
                                            </p:graphicEl>
                                          </p:spTgt>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4">
                                            <p:graphicEl>
                                              <a:dgm id="{25430F88-B68F-48AA-9739-C4B52B97512A}"/>
                                            </p:graphicEl>
                                          </p:spTgt>
                                        </p:tgtEl>
                                        <p:attrNameLst>
                                          <p:attrName>style.visibility</p:attrName>
                                        </p:attrNameLst>
                                      </p:cBhvr>
                                      <p:to>
                                        <p:strVal val="visible"/>
                                      </p:to>
                                    </p:set>
                                    <p:anim calcmode="lin" valueType="num">
                                      <p:cBhvr>
                                        <p:cTn id="21" dur="1000" fill="hold"/>
                                        <p:tgtEl>
                                          <p:spTgt spid="4">
                                            <p:graphicEl>
                                              <a:dgm id="{25430F88-B68F-48AA-9739-C4B52B97512A}"/>
                                            </p:graphicEl>
                                          </p:spTgt>
                                        </p:tgtEl>
                                        <p:attrNameLst>
                                          <p:attrName>ppt_w</p:attrName>
                                        </p:attrNameLst>
                                      </p:cBhvr>
                                      <p:tavLst>
                                        <p:tav tm="0">
                                          <p:val>
                                            <p:fltVal val="0"/>
                                          </p:val>
                                        </p:tav>
                                        <p:tav tm="100000">
                                          <p:val>
                                            <p:strVal val="#ppt_w"/>
                                          </p:val>
                                        </p:tav>
                                      </p:tavLst>
                                    </p:anim>
                                    <p:anim calcmode="lin" valueType="num">
                                      <p:cBhvr>
                                        <p:cTn id="22" dur="1000" fill="hold"/>
                                        <p:tgtEl>
                                          <p:spTgt spid="4">
                                            <p:graphicEl>
                                              <a:dgm id="{25430F88-B68F-48AA-9739-C4B52B97512A}"/>
                                            </p:graphicEl>
                                          </p:spTgt>
                                        </p:tgtEl>
                                        <p:attrNameLst>
                                          <p:attrName>ppt_h</p:attrName>
                                        </p:attrNameLst>
                                      </p:cBhvr>
                                      <p:tavLst>
                                        <p:tav tm="0">
                                          <p:val>
                                            <p:fltVal val="0"/>
                                          </p:val>
                                        </p:tav>
                                        <p:tav tm="100000">
                                          <p:val>
                                            <p:strVal val="#ppt_h"/>
                                          </p:val>
                                        </p:tav>
                                      </p:tavLst>
                                    </p:anim>
                                    <p:anim calcmode="lin" valueType="num">
                                      <p:cBhvr>
                                        <p:cTn id="23" dur="1000" fill="hold"/>
                                        <p:tgtEl>
                                          <p:spTgt spid="4">
                                            <p:graphicEl>
                                              <a:dgm id="{25430F88-B68F-48AA-9739-C4B52B97512A}"/>
                                            </p:graphicEl>
                                          </p:spTgt>
                                        </p:tgtEl>
                                        <p:attrNameLst>
                                          <p:attrName>style.rotation</p:attrName>
                                        </p:attrNameLst>
                                      </p:cBhvr>
                                      <p:tavLst>
                                        <p:tav tm="0">
                                          <p:val>
                                            <p:fltVal val="90"/>
                                          </p:val>
                                        </p:tav>
                                        <p:tav tm="100000">
                                          <p:val>
                                            <p:fltVal val="0"/>
                                          </p:val>
                                        </p:tav>
                                      </p:tavLst>
                                    </p:anim>
                                    <p:animEffect transition="in" filter="fade">
                                      <p:cBhvr>
                                        <p:cTn id="24" dur="1000"/>
                                        <p:tgtEl>
                                          <p:spTgt spid="4">
                                            <p:graphicEl>
                                              <a:dgm id="{25430F88-B68F-48AA-9739-C4B52B97512A}"/>
                                            </p:graphicEl>
                                          </p:spTgt>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grpId="0" nodeType="clickEffect">
                                  <p:stCondLst>
                                    <p:cond delay="0"/>
                                  </p:stCondLst>
                                  <p:childTnLst>
                                    <p:set>
                                      <p:cBhvr>
                                        <p:cTn id="28" dur="1" fill="hold">
                                          <p:stCondLst>
                                            <p:cond delay="0"/>
                                          </p:stCondLst>
                                        </p:cTn>
                                        <p:tgtEl>
                                          <p:spTgt spid="4">
                                            <p:graphicEl>
                                              <a:dgm id="{0CD6967E-3330-45B5-B1BB-187FE67E075A}"/>
                                            </p:graphicEl>
                                          </p:spTgt>
                                        </p:tgtEl>
                                        <p:attrNameLst>
                                          <p:attrName>style.visibility</p:attrName>
                                        </p:attrNameLst>
                                      </p:cBhvr>
                                      <p:to>
                                        <p:strVal val="visible"/>
                                      </p:to>
                                    </p:set>
                                    <p:anim calcmode="lin" valueType="num">
                                      <p:cBhvr>
                                        <p:cTn id="29" dur="1000" fill="hold"/>
                                        <p:tgtEl>
                                          <p:spTgt spid="4">
                                            <p:graphicEl>
                                              <a:dgm id="{0CD6967E-3330-45B5-B1BB-187FE67E075A}"/>
                                            </p:graphicEl>
                                          </p:spTgt>
                                        </p:tgtEl>
                                        <p:attrNameLst>
                                          <p:attrName>ppt_w</p:attrName>
                                        </p:attrNameLst>
                                      </p:cBhvr>
                                      <p:tavLst>
                                        <p:tav tm="0">
                                          <p:val>
                                            <p:fltVal val="0"/>
                                          </p:val>
                                        </p:tav>
                                        <p:tav tm="100000">
                                          <p:val>
                                            <p:strVal val="#ppt_w"/>
                                          </p:val>
                                        </p:tav>
                                      </p:tavLst>
                                    </p:anim>
                                    <p:anim calcmode="lin" valueType="num">
                                      <p:cBhvr>
                                        <p:cTn id="30" dur="1000" fill="hold"/>
                                        <p:tgtEl>
                                          <p:spTgt spid="4">
                                            <p:graphicEl>
                                              <a:dgm id="{0CD6967E-3330-45B5-B1BB-187FE67E075A}"/>
                                            </p:graphicEl>
                                          </p:spTgt>
                                        </p:tgtEl>
                                        <p:attrNameLst>
                                          <p:attrName>ppt_h</p:attrName>
                                        </p:attrNameLst>
                                      </p:cBhvr>
                                      <p:tavLst>
                                        <p:tav tm="0">
                                          <p:val>
                                            <p:fltVal val="0"/>
                                          </p:val>
                                        </p:tav>
                                        <p:tav tm="100000">
                                          <p:val>
                                            <p:strVal val="#ppt_h"/>
                                          </p:val>
                                        </p:tav>
                                      </p:tavLst>
                                    </p:anim>
                                    <p:anim calcmode="lin" valueType="num">
                                      <p:cBhvr>
                                        <p:cTn id="31" dur="1000" fill="hold"/>
                                        <p:tgtEl>
                                          <p:spTgt spid="4">
                                            <p:graphicEl>
                                              <a:dgm id="{0CD6967E-3330-45B5-B1BB-187FE67E075A}"/>
                                            </p:graphicEl>
                                          </p:spTgt>
                                        </p:tgtEl>
                                        <p:attrNameLst>
                                          <p:attrName>style.rotation</p:attrName>
                                        </p:attrNameLst>
                                      </p:cBhvr>
                                      <p:tavLst>
                                        <p:tav tm="0">
                                          <p:val>
                                            <p:fltVal val="90"/>
                                          </p:val>
                                        </p:tav>
                                        <p:tav tm="100000">
                                          <p:val>
                                            <p:fltVal val="0"/>
                                          </p:val>
                                        </p:tav>
                                      </p:tavLst>
                                    </p:anim>
                                    <p:animEffect transition="in" filter="fade">
                                      <p:cBhvr>
                                        <p:cTn id="32" dur="1000"/>
                                        <p:tgtEl>
                                          <p:spTgt spid="4">
                                            <p:graphicEl>
                                              <a:dgm id="{0CD6967E-3330-45B5-B1BB-187FE67E075A}"/>
                                            </p:graphicEl>
                                          </p:spTgt>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4">
                                            <p:graphicEl>
                                              <a:dgm id="{C239A80A-03B7-4567-9F48-1ECBD4BEE407}"/>
                                            </p:graphicEl>
                                          </p:spTgt>
                                        </p:tgtEl>
                                        <p:attrNameLst>
                                          <p:attrName>style.visibility</p:attrName>
                                        </p:attrNameLst>
                                      </p:cBhvr>
                                      <p:to>
                                        <p:strVal val="visible"/>
                                      </p:to>
                                    </p:set>
                                    <p:anim calcmode="lin" valueType="num">
                                      <p:cBhvr>
                                        <p:cTn id="35" dur="1000" fill="hold"/>
                                        <p:tgtEl>
                                          <p:spTgt spid="4">
                                            <p:graphicEl>
                                              <a:dgm id="{C239A80A-03B7-4567-9F48-1ECBD4BEE407}"/>
                                            </p:graphicEl>
                                          </p:spTgt>
                                        </p:tgtEl>
                                        <p:attrNameLst>
                                          <p:attrName>ppt_w</p:attrName>
                                        </p:attrNameLst>
                                      </p:cBhvr>
                                      <p:tavLst>
                                        <p:tav tm="0">
                                          <p:val>
                                            <p:fltVal val="0"/>
                                          </p:val>
                                        </p:tav>
                                        <p:tav tm="100000">
                                          <p:val>
                                            <p:strVal val="#ppt_w"/>
                                          </p:val>
                                        </p:tav>
                                      </p:tavLst>
                                    </p:anim>
                                    <p:anim calcmode="lin" valueType="num">
                                      <p:cBhvr>
                                        <p:cTn id="36" dur="1000" fill="hold"/>
                                        <p:tgtEl>
                                          <p:spTgt spid="4">
                                            <p:graphicEl>
                                              <a:dgm id="{C239A80A-03B7-4567-9F48-1ECBD4BEE407}"/>
                                            </p:graphicEl>
                                          </p:spTgt>
                                        </p:tgtEl>
                                        <p:attrNameLst>
                                          <p:attrName>ppt_h</p:attrName>
                                        </p:attrNameLst>
                                      </p:cBhvr>
                                      <p:tavLst>
                                        <p:tav tm="0">
                                          <p:val>
                                            <p:fltVal val="0"/>
                                          </p:val>
                                        </p:tav>
                                        <p:tav tm="100000">
                                          <p:val>
                                            <p:strVal val="#ppt_h"/>
                                          </p:val>
                                        </p:tav>
                                      </p:tavLst>
                                    </p:anim>
                                    <p:anim calcmode="lin" valueType="num">
                                      <p:cBhvr>
                                        <p:cTn id="37" dur="1000" fill="hold"/>
                                        <p:tgtEl>
                                          <p:spTgt spid="4">
                                            <p:graphicEl>
                                              <a:dgm id="{C239A80A-03B7-4567-9F48-1ECBD4BEE407}"/>
                                            </p:graphicEl>
                                          </p:spTgt>
                                        </p:tgtEl>
                                        <p:attrNameLst>
                                          <p:attrName>style.rotation</p:attrName>
                                        </p:attrNameLst>
                                      </p:cBhvr>
                                      <p:tavLst>
                                        <p:tav tm="0">
                                          <p:val>
                                            <p:fltVal val="90"/>
                                          </p:val>
                                        </p:tav>
                                        <p:tav tm="100000">
                                          <p:val>
                                            <p:fltVal val="0"/>
                                          </p:val>
                                        </p:tav>
                                      </p:tavLst>
                                    </p:anim>
                                    <p:animEffect transition="in" filter="fade">
                                      <p:cBhvr>
                                        <p:cTn id="38" dur="1000"/>
                                        <p:tgtEl>
                                          <p:spTgt spid="4">
                                            <p:graphicEl>
                                              <a:dgm id="{C239A80A-03B7-4567-9F48-1ECBD4BEE407}"/>
                                            </p:graphicEl>
                                          </p:spTgt>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grpId="0" nodeType="clickEffect">
                                  <p:stCondLst>
                                    <p:cond delay="0"/>
                                  </p:stCondLst>
                                  <p:childTnLst>
                                    <p:set>
                                      <p:cBhvr>
                                        <p:cTn id="42" dur="1" fill="hold">
                                          <p:stCondLst>
                                            <p:cond delay="0"/>
                                          </p:stCondLst>
                                        </p:cTn>
                                        <p:tgtEl>
                                          <p:spTgt spid="4">
                                            <p:graphicEl>
                                              <a:dgm id="{D3243303-C31D-4D16-86E9-20957D501410}"/>
                                            </p:graphicEl>
                                          </p:spTgt>
                                        </p:tgtEl>
                                        <p:attrNameLst>
                                          <p:attrName>style.visibility</p:attrName>
                                        </p:attrNameLst>
                                      </p:cBhvr>
                                      <p:to>
                                        <p:strVal val="visible"/>
                                      </p:to>
                                    </p:set>
                                    <p:anim calcmode="lin" valueType="num">
                                      <p:cBhvr>
                                        <p:cTn id="43" dur="1000" fill="hold"/>
                                        <p:tgtEl>
                                          <p:spTgt spid="4">
                                            <p:graphicEl>
                                              <a:dgm id="{D3243303-C31D-4D16-86E9-20957D501410}"/>
                                            </p:graphicEl>
                                          </p:spTgt>
                                        </p:tgtEl>
                                        <p:attrNameLst>
                                          <p:attrName>ppt_w</p:attrName>
                                        </p:attrNameLst>
                                      </p:cBhvr>
                                      <p:tavLst>
                                        <p:tav tm="0">
                                          <p:val>
                                            <p:fltVal val="0"/>
                                          </p:val>
                                        </p:tav>
                                        <p:tav tm="100000">
                                          <p:val>
                                            <p:strVal val="#ppt_w"/>
                                          </p:val>
                                        </p:tav>
                                      </p:tavLst>
                                    </p:anim>
                                    <p:anim calcmode="lin" valueType="num">
                                      <p:cBhvr>
                                        <p:cTn id="44" dur="1000" fill="hold"/>
                                        <p:tgtEl>
                                          <p:spTgt spid="4">
                                            <p:graphicEl>
                                              <a:dgm id="{D3243303-C31D-4D16-86E9-20957D501410}"/>
                                            </p:graphicEl>
                                          </p:spTgt>
                                        </p:tgtEl>
                                        <p:attrNameLst>
                                          <p:attrName>ppt_h</p:attrName>
                                        </p:attrNameLst>
                                      </p:cBhvr>
                                      <p:tavLst>
                                        <p:tav tm="0">
                                          <p:val>
                                            <p:fltVal val="0"/>
                                          </p:val>
                                        </p:tav>
                                        <p:tav tm="100000">
                                          <p:val>
                                            <p:strVal val="#ppt_h"/>
                                          </p:val>
                                        </p:tav>
                                      </p:tavLst>
                                    </p:anim>
                                    <p:anim calcmode="lin" valueType="num">
                                      <p:cBhvr>
                                        <p:cTn id="45" dur="1000" fill="hold"/>
                                        <p:tgtEl>
                                          <p:spTgt spid="4">
                                            <p:graphicEl>
                                              <a:dgm id="{D3243303-C31D-4D16-86E9-20957D501410}"/>
                                            </p:graphicEl>
                                          </p:spTgt>
                                        </p:tgtEl>
                                        <p:attrNameLst>
                                          <p:attrName>style.rotation</p:attrName>
                                        </p:attrNameLst>
                                      </p:cBhvr>
                                      <p:tavLst>
                                        <p:tav tm="0">
                                          <p:val>
                                            <p:fltVal val="90"/>
                                          </p:val>
                                        </p:tav>
                                        <p:tav tm="100000">
                                          <p:val>
                                            <p:fltVal val="0"/>
                                          </p:val>
                                        </p:tav>
                                      </p:tavLst>
                                    </p:anim>
                                    <p:animEffect transition="in" filter="fade">
                                      <p:cBhvr>
                                        <p:cTn id="46" dur="1000"/>
                                        <p:tgtEl>
                                          <p:spTgt spid="4">
                                            <p:graphicEl>
                                              <a:dgm id="{D3243303-C31D-4D16-86E9-20957D501410}"/>
                                            </p:graphicEl>
                                          </p:spTgt>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4">
                                            <p:graphicEl>
                                              <a:dgm id="{BF12FD5D-2A4F-4CA1-A5B7-2D6E1EB81350}"/>
                                            </p:graphicEl>
                                          </p:spTgt>
                                        </p:tgtEl>
                                        <p:attrNameLst>
                                          <p:attrName>style.visibility</p:attrName>
                                        </p:attrNameLst>
                                      </p:cBhvr>
                                      <p:to>
                                        <p:strVal val="visible"/>
                                      </p:to>
                                    </p:set>
                                    <p:anim calcmode="lin" valueType="num">
                                      <p:cBhvr>
                                        <p:cTn id="49" dur="1000" fill="hold"/>
                                        <p:tgtEl>
                                          <p:spTgt spid="4">
                                            <p:graphicEl>
                                              <a:dgm id="{BF12FD5D-2A4F-4CA1-A5B7-2D6E1EB81350}"/>
                                            </p:graphicEl>
                                          </p:spTgt>
                                        </p:tgtEl>
                                        <p:attrNameLst>
                                          <p:attrName>ppt_w</p:attrName>
                                        </p:attrNameLst>
                                      </p:cBhvr>
                                      <p:tavLst>
                                        <p:tav tm="0">
                                          <p:val>
                                            <p:fltVal val="0"/>
                                          </p:val>
                                        </p:tav>
                                        <p:tav tm="100000">
                                          <p:val>
                                            <p:strVal val="#ppt_w"/>
                                          </p:val>
                                        </p:tav>
                                      </p:tavLst>
                                    </p:anim>
                                    <p:anim calcmode="lin" valueType="num">
                                      <p:cBhvr>
                                        <p:cTn id="50" dur="1000" fill="hold"/>
                                        <p:tgtEl>
                                          <p:spTgt spid="4">
                                            <p:graphicEl>
                                              <a:dgm id="{BF12FD5D-2A4F-4CA1-A5B7-2D6E1EB81350}"/>
                                            </p:graphicEl>
                                          </p:spTgt>
                                        </p:tgtEl>
                                        <p:attrNameLst>
                                          <p:attrName>ppt_h</p:attrName>
                                        </p:attrNameLst>
                                      </p:cBhvr>
                                      <p:tavLst>
                                        <p:tav tm="0">
                                          <p:val>
                                            <p:fltVal val="0"/>
                                          </p:val>
                                        </p:tav>
                                        <p:tav tm="100000">
                                          <p:val>
                                            <p:strVal val="#ppt_h"/>
                                          </p:val>
                                        </p:tav>
                                      </p:tavLst>
                                    </p:anim>
                                    <p:anim calcmode="lin" valueType="num">
                                      <p:cBhvr>
                                        <p:cTn id="51" dur="1000" fill="hold"/>
                                        <p:tgtEl>
                                          <p:spTgt spid="4">
                                            <p:graphicEl>
                                              <a:dgm id="{BF12FD5D-2A4F-4CA1-A5B7-2D6E1EB81350}"/>
                                            </p:graphicEl>
                                          </p:spTgt>
                                        </p:tgtEl>
                                        <p:attrNameLst>
                                          <p:attrName>style.rotation</p:attrName>
                                        </p:attrNameLst>
                                      </p:cBhvr>
                                      <p:tavLst>
                                        <p:tav tm="0">
                                          <p:val>
                                            <p:fltVal val="90"/>
                                          </p:val>
                                        </p:tav>
                                        <p:tav tm="100000">
                                          <p:val>
                                            <p:fltVal val="0"/>
                                          </p:val>
                                        </p:tav>
                                      </p:tavLst>
                                    </p:anim>
                                    <p:animEffect transition="in" filter="fade">
                                      <p:cBhvr>
                                        <p:cTn id="52" dur="1000"/>
                                        <p:tgtEl>
                                          <p:spTgt spid="4">
                                            <p:graphicEl>
                                              <a:dgm id="{BF12FD5D-2A4F-4CA1-A5B7-2D6E1EB81350}"/>
                                            </p:graphicEl>
                                          </p:spTgt>
                                        </p:tgtEl>
                                      </p:cBhvr>
                                    </p:animEffect>
                                  </p:childTnLst>
                                </p:cTn>
                              </p:par>
                            </p:childTnLst>
                          </p:cTn>
                        </p:par>
                      </p:childTnLst>
                    </p:cTn>
                  </p:par>
                  <p:par>
                    <p:cTn id="53" fill="hold">
                      <p:stCondLst>
                        <p:cond delay="indefinite"/>
                      </p:stCondLst>
                      <p:childTnLst>
                        <p:par>
                          <p:cTn id="54" fill="hold">
                            <p:stCondLst>
                              <p:cond delay="0"/>
                            </p:stCondLst>
                            <p:childTnLst>
                              <p:par>
                                <p:cTn id="55" presetID="31" presetClass="entr" presetSubtype="0" fill="hold" grpId="0" nodeType="clickEffect">
                                  <p:stCondLst>
                                    <p:cond delay="0"/>
                                  </p:stCondLst>
                                  <p:childTnLst>
                                    <p:set>
                                      <p:cBhvr>
                                        <p:cTn id="56" dur="1" fill="hold">
                                          <p:stCondLst>
                                            <p:cond delay="0"/>
                                          </p:stCondLst>
                                        </p:cTn>
                                        <p:tgtEl>
                                          <p:spTgt spid="4">
                                            <p:graphicEl>
                                              <a:dgm id="{DB0FE815-52C6-44DF-A7B0-E61F518BD8C3}"/>
                                            </p:graphicEl>
                                          </p:spTgt>
                                        </p:tgtEl>
                                        <p:attrNameLst>
                                          <p:attrName>style.visibility</p:attrName>
                                        </p:attrNameLst>
                                      </p:cBhvr>
                                      <p:to>
                                        <p:strVal val="visible"/>
                                      </p:to>
                                    </p:set>
                                    <p:anim calcmode="lin" valueType="num">
                                      <p:cBhvr>
                                        <p:cTn id="57" dur="1000" fill="hold"/>
                                        <p:tgtEl>
                                          <p:spTgt spid="4">
                                            <p:graphicEl>
                                              <a:dgm id="{DB0FE815-52C6-44DF-A7B0-E61F518BD8C3}"/>
                                            </p:graphicEl>
                                          </p:spTgt>
                                        </p:tgtEl>
                                        <p:attrNameLst>
                                          <p:attrName>ppt_w</p:attrName>
                                        </p:attrNameLst>
                                      </p:cBhvr>
                                      <p:tavLst>
                                        <p:tav tm="0">
                                          <p:val>
                                            <p:fltVal val="0"/>
                                          </p:val>
                                        </p:tav>
                                        <p:tav tm="100000">
                                          <p:val>
                                            <p:strVal val="#ppt_w"/>
                                          </p:val>
                                        </p:tav>
                                      </p:tavLst>
                                    </p:anim>
                                    <p:anim calcmode="lin" valueType="num">
                                      <p:cBhvr>
                                        <p:cTn id="58" dur="1000" fill="hold"/>
                                        <p:tgtEl>
                                          <p:spTgt spid="4">
                                            <p:graphicEl>
                                              <a:dgm id="{DB0FE815-52C6-44DF-A7B0-E61F518BD8C3}"/>
                                            </p:graphicEl>
                                          </p:spTgt>
                                        </p:tgtEl>
                                        <p:attrNameLst>
                                          <p:attrName>ppt_h</p:attrName>
                                        </p:attrNameLst>
                                      </p:cBhvr>
                                      <p:tavLst>
                                        <p:tav tm="0">
                                          <p:val>
                                            <p:fltVal val="0"/>
                                          </p:val>
                                        </p:tav>
                                        <p:tav tm="100000">
                                          <p:val>
                                            <p:strVal val="#ppt_h"/>
                                          </p:val>
                                        </p:tav>
                                      </p:tavLst>
                                    </p:anim>
                                    <p:anim calcmode="lin" valueType="num">
                                      <p:cBhvr>
                                        <p:cTn id="59" dur="1000" fill="hold"/>
                                        <p:tgtEl>
                                          <p:spTgt spid="4">
                                            <p:graphicEl>
                                              <a:dgm id="{DB0FE815-52C6-44DF-A7B0-E61F518BD8C3}"/>
                                            </p:graphicEl>
                                          </p:spTgt>
                                        </p:tgtEl>
                                        <p:attrNameLst>
                                          <p:attrName>style.rotation</p:attrName>
                                        </p:attrNameLst>
                                      </p:cBhvr>
                                      <p:tavLst>
                                        <p:tav tm="0">
                                          <p:val>
                                            <p:fltVal val="90"/>
                                          </p:val>
                                        </p:tav>
                                        <p:tav tm="100000">
                                          <p:val>
                                            <p:fltVal val="0"/>
                                          </p:val>
                                        </p:tav>
                                      </p:tavLst>
                                    </p:anim>
                                    <p:animEffect transition="in" filter="fade">
                                      <p:cBhvr>
                                        <p:cTn id="60" dur="1000"/>
                                        <p:tgtEl>
                                          <p:spTgt spid="4">
                                            <p:graphicEl>
                                              <a:dgm id="{DB0FE815-52C6-44DF-A7B0-E61F518BD8C3}"/>
                                            </p:graphicEl>
                                          </p:spTgt>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4">
                                            <p:graphicEl>
                                              <a:dgm id="{76D1EA08-13BC-4928-8163-B2C4A515EDA4}"/>
                                            </p:graphicEl>
                                          </p:spTgt>
                                        </p:tgtEl>
                                        <p:attrNameLst>
                                          <p:attrName>style.visibility</p:attrName>
                                        </p:attrNameLst>
                                      </p:cBhvr>
                                      <p:to>
                                        <p:strVal val="visible"/>
                                      </p:to>
                                    </p:set>
                                    <p:anim calcmode="lin" valueType="num">
                                      <p:cBhvr>
                                        <p:cTn id="63" dur="1000" fill="hold"/>
                                        <p:tgtEl>
                                          <p:spTgt spid="4">
                                            <p:graphicEl>
                                              <a:dgm id="{76D1EA08-13BC-4928-8163-B2C4A515EDA4}"/>
                                            </p:graphicEl>
                                          </p:spTgt>
                                        </p:tgtEl>
                                        <p:attrNameLst>
                                          <p:attrName>ppt_w</p:attrName>
                                        </p:attrNameLst>
                                      </p:cBhvr>
                                      <p:tavLst>
                                        <p:tav tm="0">
                                          <p:val>
                                            <p:fltVal val="0"/>
                                          </p:val>
                                        </p:tav>
                                        <p:tav tm="100000">
                                          <p:val>
                                            <p:strVal val="#ppt_w"/>
                                          </p:val>
                                        </p:tav>
                                      </p:tavLst>
                                    </p:anim>
                                    <p:anim calcmode="lin" valueType="num">
                                      <p:cBhvr>
                                        <p:cTn id="64" dur="1000" fill="hold"/>
                                        <p:tgtEl>
                                          <p:spTgt spid="4">
                                            <p:graphicEl>
                                              <a:dgm id="{76D1EA08-13BC-4928-8163-B2C4A515EDA4}"/>
                                            </p:graphicEl>
                                          </p:spTgt>
                                        </p:tgtEl>
                                        <p:attrNameLst>
                                          <p:attrName>ppt_h</p:attrName>
                                        </p:attrNameLst>
                                      </p:cBhvr>
                                      <p:tavLst>
                                        <p:tav tm="0">
                                          <p:val>
                                            <p:fltVal val="0"/>
                                          </p:val>
                                        </p:tav>
                                        <p:tav tm="100000">
                                          <p:val>
                                            <p:strVal val="#ppt_h"/>
                                          </p:val>
                                        </p:tav>
                                      </p:tavLst>
                                    </p:anim>
                                    <p:anim calcmode="lin" valueType="num">
                                      <p:cBhvr>
                                        <p:cTn id="65" dur="1000" fill="hold"/>
                                        <p:tgtEl>
                                          <p:spTgt spid="4">
                                            <p:graphicEl>
                                              <a:dgm id="{76D1EA08-13BC-4928-8163-B2C4A515EDA4}"/>
                                            </p:graphicEl>
                                          </p:spTgt>
                                        </p:tgtEl>
                                        <p:attrNameLst>
                                          <p:attrName>style.rotation</p:attrName>
                                        </p:attrNameLst>
                                      </p:cBhvr>
                                      <p:tavLst>
                                        <p:tav tm="0">
                                          <p:val>
                                            <p:fltVal val="90"/>
                                          </p:val>
                                        </p:tav>
                                        <p:tav tm="100000">
                                          <p:val>
                                            <p:fltVal val="0"/>
                                          </p:val>
                                        </p:tav>
                                      </p:tavLst>
                                    </p:anim>
                                    <p:animEffect transition="in" filter="fade">
                                      <p:cBhvr>
                                        <p:cTn id="66" dur="1000"/>
                                        <p:tgtEl>
                                          <p:spTgt spid="4">
                                            <p:graphicEl>
                                              <a:dgm id="{76D1EA08-13BC-4928-8163-B2C4A515EDA4}"/>
                                            </p:graphicEl>
                                          </p:spTgt>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grpId="0" nodeType="clickEffect">
                                  <p:stCondLst>
                                    <p:cond delay="0"/>
                                  </p:stCondLst>
                                  <p:childTnLst>
                                    <p:set>
                                      <p:cBhvr>
                                        <p:cTn id="70" dur="1" fill="hold">
                                          <p:stCondLst>
                                            <p:cond delay="0"/>
                                          </p:stCondLst>
                                        </p:cTn>
                                        <p:tgtEl>
                                          <p:spTgt spid="4">
                                            <p:graphicEl>
                                              <a:dgm id="{F8E425F9-97F9-43B4-88BF-C78B8E85B402}"/>
                                            </p:graphicEl>
                                          </p:spTgt>
                                        </p:tgtEl>
                                        <p:attrNameLst>
                                          <p:attrName>style.visibility</p:attrName>
                                        </p:attrNameLst>
                                      </p:cBhvr>
                                      <p:to>
                                        <p:strVal val="visible"/>
                                      </p:to>
                                    </p:set>
                                    <p:anim calcmode="lin" valueType="num">
                                      <p:cBhvr>
                                        <p:cTn id="71" dur="1000" fill="hold"/>
                                        <p:tgtEl>
                                          <p:spTgt spid="4">
                                            <p:graphicEl>
                                              <a:dgm id="{F8E425F9-97F9-43B4-88BF-C78B8E85B402}"/>
                                            </p:graphicEl>
                                          </p:spTgt>
                                        </p:tgtEl>
                                        <p:attrNameLst>
                                          <p:attrName>ppt_w</p:attrName>
                                        </p:attrNameLst>
                                      </p:cBhvr>
                                      <p:tavLst>
                                        <p:tav tm="0">
                                          <p:val>
                                            <p:fltVal val="0"/>
                                          </p:val>
                                        </p:tav>
                                        <p:tav tm="100000">
                                          <p:val>
                                            <p:strVal val="#ppt_w"/>
                                          </p:val>
                                        </p:tav>
                                      </p:tavLst>
                                    </p:anim>
                                    <p:anim calcmode="lin" valueType="num">
                                      <p:cBhvr>
                                        <p:cTn id="72" dur="1000" fill="hold"/>
                                        <p:tgtEl>
                                          <p:spTgt spid="4">
                                            <p:graphicEl>
                                              <a:dgm id="{F8E425F9-97F9-43B4-88BF-C78B8E85B402}"/>
                                            </p:graphicEl>
                                          </p:spTgt>
                                        </p:tgtEl>
                                        <p:attrNameLst>
                                          <p:attrName>ppt_h</p:attrName>
                                        </p:attrNameLst>
                                      </p:cBhvr>
                                      <p:tavLst>
                                        <p:tav tm="0">
                                          <p:val>
                                            <p:fltVal val="0"/>
                                          </p:val>
                                        </p:tav>
                                        <p:tav tm="100000">
                                          <p:val>
                                            <p:strVal val="#ppt_h"/>
                                          </p:val>
                                        </p:tav>
                                      </p:tavLst>
                                    </p:anim>
                                    <p:anim calcmode="lin" valueType="num">
                                      <p:cBhvr>
                                        <p:cTn id="73" dur="1000" fill="hold"/>
                                        <p:tgtEl>
                                          <p:spTgt spid="4">
                                            <p:graphicEl>
                                              <a:dgm id="{F8E425F9-97F9-43B4-88BF-C78B8E85B402}"/>
                                            </p:graphicEl>
                                          </p:spTgt>
                                        </p:tgtEl>
                                        <p:attrNameLst>
                                          <p:attrName>style.rotation</p:attrName>
                                        </p:attrNameLst>
                                      </p:cBhvr>
                                      <p:tavLst>
                                        <p:tav tm="0">
                                          <p:val>
                                            <p:fltVal val="90"/>
                                          </p:val>
                                        </p:tav>
                                        <p:tav tm="100000">
                                          <p:val>
                                            <p:fltVal val="0"/>
                                          </p:val>
                                        </p:tav>
                                      </p:tavLst>
                                    </p:anim>
                                    <p:animEffect transition="in" filter="fade">
                                      <p:cBhvr>
                                        <p:cTn id="74" dur="1000"/>
                                        <p:tgtEl>
                                          <p:spTgt spid="4">
                                            <p:graphicEl>
                                              <a:dgm id="{F8E425F9-97F9-43B4-88BF-C78B8E85B402}"/>
                                            </p:graphicEl>
                                          </p:spTgt>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4">
                                            <p:graphicEl>
                                              <a:dgm id="{154F8829-DA46-47D3-AFC3-82CFBE016140}"/>
                                            </p:graphicEl>
                                          </p:spTgt>
                                        </p:tgtEl>
                                        <p:attrNameLst>
                                          <p:attrName>style.visibility</p:attrName>
                                        </p:attrNameLst>
                                      </p:cBhvr>
                                      <p:to>
                                        <p:strVal val="visible"/>
                                      </p:to>
                                    </p:set>
                                    <p:anim calcmode="lin" valueType="num">
                                      <p:cBhvr>
                                        <p:cTn id="77" dur="1000" fill="hold"/>
                                        <p:tgtEl>
                                          <p:spTgt spid="4">
                                            <p:graphicEl>
                                              <a:dgm id="{154F8829-DA46-47D3-AFC3-82CFBE016140}"/>
                                            </p:graphicEl>
                                          </p:spTgt>
                                        </p:tgtEl>
                                        <p:attrNameLst>
                                          <p:attrName>ppt_w</p:attrName>
                                        </p:attrNameLst>
                                      </p:cBhvr>
                                      <p:tavLst>
                                        <p:tav tm="0">
                                          <p:val>
                                            <p:fltVal val="0"/>
                                          </p:val>
                                        </p:tav>
                                        <p:tav tm="100000">
                                          <p:val>
                                            <p:strVal val="#ppt_w"/>
                                          </p:val>
                                        </p:tav>
                                      </p:tavLst>
                                    </p:anim>
                                    <p:anim calcmode="lin" valueType="num">
                                      <p:cBhvr>
                                        <p:cTn id="78" dur="1000" fill="hold"/>
                                        <p:tgtEl>
                                          <p:spTgt spid="4">
                                            <p:graphicEl>
                                              <a:dgm id="{154F8829-DA46-47D3-AFC3-82CFBE016140}"/>
                                            </p:graphicEl>
                                          </p:spTgt>
                                        </p:tgtEl>
                                        <p:attrNameLst>
                                          <p:attrName>ppt_h</p:attrName>
                                        </p:attrNameLst>
                                      </p:cBhvr>
                                      <p:tavLst>
                                        <p:tav tm="0">
                                          <p:val>
                                            <p:fltVal val="0"/>
                                          </p:val>
                                        </p:tav>
                                        <p:tav tm="100000">
                                          <p:val>
                                            <p:strVal val="#ppt_h"/>
                                          </p:val>
                                        </p:tav>
                                      </p:tavLst>
                                    </p:anim>
                                    <p:anim calcmode="lin" valueType="num">
                                      <p:cBhvr>
                                        <p:cTn id="79" dur="1000" fill="hold"/>
                                        <p:tgtEl>
                                          <p:spTgt spid="4">
                                            <p:graphicEl>
                                              <a:dgm id="{154F8829-DA46-47D3-AFC3-82CFBE016140}"/>
                                            </p:graphicEl>
                                          </p:spTgt>
                                        </p:tgtEl>
                                        <p:attrNameLst>
                                          <p:attrName>style.rotation</p:attrName>
                                        </p:attrNameLst>
                                      </p:cBhvr>
                                      <p:tavLst>
                                        <p:tav tm="0">
                                          <p:val>
                                            <p:fltVal val="90"/>
                                          </p:val>
                                        </p:tav>
                                        <p:tav tm="100000">
                                          <p:val>
                                            <p:fltVal val="0"/>
                                          </p:val>
                                        </p:tav>
                                      </p:tavLst>
                                    </p:anim>
                                    <p:animEffect transition="in" filter="fade">
                                      <p:cBhvr>
                                        <p:cTn id="80" dur="1000"/>
                                        <p:tgtEl>
                                          <p:spTgt spid="4">
                                            <p:graphicEl>
                                              <a:dgm id="{154F8829-DA46-47D3-AFC3-82CFBE016140}"/>
                                            </p:graphicEl>
                                          </p:spTgt>
                                        </p:tgtEl>
                                      </p:cBhvr>
                                    </p:animEffect>
                                  </p:childTnLst>
                                </p:cTn>
                              </p:par>
                            </p:childTnLst>
                          </p:cTn>
                        </p:par>
                      </p:childTnLst>
                    </p:cTn>
                  </p:par>
                  <p:par>
                    <p:cTn id="81" fill="hold">
                      <p:stCondLst>
                        <p:cond delay="indefinite"/>
                      </p:stCondLst>
                      <p:childTnLst>
                        <p:par>
                          <p:cTn id="82" fill="hold">
                            <p:stCondLst>
                              <p:cond delay="0"/>
                            </p:stCondLst>
                            <p:childTnLst>
                              <p:par>
                                <p:cTn id="83" presetID="31" presetClass="entr" presetSubtype="0" fill="hold" grpId="0" nodeType="clickEffect">
                                  <p:stCondLst>
                                    <p:cond delay="0"/>
                                  </p:stCondLst>
                                  <p:childTnLst>
                                    <p:set>
                                      <p:cBhvr>
                                        <p:cTn id="84" dur="1" fill="hold">
                                          <p:stCondLst>
                                            <p:cond delay="0"/>
                                          </p:stCondLst>
                                        </p:cTn>
                                        <p:tgtEl>
                                          <p:spTgt spid="4">
                                            <p:graphicEl>
                                              <a:dgm id="{AEA9B079-7477-4C89-A2E8-CE21211BFF22}"/>
                                            </p:graphicEl>
                                          </p:spTgt>
                                        </p:tgtEl>
                                        <p:attrNameLst>
                                          <p:attrName>style.visibility</p:attrName>
                                        </p:attrNameLst>
                                      </p:cBhvr>
                                      <p:to>
                                        <p:strVal val="visible"/>
                                      </p:to>
                                    </p:set>
                                    <p:anim calcmode="lin" valueType="num">
                                      <p:cBhvr>
                                        <p:cTn id="85" dur="1000" fill="hold"/>
                                        <p:tgtEl>
                                          <p:spTgt spid="4">
                                            <p:graphicEl>
                                              <a:dgm id="{AEA9B079-7477-4C89-A2E8-CE21211BFF22}"/>
                                            </p:graphicEl>
                                          </p:spTgt>
                                        </p:tgtEl>
                                        <p:attrNameLst>
                                          <p:attrName>ppt_w</p:attrName>
                                        </p:attrNameLst>
                                      </p:cBhvr>
                                      <p:tavLst>
                                        <p:tav tm="0">
                                          <p:val>
                                            <p:fltVal val="0"/>
                                          </p:val>
                                        </p:tav>
                                        <p:tav tm="100000">
                                          <p:val>
                                            <p:strVal val="#ppt_w"/>
                                          </p:val>
                                        </p:tav>
                                      </p:tavLst>
                                    </p:anim>
                                    <p:anim calcmode="lin" valueType="num">
                                      <p:cBhvr>
                                        <p:cTn id="86" dur="1000" fill="hold"/>
                                        <p:tgtEl>
                                          <p:spTgt spid="4">
                                            <p:graphicEl>
                                              <a:dgm id="{AEA9B079-7477-4C89-A2E8-CE21211BFF22}"/>
                                            </p:graphicEl>
                                          </p:spTgt>
                                        </p:tgtEl>
                                        <p:attrNameLst>
                                          <p:attrName>ppt_h</p:attrName>
                                        </p:attrNameLst>
                                      </p:cBhvr>
                                      <p:tavLst>
                                        <p:tav tm="0">
                                          <p:val>
                                            <p:fltVal val="0"/>
                                          </p:val>
                                        </p:tav>
                                        <p:tav tm="100000">
                                          <p:val>
                                            <p:strVal val="#ppt_h"/>
                                          </p:val>
                                        </p:tav>
                                      </p:tavLst>
                                    </p:anim>
                                    <p:anim calcmode="lin" valueType="num">
                                      <p:cBhvr>
                                        <p:cTn id="87" dur="1000" fill="hold"/>
                                        <p:tgtEl>
                                          <p:spTgt spid="4">
                                            <p:graphicEl>
                                              <a:dgm id="{AEA9B079-7477-4C89-A2E8-CE21211BFF22}"/>
                                            </p:graphicEl>
                                          </p:spTgt>
                                        </p:tgtEl>
                                        <p:attrNameLst>
                                          <p:attrName>style.rotation</p:attrName>
                                        </p:attrNameLst>
                                      </p:cBhvr>
                                      <p:tavLst>
                                        <p:tav tm="0">
                                          <p:val>
                                            <p:fltVal val="90"/>
                                          </p:val>
                                        </p:tav>
                                        <p:tav tm="100000">
                                          <p:val>
                                            <p:fltVal val="0"/>
                                          </p:val>
                                        </p:tav>
                                      </p:tavLst>
                                    </p:anim>
                                    <p:animEffect transition="in" filter="fade">
                                      <p:cBhvr>
                                        <p:cTn id="88" dur="1000"/>
                                        <p:tgtEl>
                                          <p:spTgt spid="4">
                                            <p:graphicEl>
                                              <a:dgm id="{AEA9B079-7477-4C89-A2E8-CE21211BFF22}"/>
                                            </p:graphicEl>
                                          </p:spTgt>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4">
                                            <p:graphicEl>
                                              <a:dgm id="{C413FE92-1E6A-44F6-8176-864C58085443}"/>
                                            </p:graphicEl>
                                          </p:spTgt>
                                        </p:tgtEl>
                                        <p:attrNameLst>
                                          <p:attrName>style.visibility</p:attrName>
                                        </p:attrNameLst>
                                      </p:cBhvr>
                                      <p:to>
                                        <p:strVal val="visible"/>
                                      </p:to>
                                    </p:set>
                                    <p:anim calcmode="lin" valueType="num">
                                      <p:cBhvr>
                                        <p:cTn id="91" dur="1000" fill="hold"/>
                                        <p:tgtEl>
                                          <p:spTgt spid="4">
                                            <p:graphicEl>
                                              <a:dgm id="{C413FE92-1E6A-44F6-8176-864C58085443}"/>
                                            </p:graphicEl>
                                          </p:spTgt>
                                        </p:tgtEl>
                                        <p:attrNameLst>
                                          <p:attrName>ppt_w</p:attrName>
                                        </p:attrNameLst>
                                      </p:cBhvr>
                                      <p:tavLst>
                                        <p:tav tm="0">
                                          <p:val>
                                            <p:fltVal val="0"/>
                                          </p:val>
                                        </p:tav>
                                        <p:tav tm="100000">
                                          <p:val>
                                            <p:strVal val="#ppt_w"/>
                                          </p:val>
                                        </p:tav>
                                      </p:tavLst>
                                    </p:anim>
                                    <p:anim calcmode="lin" valueType="num">
                                      <p:cBhvr>
                                        <p:cTn id="92" dur="1000" fill="hold"/>
                                        <p:tgtEl>
                                          <p:spTgt spid="4">
                                            <p:graphicEl>
                                              <a:dgm id="{C413FE92-1E6A-44F6-8176-864C58085443}"/>
                                            </p:graphicEl>
                                          </p:spTgt>
                                        </p:tgtEl>
                                        <p:attrNameLst>
                                          <p:attrName>ppt_h</p:attrName>
                                        </p:attrNameLst>
                                      </p:cBhvr>
                                      <p:tavLst>
                                        <p:tav tm="0">
                                          <p:val>
                                            <p:fltVal val="0"/>
                                          </p:val>
                                        </p:tav>
                                        <p:tav tm="100000">
                                          <p:val>
                                            <p:strVal val="#ppt_h"/>
                                          </p:val>
                                        </p:tav>
                                      </p:tavLst>
                                    </p:anim>
                                    <p:anim calcmode="lin" valueType="num">
                                      <p:cBhvr>
                                        <p:cTn id="93" dur="1000" fill="hold"/>
                                        <p:tgtEl>
                                          <p:spTgt spid="4">
                                            <p:graphicEl>
                                              <a:dgm id="{C413FE92-1E6A-44F6-8176-864C58085443}"/>
                                            </p:graphicEl>
                                          </p:spTgt>
                                        </p:tgtEl>
                                        <p:attrNameLst>
                                          <p:attrName>style.rotation</p:attrName>
                                        </p:attrNameLst>
                                      </p:cBhvr>
                                      <p:tavLst>
                                        <p:tav tm="0">
                                          <p:val>
                                            <p:fltVal val="90"/>
                                          </p:val>
                                        </p:tav>
                                        <p:tav tm="100000">
                                          <p:val>
                                            <p:fltVal val="0"/>
                                          </p:val>
                                        </p:tav>
                                      </p:tavLst>
                                    </p:anim>
                                    <p:animEffect transition="in" filter="fade">
                                      <p:cBhvr>
                                        <p:cTn id="94" dur="1000"/>
                                        <p:tgtEl>
                                          <p:spTgt spid="4">
                                            <p:graphicEl>
                                              <a:dgm id="{C413FE92-1E6A-44F6-8176-864C58085443}"/>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theme/_rels/theme10.xml.rels><?xml version="1.0" encoding="UTF-8" standalone="yes"?>
<Relationships xmlns="http://schemas.openxmlformats.org/package/2006/relationships"><Relationship Id="rId1" Type="http://schemas.openxmlformats.org/officeDocument/2006/relationships/image" Target="../media/image12.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image" Target="../media/image3.jpeg"/></Relationships>
</file>

<file path=ppt/theme/_rels/theme8.xml.rels><?xml version="1.0" encoding="UTF-8" standalone="yes"?>
<Relationships xmlns="http://schemas.openxmlformats.org/package/2006/relationships"><Relationship Id="rId1" Type="http://schemas.openxmlformats.org/officeDocument/2006/relationships/image" Target="../media/image11.jpeg"/></Relationships>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Dalga Biçimi">
  <a:themeElements>
    <a:clrScheme name="Dalga Biçimi">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Dalga Biçimi">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alga Biçimi">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11.xml><?xml version="1.0" encoding="utf-8"?>
<a:theme xmlns:a="http://schemas.openxmlformats.org/drawingml/2006/main" name="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ava Akımı">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2.xml><?xml version="1.0" encoding="utf-8"?>
<a:theme xmlns:a="http://schemas.openxmlformats.org/drawingml/2006/main" name="1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ava Akımı">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3.xml><?xml version="1.0" encoding="utf-8"?>
<a:theme xmlns:a="http://schemas.openxmlformats.org/drawingml/2006/main" name="4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ackTie">
  <a:themeElements>
    <a:clrScheme name="Özel 7">
      <a:dk1>
        <a:srgbClr val="00B050"/>
      </a:dk1>
      <a:lt1>
        <a:srgbClr val="FFFFFF"/>
      </a:lt1>
      <a:dk2>
        <a:srgbClr val="46464A"/>
      </a:dk2>
      <a:lt2>
        <a:srgbClr val="E3DCCF"/>
      </a:lt2>
      <a:accent1>
        <a:srgbClr val="6F6F74"/>
      </a:accent1>
      <a:accent2>
        <a:srgbClr val="A7B789"/>
      </a:accent2>
      <a:accent3>
        <a:srgbClr val="BEAE98"/>
      </a:accent3>
      <a:accent4>
        <a:srgbClr val="92A9B9"/>
      </a:accent4>
      <a:accent5>
        <a:srgbClr val="9C8265"/>
      </a:accent5>
      <a:accent6>
        <a:srgbClr val="8D6974"/>
      </a:accent6>
      <a:hlink>
        <a:srgbClr val="67AABF"/>
      </a:hlink>
      <a:folHlink>
        <a:srgbClr val="B1B5AB"/>
      </a:folHlink>
    </a:clrScheme>
    <a:fontScheme name="Black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BlackTie">
      <a:fillStyleLst>
        <a:solidFill>
          <a:schemeClr val="phClr"/>
        </a:solidFill>
        <a:gradFill rotWithShape="1">
          <a:gsLst>
            <a:gs pos="0">
              <a:schemeClr val="phClr">
                <a:tint val="45000"/>
                <a:satMod val="220000"/>
              </a:schemeClr>
            </a:gs>
            <a:gs pos="30000">
              <a:schemeClr val="phClr">
                <a:tint val="61000"/>
                <a:satMod val="220000"/>
              </a:schemeClr>
            </a:gs>
            <a:gs pos="45000">
              <a:schemeClr val="phClr">
                <a:tint val="66000"/>
                <a:satMod val="240000"/>
              </a:schemeClr>
            </a:gs>
            <a:gs pos="55000">
              <a:schemeClr val="phClr">
                <a:tint val="66000"/>
                <a:satMod val="220000"/>
              </a:schemeClr>
            </a:gs>
            <a:gs pos="73000">
              <a:schemeClr val="phClr">
                <a:tint val="61000"/>
                <a:satMod val="220000"/>
              </a:schemeClr>
            </a:gs>
            <a:gs pos="100000">
              <a:schemeClr val="phClr">
                <a:tint val="45000"/>
                <a:satMod val="220000"/>
              </a:schemeClr>
            </a:gs>
          </a:gsLst>
          <a:lin ang="950000" scaled="1"/>
        </a:gradFill>
        <a:gradFill rotWithShape="1">
          <a:gsLst>
            <a:gs pos="0">
              <a:schemeClr val="phClr">
                <a:shade val="63000"/>
                <a:satMod val="110000"/>
              </a:schemeClr>
            </a:gs>
            <a:gs pos="30000">
              <a:schemeClr val="phClr">
                <a:shade val="90000"/>
                <a:satMod val="120000"/>
              </a:schemeClr>
            </a:gs>
            <a:gs pos="45000">
              <a:schemeClr val="phClr">
                <a:shade val="100000"/>
                <a:satMod val="128000"/>
              </a:schemeClr>
            </a:gs>
            <a:gs pos="55000">
              <a:schemeClr val="phClr">
                <a:shade val="100000"/>
                <a:satMod val="128000"/>
              </a:schemeClr>
            </a:gs>
            <a:gs pos="73000">
              <a:schemeClr val="phClr">
                <a:shade val="90000"/>
                <a:satMod val="120000"/>
              </a:schemeClr>
            </a:gs>
            <a:gs pos="100000">
              <a:schemeClr val="phClr">
                <a:shade val="63000"/>
                <a:satMod val="110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1909" dir="5400000" rotWithShape="0">
              <a:srgbClr val="000000">
                <a:alpha val="40000"/>
              </a:srgbClr>
            </a:outerShdw>
          </a:effectLst>
        </a:effectStyle>
        <a:effectStyle>
          <a:effectLst>
            <a:outerShdw blurRad="57150" dist="38100" dir="5400000" algn="br" rotWithShape="0">
              <a:srgbClr val="000000">
                <a:alpha val="57000"/>
              </a:srgbClr>
            </a:outerShdw>
          </a:effectLst>
          <a:scene3d>
            <a:camera prst="orthographicFront">
              <a:rot lat="0" lon="0" rev="0"/>
            </a:camera>
            <a:lightRig rig="twoPt" dir="t">
              <a:rot lat="0" lon="0" rev="1800000"/>
            </a:lightRig>
          </a:scene3d>
          <a:sp3d>
            <a:bevelT w="44450" h="31750" prst="coolSlant"/>
          </a:sp3d>
        </a:effectStyle>
      </a:effectStyleLst>
      <a:bgFillStyleLst>
        <a:solidFill>
          <a:schemeClr val="phClr"/>
        </a:solidFill>
        <a:blipFill rotWithShape="1">
          <a:blip xmlns:r="http://schemas.openxmlformats.org/officeDocument/2006/relationships" r:embed="rId1">
            <a:duotone>
              <a:schemeClr val="phClr">
                <a:tint val="95000"/>
              </a:schemeClr>
              <a:schemeClr val="phClr">
                <a:shade val="20000"/>
              </a:schemeClr>
            </a:duotone>
          </a:blip>
          <a:stretch/>
        </a:blipFill>
        <a:gradFill rotWithShape="1">
          <a:gsLst>
            <a:gs pos="0">
              <a:schemeClr val="phClr">
                <a:tint val="40000"/>
                <a:satMod val="350000"/>
              </a:schemeClr>
            </a:gs>
            <a:gs pos="40000">
              <a:schemeClr val="phClr">
                <a:tint val="45000"/>
                <a:shade val="99000"/>
                <a:satMod val="350000"/>
              </a:schemeClr>
            </a:gs>
            <a:gs pos="100000">
              <a:schemeClr val="phClr">
                <a:shade val="30000"/>
                <a:satMod val="255000"/>
              </a:schemeClr>
            </a:gs>
          </a:gsLst>
          <a:path path="circle">
            <a:fillToRect l="50000" t="-80000" r="50000" b="180000"/>
          </a:path>
        </a:gradFill>
      </a:bgFillStyleLst>
    </a:fmtScheme>
  </a:themeElements>
  <a:objectDefaults/>
  <a:extraClrSchemeLst/>
</a:theme>
</file>

<file path=ppt/theme/theme3.xml><?xml version="1.0" encoding="utf-8"?>
<a:theme xmlns:a="http://schemas.openxmlformats.org/drawingml/2006/main" name="1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ummer">
  <a:themeElements>
    <a:clrScheme name="Summer">
      <a:dk1>
        <a:sysClr val="windowText" lastClr="000000"/>
      </a:dk1>
      <a:lt1>
        <a:sysClr val="window" lastClr="FFFFFF"/>
      </a:lt1>
      <a:dk2>
        <a:srgbClr val="E89117"/>
      </a:dk2>
      <a:lt2>
        <a:srgbClr val="FEDD78"/>
      </a:lt2>
      <a:accent1>
        <a:srgbClr val="A1B633"/>
      </a:accent1>
      <a:accent2>
        <a:srgbClr val="C4D73F"/>
      </a:accent2>
      <a:accent3>
        <a:srgbClr val="FFCE2D"/>
      </a:accent3>
      <a:accent4>
        <a:srgbClr val="FFA600"/>
      </a:accent4>
      <a:accent5>
        <a:srgbClr val="ED5E00"/>
      </a:accent5>
      <a:accent6>
        <a:srgbClr val="C62D03"/>
      </a:accent6>
      <a:hlink>
        <a:srgbClr val="408080"/>
      </a:hlink>
      <a:folHlink>
        <a:srgbClr val="5EAEAE"/>
      </a:folHlink>
    </a:clrScheme>
    <a:fontScheme name="Summer">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ummer">
      <a:fillStyleLst>
        <a:solidFill>
          <a:schemeClr val="phClr"/>
        </a:solidFill>
        <a:gradFill rotWithShape="1">
          <a:gsLst>
            <a:gs pos="0">
              <a:schemeClr val="phClr">
                <a:tint val="70000"/>
                <a:lumMod val="110000"/>
              </a:schemeClr>
            </a:gs>
            <a:gs pos="100000">
              <a:schemeClr val="phClr">
                <a:tint val="90000"/>
              </a:schemeClr>
            </a:gs>
          </a:gsLst>
          <a:lin ang="5400000" scaled="1"/>
        </a:gradFill>
        <a:gradFill rotWithShape="1">
          <a:gsLst>
            <a:gs pos="0">
              <a:schemeClr val="phClr">
                <a:tint val="98000"/>
                <a:satMod val="120000"/>
                <a:lumMod val="110000"/>
              </a:schemeClr>
            </a:gs>
            <a:gs pos="100000">
              <a:schemeClr val="phClr">
                <a:shade val="90000"/>
                <a:lumMod val="9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97000"/>
                <a:shade val="80000"/>
                <a:hueMod val="110000"/>
                <a:satMod val="120000"/>
              </a:schemeClr>
            </a:gs>
            <a:gs pos="100000">
              <a:schemeClr val="phClr">
                <a:shade val="60000"/>
                <a:hueMod val="40000"/>
                <a:satMod val="120000"/>
                <a:lumMod val="103000"/>
              </a:schemeClr>
            </a:gs>
          </a:gsLst>
          <a:lin ang="5400000" scaled="1"/>
        </a:gradFill>
        <a:gradFill rotWithShape="1">
          <a:gsLst>
            <a:gs pos="0">
              <a:schemeClr val="phClr">
                <a:tint val="97000"/>
                <a:shade val="80000"/>
                <a:hueMod val="110000"/>
                <a:satMod val="130000"/>
                <a:lumMod val="100000"/>
              </a:schemeClr>
            </a:gs>
            <a:gs pos="100000">
              <a:schemeClr val="phClr">
                <a:shade val="60000"/>
                <a:hueMod val="40000"/>
                <a:satMod val="120000"/>
                <a:lumMod val="103000"/>
              </a:schemeClr>
            </a:gs>
          </a:gsLst>
          <a:path path="circle">
            <a:fillToRect l="50000" t="50000" r="100000" b="100000"/>
          </a:path>
        </a:gradFill>
      </a:bgFillStyleLst>
    </a:fmtScheme>
  </a:themeElements>
  <a:objectDefaults/>
  <a:extraClrSchemeLst/>
</a:theme>
</file>

<file path=ppt/theme/theme5.xml><?xml version="1.0" encoding="utf-8"?>
<a:theme xmlns:a="http://schemas.openxmlformats.org/drawingml/2006/main" name="2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Kilter">
  <a:themeElements>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Kilter">
      <a:majorFont>
        <a:latin typeface="Rockwell"/>
        <a:ea typeface=""/>
        <a:cs typeface=""/>
        <a:font script="Grek" typeface="Cambria"/>
        <a:font script="Cyrl" typeface="Cambria"/>
        <a:font script="Jpan" typeface="HGS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ckwell"/>
        <a:ea typeface=""/>
        <a:cs typeface=""/>
        <a:font script="Grek" typeface="Cambria"/>
        <a:font script="Cyrl" typeface="Cambria"/>
        <a:font script="Jpan" typeface="HGS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ilter">
      <a:fillStyleLst>
        <a:solidFill>
          <a:schemeClr val="phClr"/>
        </a:solidFill>
        <a:gradFill rotWithShape="1">
          <a:gsLst>
            <a:gs pos="0">
              <a:schemeClr val="phClr">
                <a:tint val="14000"/>
                <a:satMod val="180000"/>
                <a:lumMod val="100000"/>
              </a:schemeClr>
            </a:gs>
            <a:gs pos="42000">
              <a:schemeClr val="phClr">
                <a:tint val="40000"/>
                <a:satMod val="160000"/>
                <a:lumMod val="94000"/>
              </a:schemeClr>
            </a:gs>
            <a:gs pos="100000">
              <a:schemeClr val="phClr">
                <a:tint val="94000"/>
                <a:satMod val="140000"/>
              </a:schemeClr>
            </a:gs>
          </a:gsLst>
          <a:lin ang="5160000" scaled="1"/>
        </a:gradFill>
        <a:gradFill rotWithShape="1">
          <a:gsLst>
            <a:gs pos="38000">
              <a:schemeClr val="phClr">
                <a:satMod val="120000"/>
              </a:schemeClr>
            </a:gs>
            <a:gs pos="100000">
              <a:schemeClr val="phClr">
                <a:shade val="60000"/>
                <a:satMod val="180000"/>
                <a:lumMod val="70000"/>
              </a:schemeClr>
            </a:gs>
          </a:gsLst>
          <a:lin ang="4680000" scaled="0"/>
        </a:gradFill>
      </a:fillStyleLst>
      <a:lnStyleLst>
        <a:ln w="12700" cap="flat" cmpd="sng" algn="ctr">
          <a:solidFill>
            <a:schemeClr val="phClr">
              <a:shade val="50000"/>
            </a:schemeClr>
          </a:solidFill>
          <a:prstDash val="solid"/>
        </a:ln>
        <a:ln w="25400" cap="flat" cmpd="sng" algn="ctr">
          <a:solidFill>
            <a:schemeClr val="phClr">
              <a:shade val="75000"/>
              <a:lumMod val="90000"/>
            </a:schemeClr>
          </a:solidFill>
          <a:prstDash val="solid"/>
        </a:ln>
        <a:ln w="38100" cap="flat" cmpd="sng" algn="ctr">
          <a:solidFill>
            <a:schemeClr val="phClr"/>
          </a:solidFill>
          <a:prstDash val="solid"/>
        </a:ln>
      </a:lnStyleLst>
      <a:effectStyleLst>
        <a:effectStyle>
          <a:effectLst>
            <a:outerShdw blurRad="63500" dist="12700" dir="5400000" sx="102000" sy="102000" rotWithShape="0">
              <a:srgbClr val="000000">
                <a:alpha val="20000"/>
              </a:srgbClr>
            </a:outerShdw>
          </a:effectLst>
        </a:effectStyle>
        <a:effectStyle>
          <a:effectLst>
            <a:outerShdw blurRad="76200" dist="25400" dir="5400000" rotWithShape="0">
              <a:srgbClr val="000000">
                <a:alpha val="50000"/>
              </a:srgbClr>
            </a:outerShdw>
          </a:effectLst>
          <a:scene3d>
            <a:camera prst="orthographicFront">
              <a:rot lat="0" lon="0" rev="0"/>
            </a:camera>
            <a:lightRig rig="glow" dir="tl">
              <a:rot lat="0" lon="0" rev="19800000"/>
            </a:lightRig>
          </a:scene3d>
          <a:sp3d prstMaterial="metal">
            <a:bevelT w="152400" h="63500" prst="softRound"/>
          </a:sp3d>
        </a:effectStyle>
        <a:effectStyle>
          <a:effectLst>
            <a:outerShdw blurRad="107950" dist="12700" dir="5040000" rotWithShape="0">
              <a:srgbClr val="000000">
                <a:alpha val="54000"/>
              </a:srgbClr>
            </a:outerShdw>
          </a:effectLst>
          <a:scene3d>
            <a:camera prst="orthographicFront">
              <a:rot lat="0" lon="0" rev="0"/>
            </a:camera>
            <a:lightRig rig="threePt" dir="tl">
              <a:rot lat="0" lon="0" rev="19800000"/>
            </a:lightRig>
          </a:scene3d>
          <a:sp3d prstMaterial="plastic">
            <a:bevelT h="63500" prst="softRound"/>
          </a:sp3d>
        </a:effectStyle>
      </a:effectStyleLst>
      <a:bgFillStyleLst>
        <a:solidFill>
          <a:schemeClr val="phClr"/>
        </a:solidFill>
        <a:gradFill rotWithShape="1">
          <a:gsLst>
            <a:gs pos="0">
              <a:schemeClr val="phClr">
                <a:tint val="95000"/>
                <a:satMod val="140000"/>
                <a:lumMod val="120000"/>
              </a:schemeClr>
            </a:gs>
            <a:gs pos="100000">
              <a:schemeClr val="phClr">
                <a:tint val="95000"/>
                <a:shade val="70000"/>
                <a:satMod val="180000"/>
                <a:lumMod val="82000"/>
              </a:schemeClr>
            </a:gs>
          </a:gsLst>
          <a:path path="circle">
            <a:fillToRect l="25000" t="25000" r="25000" b="25000"/>
          </a:path>
        </a:gradFill>
        <a:gradFill rotWithShape="1">
          <a:gsLst>
            <a:gs pos="0">
              <a:schemeClr val="phClr">
                <a:tint val="94000"/>
                <a:satMod val="140000"/>
                <a:lumMod val="120000"/>
              </a:schemeClr>
            </a:gs>
            <a:gs pos="100000">
              <a:schemeClr val="phClr">
                <a:tint val="97000"/>
                <a:shade val="70000"/>
                <a:satMod val="190000"/>
                <a:lumMod val="72000"/>
              </a:schemeClr>
            </a:gs>
          </a:gsLst>
          <a:path path="circle">
            <a:fillToRect l="50000" t="50000" r="50000"/>
          </a:path>
        </a:gradFill>
      </a:bgFillStyleLst>
    </a:fmtScheme>
  </a:themeElements>
  <a:objectDefaults/>
  <a:extraClrSchemeLst/>
</a:theme>
</file>

<file path=ppt/theme/theme7.xml><?xml version="1.0" encoding="utf-8"?>
<a:theme xmlns:a="http://schemas.openxmlformats.org/drawingml/2006/main" name="Sketchbook">
  <a:themeElements>
    <a:clrScheme name="Özel 9">
      <a:dk1>
        <a:srgbClr val="842F73"/>
      </a:dk1>
      <a:lt1>
        <a:sysClr val="window" lastClr="FFFFFF"/>
      </a:lt1>
      <a:dk2>
        <a:srgbClr val="FFFFFF"/>
      </a:dk2>
      <a:lt2>
        <a:srgbClr val="F2F2F2"/>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Sketchbook">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Sketchbook">
      <a:fillStyleLst>
        <a:solidFill>
          <a:schemeClr val="phClr"/>
        </a:solidFill>
        <a:gradFill rotWithShape="1">
          <a:gsLst>
            <a:gs pos="0">
              <a:schemeClr val="phClr">
                <a:tint val="10000"/>
                <a:alpha val="94000"/>
                <a:satMod val="120000"/>
                <a:lumMod val="110000"/>
              </a:schemeClr>
            </a:gs>
            <a:gs pos="100000">
              <a:schemeClr val="phClr">
                <a:tint val="80000"/>
                <a:shade val="100000"/>
                <a:satMod val="140000"/>
                <a:lumMod val="120000"/>
              </a:schemeClr>
            </a:gs>
          </a:gsLst>
          <a:lin ang="5400000" scaled="0"/>
        </a:gradFill>
        <a:gradFill rotWithShape="1">
          <a:gsLst>
            <a:gs pos="0">
              <a:schemeClr val="phClr">
                <a:tint val="100000"/>
                <a:shade val="100000"/>
                <a:satMod val="100000"/>
                <a:lumMod val="90000"/>
              </a:schemeClr>
            </a:gs>
            <a:gs pos="100000">
              <a:schemeClr val="phClr">
                <a:tint val="95000"/>
                <a:shade val="100000"/>
                <a:satMod val="110000"/>
                <a:lumMod val="105000"/>
              </a:schemeClr>
            </a:gs>
          </a:gsLst>
          <a:path path="circle">
            <a:fillToRect l="40000" t="100000" r="40000" b="100000"/>
          </a:path>
        </a:gradFill>
      </a:fillStyleLst>
      <a:lnStyleLst>
        <a:ln w="9525" cap="flat" cmpd="sng" algn="ctr">
          <a:solidFill>
            <a:schemeClr val="phClr"/>
          </a:solidFill>
          <a:prstDash val="solid"/>
        </a:ln>
        <a:ln w="19050" cap="flat" cmpd="sng" algn="ctr">
          <a:solidFill>
            <a:schemeClr val="phClr">
              <a:shade val="90000"/>
            </a:schemeClr>
          </a:solidFill>
          <a:prstDash val="solid"/>
        </a:ln>
        <a:ln w="25400" cap="flat" cmpd="sng" algn="ctr">
          <a:solidFill>
            <a:schemeClr val="phClr"/>
          </a:solidFill>
          <a:prstDash val="solid"/>
        </a:ln>
      </a:lnStyleLst>
      <a:effectStyleLst>
        <a:effectStyle>
          <a:effectLst/>
        </a:effectStyle>
        <a:effectStyle>
          <a:effectLst>
            <a:outerShdw blurRad="50800" dist="12700" dir="5400000" rotWithShape="0">
              <a:srgbClr val="000000">
                <a:alpha val="37000"/>
              </a:srgbClr>
            </a:outerShdw>
          </a:effectLst>
        </a:effectStyle>
        <a:effectStyle>
          <a:effectLst>
            <a:outerShdw blurRad="50800" dist="25400" dir="5040000" rotWithShape="0">
              <a:srgbClr val="000000">
                <a:alpha val="44000"/>
              </a:srgbClr>
            </a:outerShdw>
          </a:effectLst>
          <a:scene3d>
            <a:camera prst="orthographicFront">
              <a:rot lat="0" lon="0" rev="0"/>
            </a:camera>
            <a:lightRig rig="threePt" dir="tl"/>
          </a:scene3d>
          <a:sp3d prstMaterial="dkEdge">
            <a:bevelT w="38100" h="25400" prst="coolSlant"/>
          </a:sp3d>
        </a:effectStyle>
      </a:effectStyleLst>
      <a:bgFillStyleLst>
        <a:solidFill>
          <a:schemeClr val="phClr"/>
        </a:solidFill>
        <a:blipFill rotWithShape="1">
          <a:blip xmlns:r="http://schemas.openxmlformats.org/officeDocument/2006/relationships" r:embed="rId1">
            <a:duotone>
              <a:schemeClr val="phClr">
                <a:shade val="55000"/>
                <a:lumMod val="90000"/>
              </a:schemeClr>
              <a:schemeClr val="phClr">
                <a:tint val="92000"/>
                <a:satMod val="120000"/>
                <a:lumMod val="103000"/>
              </a:schemeClr>
            </a:duotone>
          </a:blip>
          <a:stretch/>
        </a:blipFill>
        <a:blipFill rotWithShape="1">
          <a:blip xmlns:r="http://schemas.openxmlformats.org/officeDocument/2006/relationships" r:embed="rId2">
            <a:duotone>
              <a:schemeClr val="phClr">
                <a:shade val="96000"/>
              </a:schemeClr>
              <a:schemeClr val="phClr">
                <a:tint val="98000"/>
              </a:schemeClr>
            </a:duotone>
          </a:blip>
          <a:tile tx="0" ty="0" sx="50000" sy="50000" flip="none" algn="tl"/>
        </a:blipFill>
      </a:bgFillStyleLst>
    </a:fmtScheme>
  </a:themeElements>
  <a:objectDefaults/>
  <a:extraClrSchemeLst/>
</a:theme>
</file>

<file path=ppt/theme/theme8.xml><?xml version="1.0" encoding="utf-8"?>
<a:theme xmlns:a="http://schemas.openxmlformats.org/drawingml/2006/main" name="Austin">
  <a:themeElements>
    <a:clrScheme name="Özel 10">
      <a:dk1>
        <a:srgbClr val="842F73"/>
      </a:dk1>
      <a:lt1>
        <a:srgbClr val="842F73"/>
      </a:lt1>
      <a:dk2>
        <a:srgbClr val="842F73"/>
      </a:dk2>
      <a:lt2>
        <a:srgbClr val="F2F2F2"/>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9.xml><?xml version="1.0" encoding="utf-8"?>
<a:theme xmlns:a="http://schemas.openxmlformats.org/drawingml/2006/main" name="3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Black Tie</Template>
  <TotalTime>7823</TotalTime>
  <Words>1718</Words>
  <Application>Microsoft Office PowerPoint</Application>
  <PresentationFormat>Ekran Gösterisi (4:3)</PresentationFormat>
  <Paragraphs>145</Paragraphs>
  <Slides>44</Slides>
  <Notes>0</Notes>
  <HiddenSlides>0</HiddenSlides>
  <MMClips>0</MMClips>
  <ScaleCrop>false</ScaleCrop>
  <HeadingPairs>
    <vt:vector size="4" baseType="variant">
      <vt:variant>
        <vt:lpstr>Tema</vt:lpstr>
      </vt:variant>
      <vt:variant>
        <vt:i4>13</vt:i4>
      </vt:variant>
      <vt:variant>
        <vt:lpstr>Slayt Başlıkları</vt:lpstr>
      </vt:variant>
      <vt:variant>
        <vt:i4>44</vt:i4>
      </vt:variant>
    </vt:vector>
  </HeadingPairs>
  <TitlesOfParts>
    <vt:vector size="57" baseType="lpstr">
      <vt:lpstr>Ofis Teması</vt:lpstr>
      <vt:lpstr>BlackTie</vt:lpstr>
      <vt:lpstr>1_Ofis Teması</vt:lpstr>
      <vt:lpstr>Summer</vt:lpstr>
      <vt:lpstr>2_Ofis Teması</vt:lpstr>
      <vt:lpstr>Kilter</vt:lpstr>
      <vt:lpstr>Sketchbook</vt:lpstr>
      <vt:lpstr>Austin</vt:lpstr>
      <vt:lpstr>3_Ofis Teması</vt:lpstr>
      <vt:lpstr>Dalga Biçimi</vt:lpstr>
      <vt:lpstr>Hava Akımı</vt:lpstr>
      <vt:lpstr>1_Hava Akımı</vt:lpstr>
      <vt:lpstr>4_Ofis Teması</vt:lpstr>
      <vt:lpstr>TEMİZLİK</vt:lpstr>
      <vt:lpstr>Slayt 2</vt:lpstr>
      <vt:lpstr>Slayt 3</vt:lpstr>
      <vt:lpstr>Slayt 4</vt:lpstr>
      <vt:lpstr>Slayt 5</vt:lpstr>
      <vt:lpstr>1. AĞIZ VE DİŞ TEMİZLİĞİ</vt:lpstr>
      <vt:lpstr>Slayt 7</vt:lpstr>
      <vt:lpstr>Slayt 8</vt:lpstr>
      <vt:lpstr>Slayt 9</vt:lpstr>
      <vt:lpstr>Misvak, “fırçalamak” ya da “fırça” anlamlarına gelir </vt:lpstr>
      <vt:lpstr>Slayt 11</vt:lpstr>
      <vt:lpstr>Slayt 12</vt:lpstr>
      <vt:lpstr>Oruçlu olduğu zamanlarda bile dişlerinin temizliğini ihmal etmeyen Peygamber Efendimiz (s.a.v.), çevresine de “Oruçlunun hayırlı hasletlerinden biri, misvak kullanmasıdır.” buyururdu.</vt:lpstr>
      <vt:lpstr>2. BEDEN TEMİZLİĞİ</vt:lpstr>
      <vt:lpstr>Slayt 15</vt:lpstr>
      <vt:lpstr>Slayt 16</vt:lpstr>
      <vt:lpstr>Slayt 17</vt:lpstr>
      <vt:lpstr>Slayt 18</vt:lpstr>
      <vt:lpstr>Yüce Allah, namaz başta olmak üzere temel ibadetlerin yerine getirilmesini temizlik esasına bağlamıştır.</vt:lpstr>
      <vt:lpstr>Slayt 20</vt:lpstr>
      <vt:lpstr>Hz. Peygamber’in Beden Temizliğinde Dikkat Ettiği Hususlar</vt:lpstr>
      <vt:lpstr>Hz. Peygamber’imiz Müminleri Temiz ve Düzenli Olmaları İçin Öğütlerdi.</vt:lpstr>
      <vt:lpstr>Slayt 23</vt:lpstr>
      <vt:lpstr>Slayt 24</vt:lpstr>
      <vt:lpstr>3. KILIK  KIYAFET TEMİZLİĞİ</vt:lpstr>
      <vt:lpstr>Slayt 26</vt:lpstr>
      <vt:lpstr>Slayt 27</vt:lpstr>
      <vt:lpstr>Slayt 28</vt:lpstr>
      <vt:lpstr>Slayt 29</vt:lpstr>
      <vt:lpstr> Hz. Peygamber Kılık Kıyafeti Kibir İçin Giyilmemesi Konusunda Uyarıyor:</vt:lpstr>
      <vt:lpstr> Hz. Peygamber Kılık Kıyafette İsraf Yapılmamasını Öğütlemiştir :</vt:lpstr>
      <vt:lpstr>Hz. Peygamber’imiz Müminlere Temiz Giyinmelerini Öğüt Verirdi.</vt:lpstr>
      <vt:lpstr>Yüce Allah’ın Hz. Peygamber’e ilk gönderdiği emirlerden temizlikle ilgili olanı hatırlayan var mı arkadaşlar?</vt:lpstr>
      <vt:lpstr>Slayt 34</vt:lpstr>
      <vt:lpstr>4. ÇEVRE TEMİZLİĞİ</vt:lpstr>
      <vt:lpstr>Slayt 36</vt:lpstr>
      <vt:lpstr>Slayt 37</vt:lpstr>
      <vt:lpstr>Slayt 38</vt:lpstr>
      <vt:lpstr>Hz. Peygamber’in (s.a.v.) hadislerindeki anahtar sözcüğü bulalım.</vt:lpstr>
      <vt:lpstr>Slayt 40</vt:lpstr>
      <vt:lpstr>Slayt 41</vt:lpstr>
      <vt:lpstr>Aşağıdaki hadis-i şeriflerden hangisi temizlikle ilgili değildir? </vt:lpstr>
      <vt:lpstr>Hangi Çocuk Olacağınıza Karar Verdiniz Mi?</vt:lpstr>
      <vt:lpstr>Dinlediğiniz İçin Teşekkürler Arkadaşlar </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cp:keywords>www.sorubak.com</cp:keywords>
  <dc:description>www.sorubak.com</dc:description>
  <dcterms:created xsi:type="dcterms:W3CDTF">2014-07-20T21:44:55Z</dcterms:created>
  <dcterms:modified xsi:type="dcterms:W3CDTF">2014-09-27T13:46:35Z</dcterms:modified>
  <cp:category>www.sorubak.com</cp:category>
</cp:coreProperties>
</file>