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41" d="100"/>
          <a:sy n="41" d="100"/>
        </p:scale>
        <p:origin x="-1086" y="-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6011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054970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56484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16916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838580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54066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463279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97855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8760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8600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76612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10D14-EA41-4962-B483-F70205B7E38D}" type="datetimeFigureOut">
              <a:rPr lang="tr-TR" smtClean="0"/>
              <a:pPr/>
              <a:t>23.09.2014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F96FC-0A24-4D33-942A-9ECA8DEF02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665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211015" y="726830"/>
            <a:ext cx="11980985" cy="468227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tr-TR" sz="6600" b="1" spc="50" dirty="0" smtClean="0">
                <a:ln w="0"/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Jokerman" panose="04090605060D06020702" pitchFamily="82" charset="0"/>
              </a:rPr>
              <a:t>VÜCUDUMUZ BİLMECESİNİ ÇÖZELİM KAVRAM HARİTASI</a:t>
            </a:r>
            <a:endParaRPr lang="tr-TR" sz="6600" b="1" spc="50" dirty="0">
              <a:ln w="0"/>
              <a:solidFill>
                <a:schemeClr val="accent2">
                  <a:lumMod val="20000"/>
                  <a:lumOff val="8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Jokerman" panose="04090605060D0602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18125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0550" y="70315"/>
            <a:ext cx="10079820" cy="67876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543782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45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</Words>
  <Application>Microsoft Office PowerPoint</Application>
  <PresentationFormat>Özel</PresentationFormat>
  <Paragraphs>1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Office Teması</vt:lpstr>
      <vt:lpstr>VÜCUDUMUZ BİLMECESİNİ ÇÖZELİM KAVRAM HARİTASI</vt:lpstr>
      <vt:lpstr>Slayt 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2014-09-22T20:01:06Z</dcterms:created>
  <dcterms:modified xsi:type="dcterms:W3CDTF">2014-09-23T09:31:21Z</dcterms:modified>
  <cp:category>www.sorubak.com</cp:category>
</cp:coreProperties>
</file>