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4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77711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76925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5982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9587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919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56422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64467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97780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91763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86863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23291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8944D-EFE9-42AC-A939-30D321B8CAE2}" type="datetimeFigureOut">
              <a:rPr lang="tr-TR" smtClean="0"/>
              <a:pPr/>
              <a:t>22.09.2014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2445A-D6B7-44BF-B301-513004DD455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2790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biyolojisitesi.net/tum%20uniteler/destek_ve_hareket/images/metalmarious_human_skeleton28outline29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15617"/>
            <a:ext cx="3547635" cy="4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iyolojisitesi.net/tum%20uniteler/destek_ve_hareket/images/metalmarious_human_skeleton28outline29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4365" y="715617"/>
            <a:ext cx="3547635" cy="463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osteoflex.com.tr/img/iskel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426" y="59635"/>
            <a:ext cx="4836421" cy="679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599441"/>
            <a:ext cx="9144000" cy="2387600"/>
          </a:xfrm>
        </p:spPr>
        <p:txBody>
          <a:bodyPr>
            <a:prstTxWarp prst="textChevro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b="1" spc="5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EKLEMLER</a:t>
            </a:r>
            <a:endParaRPr lang="tr-TR" b="1" spc="5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416209" y="6231076"/>
            <a:ext cx="1570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spc="50" dirty="0" smtClean="0">
                <a:ln w="0"/>
                <a:solidFill>
                  <a:srgbClr val="E2004B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rte" panose="03060902040502070203" pitchFamily="66" charset="0"/>
              </a:rPr>
              <a:t>N.YÜCEL</a:t>
            </a:r>
            <a:endParaRPr lang="tr-TR" b="1" spc="50" dirty="0">
              <a:ln w="0"/>
              <a:solidFill>
                <a:srgbClr val="E2004B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0495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90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36348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009" y="15676"/>
            <a:ext cx="10654748" cy="688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6570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660" y="190500"/>
            <a:ext cx="11827565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7353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011" y="0"/>
            <a:ext cx="11828824" cy="678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1506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Resim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44752"/>
            <a:ext cx="12133240" cy="382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5057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60832" y="960781"/>
            <a:ext cx="1110691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  <a:ea typeface="Times New Roman" panose="02020603050405020304" pitchFamily="18" charset="0"/>
              </a:rPr>
              <a:t>” 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Kemiklerin birleştikleri noktaların hareketli olması gerekir</a:t>
            </a: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. Kemiklerin 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birleşme yerlerine </a:t>
            </a: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……………denir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.” </a:t>
            </a:r>
            <a:endParaRPr lang="tr-T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Boş 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bırakılan yere hangi kelime gelmelidir?</a:t>
            </a: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lphaLcParenR"/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Kas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b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) Eklem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c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) Kısa kemik                     </a:t>
            </a:r>
            <a:endParaRPr lang="tr-T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d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  <a:ea typeface="Times New Roman" panose="02020603050405020304" pitchFamily="18" charset="0"/>
              </a:rPr>
              <a:t>) Uzun kemik</a:t>
            </a:r>
          </a:p>
        </p:txBody>
      </p:sp>
    </p:spTree>
    <p:extLst>
      <p:ext uri="{BB962C8B-B14F-4D97-AF65-F5344CB8AC3E}">
        <p14:creationId xmlns:p14="http://schemas.microsoft.com/office/powerpoint/2010/main" xmlns="" val="1816407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35</Words>
  <Application>Microsoft Office PowerPoint</Application>
  <PresentationFormat>Özel</PresentationFormat>
  <Paragraphs>8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EKLEMLER</vt:lpstr>
      <vt:lpstr>Slayt 2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2014-09-21T18:54:46Z</dcterms:created>
  <dcterms:modified xsi:type="dcterms:W3CDTF">2014-09-22T09:37:39Z</dcterms:modified>
  <cp:category>www.sorubak.com</cp:category>
</cp:coreProperties>
</file>