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2" r:id="rId2"/>
    <p:sldId id="257" r:id="rId3"/>
    <p:sldId id="271" r:id="rId4"/>
    <p:sldId id="256" r:id="rId5"/>
    <p:sldId id="261" r:id="rId6"/>
    <p:sldId id="269" r:id="rId7"/>
    <p:sldId id="263" r:id="rId8"/>
    <p:sldId id="270" r:id="rId9"/>
    <p:sldId id="266" r:id="rId10"/>
    <p:sldId id="265" r:id="rId11"/>
    <p:sldId id="268" r:id="rId12"/>
    <p:sldId id="273" r:id="rId13"/>
    <p:sldId id="264" r:id="rId14"/>
    <p:sldId id="259" r:id="rId15"/>
    <p:sldId id="275" r:id="rId16"/>
    <p:sldId id="276" r:id="rId1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6" d="100"/>
          <a:sy n="86" d="100"/>
        </p:scale>
        <p:origin x="-109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C1306536-1BCA-4F24-9623-0A69997AC138}" type="datetimeFigureOut">
              <a:rPr lang="tr-TR" smtClean="0"/>
              <a:pPr/>
              <a:t>18.10.2015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646F8E8-6701-464D-BF9D-592EDD17063A}" type="slidenum">
              <a:rPr lang="tr-TR" smtClean="0"/>
              <a:pPr/>
              <a:t>‹#›</a:t>
            </a:fld>
            <a:endParaRPr lang="tr-TR"/>
          </a:p>
        </p:txBody>
      </p:sp>
    </p:spTree>
  </p:cSld>
  <p:clrMapOvr>
    <a:masterClrMapping/>
  </p:clrMapOvr>
  <p:transition advTm="2000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C1306536-1BCA-4F24-9623-0A69997AC138}" type="datetimeFigureOut">
              <a:rPr lang="tr-TR" smtClean="0"/>
              <a:pPr/>
              <a:t>18.10.2015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646F8E8-6701-464D-BF9D-592EDD17063A}" type="slidenum">
              <a:rPr lang="tr-TR" smtClean="0"/>
              <a:pPr/>
              <a:t>‹#›</a:t>
            </a:fld>
            <a:endParaRPr lang="tr-TR"/>
          </a:p>
        </p:txBody>
      </p:sp>
    </p:spTree>
  </p:cSld>
  <p:clrMapOvr>
    <a:masterClrMapping/>
  </p:clrMapOvr>
  <p:transition advTm="2000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C1306536-1BCA-4F24-9623-0A69997AC138}" type="datetimeFigureOut">
              <a:rPr lang="tr-TR" smtClean="0"/>
              <a:pPr/>
              <a:t>18.10.2015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646F8E8-6701-464D-BF9D-592EDD17063A}" type="slidenum">
              <a:rPr lang="tr-TR" smtClean="0"/>
              <a:pPr/>
              <a:t>‹#›</a:t>
            </a:fld>
            <a:endParaRPr lang="tr-TR"/>
          </a:p>
        </p:txBody>
      </p:sp>
    </p:spTree>
  </p:cSld>
  <p:clrMapOvr>
    <a:masterClrMapping/>
  </p:clrMapOvr>
  <p:transition advTm="2000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C1306536-1BCA-4F24-9623-0A69997AC138}" type="datetimeFigureOut">
              <a:rPr lang="tr-TR" smtClean="0"/>
              <a:pPr/>
              <a:t>18.10.2015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646F8E8-6701-464D-BF9D-592EDD17063A}" type="slidenum">
              <a:rPr lang="tr-TR" smtClean="0"/>
              <a:pPr/>
              <a:t>‹#›</a:t>
            </a:fld>
            <a:endParaRPr lang="tr-TR"/>
          </a:p>
        </p:txBody>
      </p:sp>
    </p:spTree>
  </p:cSld>
  <p:clrMapOvr>
    <a:masterClrMapping/>
  </p:clrMapOvr>
  <p:transition advTm="2000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C1306536-1BCA-4F24-9623-0A69997AC138}" type="datetimeFigureOut">
              <a:rPr lang="tr-TR" smtClean="0"/>
              <a:pPr/>
              <a:t>18.10.2015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646F8E8-6701-464D-BF9D-592EDD17063A}" type="slidenum">
              <a:rPr lang="tr-TR" smtClean="0"/>
              <a:pPr/>
              <a:t>‹#›</a:t>
            </a:fld>
            <a:endParaRPr lang="tr-TR"/>
          </a:p>
        </p:txBody>
      </p:sp>
    </p:spTree>
  </p:cSld>
  <p:clrMapOvr>
    <a:masterClrMapping/>
  </p:clrMapOvr>
  <p:transition advTm="2000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C1306536-1BCA-4F24-9623-0A69997AC138}" type="datetimeFigureOut">
              <a:rPr lang="tr-TR" smtClean="0"/>
              <a:pPr/>
              <a:t>18.10.2015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6646F8E8-6701-464D-BF9D-592EDD17063A}" type="slidenum">
              <a:rPr lang="tr-TR" smtClean="0"/>
              <a:pPr/>
              <a:t>‹#›</a:t>
            </a:fld>
            <a:endParaRPr lang="tr-TR"/>
          </a:p>
        </p:txBody>
      </p:sp>
    </p:spTree>
  </p:cSld>
  <p:clrMapOvr>
    <a:masterClrMapping/>
  </p:clrMapOvr>
  <p:transition advTm="2000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C1306536-1BCA-4F24-9623-0A69997AC138}" type="datetimeFigureOut">
              <a:rPr lang="tr-TR" smtClean="0"/>
              <a:pPr/>
              <a:t>18.10.2015</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6646F8E8-6701-464D-BF9D-592EDD17063A}" type="slidenum">
              <a:rPr lang="tr-TR" smtClean="0"/>
              <a:pPr/>
              <a:t>‹#›</a:t>
            </a:fld>
            <a:endParaRPr lang="tr-TR"/>
          </a:p>
        </p:txBody>
      </p:sp>
    </p:spTree>
  </p:cSld>
  <p:clrMapOvr>
    <a:masterClrMapping/>
  </p:clrMapOvr>
  <p:transition advTm="2000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C1306536-1BCA-4F24-9623-0A69997AC138}" type="datetimeFigureOut">
              <a:rPr lang="tr-TR" smtClean="0"/>
              <a:pPr/>
              <a:t>18.10.2015</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6646F8E8-6701-464D-BF9D-592EDD17063A}" type="slidenum">
              <a:rPr lang="tr-TR" smtClean="0"/>
              <a:pPr/>
              <a:t>‹#›</a:t>
            </a:fld>
            <a:endParaRPr lang="tr-TR"/>
          </a:p>
        </p:txBody>
      </p:sp>
    </p:spTree>
  </p:cSld>
  <p:clrMapOvr>
    <a:masterClrMapping/>
  </p:clrMapOvr>
  <p:transition advTm="2000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C1306536-1BCA-4F24-9623-0A69997AC138}" type="datetimeFigureOut">
              <a:rPr lang="tr-TR" smtClean="0"/>
              <a:pPr/>
              <a:t>18.10.2015</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6646F8E8-6701-464D-BF9D-592EDD17063A}" type="slidenum">
              <a:rPr lang="tr-TR" smtClean="0"/>
              <a:pPr/>
              <a:t>‹#›</a:t>
            </a:fld>
            <a:endParaRPr lang="tr-TR"/>
          </a:p>
        </p:txBody>
      </p:sp>
    </p:spTree>
  </p:cSld>
  <p:clrMapOvr>
    <a:masterClrMapping/>
  </p:clrMapOvr>
  <p:transition advTm="2000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C1306536-1BCA-4F24-9623-0A69997AC138}" type="datetimeFigureOut">
              <a:rPr lang="tr-TR" smtClean="0"/>
              <a:pPr/>
              <a:t>18.10.2015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6646F8E8-6701-464D-BF9D-592EDD17063A}" type="slidenum">
              <a:rPr lang="tr-TR" smtClean="0"/>
              <a:pPr/>
              <a:t>‹#›</a:t>
            </a:fld>
            <a:endParaRPr lang="tr-TR"/>
          </a:p>
        </p:txBody>
      </p:sp>
    </p:spTree>
  </p:cSld>
  <p:clrMapOvr>
    <a:masterClrMapping/>
  </p:clrMapOvr>
  <p:transition advTm="2000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C1306536-1BCA-4F24-9623-0A69997AC138}" type="datetimeFigureOut">
              <a:rPr lang="tr-TR" smtClean="0"/>
              <a:pPr/>
              <a:t>18.10.2015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6646F8E8-6701-464D-BF9D-592EDD17063A}" type="slidenum">
              <a:rPr lang="tr-TR" smtClean="0"/>
              <a:pPr/>
              <a:t>‹#›</a:t>
            </a:fld>
            <a:endParaRPr lang="tr-TR"/>
          </a:p>
        </p:txBody>
      </p:sp>
    </p:spTree>
  </p:cSld>
  <p:clrMapOvr>
    <a:masterClrMapping/>
  </p:clrMapOvr>
  <p:transition advTm="2000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1306536-1BCA-4F24-9623-0A69997AC138}" type="datetimeFigureOut">
              <a:rPr lang="tr-TR" smtClean="0"/>
              <a:pPr/>
              <a:t>18.10.2015</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46F8E8-6701-464D-BF9D-592EDD17063A}"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advTm="2000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2.xml"/><Relationship Id="rId1" Type="http://schemas.openxmlformats.org/officeDocument/2006/relationships/video" Target="file:///C:\Documents%20and%20Settings\ARMONI\Desktop\10%20&#199;anakkale%20T&#252;rk&#252;s&#252;%202.AVI"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5" Type="http://schemas.openxmlformats.org/officeDocument/2006/relationships/image" Target="../media/image10.gif"/><Relationship Id="rId4" Type="http://schemas.openxmlformats.org/officeDocument/2006/relationships/hyperlink" Target="http://img2.blogcu.com/images/m/m/u/mmucadele/1231744153erzurum.gif"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www.infobik.com/wp-content/uploads/2011/04/cumhuriyetin-ilan&#305;.jpg" TargetMode="External"/><Relationship Id="rId1" Type="http://schemas.openxmlformats.org/officeDocument/2006/relationships/slideLayout" Target="../slideLayouts/slideLayout2.xml"/><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3 Metin kutusu"/>
          <p:cNvSpPr txBox="1"/>
          <p:nvPr/>
        </p:nvSpPr>
        <p:spPr>
          <a:xfrm>
            <a:off x="3995936" y="1340768"/>
            <a:ext cx="4104456" cy="1938992"/>
          </a:xfrm>
          <a:prstGeom prst="rect">
            <a:avLst/>
          </a:prstGeom>
          <a:noFill/>
        </p:spPr>
        <p:txBody>
          <a:bodyPr wrap="square" rtlCol="0">
            <a:spAutoFit/>
          </a:bodyPr>
          <a:lstStyle/>
          <a:p>
            <a:pPr algn="ctr"/>
            <a:r>
              <a:rPr lang="tr-TR" sz="6000" dirty="0" smtClean="0">
                <a:solidFill>
                  <a:schemeClr val="bg1"/>
                </a:solidFill>
              </a:rPr>
              <a:t>ATATÜRK’ÜN</a:t>
            </a:r>
          </a:p>
          <a:p>
            <a:pPr algn="ctr"/>
            <a:r>
              <a:rPr lang="tr-TR" sz="6000" dirty="0" smtClean="0">
                <a:solidFill>
                  <a:schemeClr val="bg1"/>
                </a:solidFill>
              </a:rPr>
              <a:t> HAYATI</a:t>
            </a:r>
            <a:endParaRPr lang="tr-TR" sz="6000" dirty="0">
              <a:solidFill>
                <a:schemeClr val="bg1"/>
              </a:solidFill>
            </a:endParaRPr>
          </a:p>
        </p:txBody>
      </p:sp>
      <p:sp>
        <p:nvSpPr>
          <p:cNvPr id="5" name="4 Metin kutusu"/>
          <p:cNvSpPr txBox="1"/>
          <p:nvPr/>
        </p:nvSpPr>
        <p:spPr>
          <a:xfrm>
            <a:off x="755576" y="4149080"/>
            <a:ext cx="4104456" cy="707886"/>
          </a:xfrm>
          <a:prstGeom prst="rect">
            <a:avLst/>
          </a:prstGeom>
          <a:noFill/>
        </p:spPr>
        <p:txBody>
          <a:bodyPr wrap="square" rtlCol="0">
            <a:spAutoFit/>
          </a:bodyPr>
          <a:lstStyle/>
          <a:p>
            <a:pPr algn="ctr"/>
            <a:r>
              <a:rPr lang="tr-TR" sz="4000" dirty="0" smtClean="0">
                <a:solidFill>
                  <a:schemeClr val="bg1"/>
                </a:solidFill>
              </a:rPr>
              <a:t>1881 - 1938</a:t>
            </a:r>
            <a:endParaRPr lang="tr-TR" sz="4000" dirty="0">
              <a:solidFill>
                <a:schemeClr val="bg1"/>
              </a:solidFill>
            </a:endParaRPr>
          </a:p>
        </p:txBody>
      </p:sp>
      <p:pic>
        <p:nvPicPr>
          <p:cNvPr id="28674" name="Picture 2"/>
          <p:cNvPicPr>
            <a:picLocks noChangeAspect="1" noChangeArrowheads="1"/>
          </p:cNvPicPr>
          <p:nvPr/>
        </p:nvPicPr>
        <p:blipFill>
          <a:blip r:embed="rId2" cstate="print"/>
          <a:srcRect/>
          <a:stretch>
            <a:fillRect/>
          </a:stretch>
        </p:blipFill>
        <p:spPr bwMode="auto">
          <a:xfrm>
            <a:off x="1763688" y="1124744"/>
            <a:ext cx="2232248" cy="2751702"/>
          </a:xfrm>
          <a:prstGeom prst="rect">
            <a:avLst/>
          </a:prstGeom>
          <a:noFill/>
          <a:ln w="9525">
            <a:noFill/>
            <a:miter lim="800000"/>
            <a:headEnd/>
            <a:tailEnd/>
          </a:ln>
        </p:spPr>
      </p:pic>
      <p:sp>
        <p:nvSpPr>
          <p:cNvPr id="7" name="6 Metin kutusu"/>
          <p:cNvSpPr txBox="1"/>
          <p:nvPr/>
        </p:nvSpPr>
        <p:spPr>
          <a:xfrm>
            <a:off x="5796136" y="6093296"/>
            <a:ext cx="2736304" cy="646331"/>
          </a:xfrm>
          <a:prstGeom prst="rect">
            <a:avLst/>
          </a:prstGeom>
          <a:noFill/>
        </p:spPr>
        <p:txBody>
          <a:bodyPr wrap="square" rtlCol="0">
            <a:spAutoFit/>
          </a:bodyPr>
          <a:lstStyle/>
          <a:p>
            <a:r>
              <a:rPr lang="tr-TR" i="1" dirty="0" smtClean="0">
                <a:solidFill>
                  <a:schemeClr val="bg1"/>
                </a:solidFill>
              </a:rPr>
              <a:t>                          </a:t>
            </a:r>
            <a:r>
              <a:rPr lang="tr-TR" u="sng" dirty="0" smtClean="0">
                <a:hlinkClick r:id="rId3"/>
              </a:rPr>
              <a:t>www.</a:t>
            </a:r>
            <a:r>
              <a:rPr lang="tr-TR" u="sng" dirty="0" err="1" smtClean="0">
                <a:hlinkClick r:id="rId3"/>
              </a:rPr>
              <a:t>sorubak</a:t>
            </a:r>
            <a:r>
              <a:rPr lang="tr-TR" u="sng" dirty="0" smtClean="0">
                <a:hlinkClick r:id="rId3"/>
              </a:rPr>
              <a:t>.com</a:t>
            </a:r>
            <a:r>
              <a:rPr lang="tr-TR" dirty="0" smtClean="0"/>
              <a:t> </a:t>
            </a:r>
            <a:endParaRPr lang="tr-TR" dirty="0" smtClean="0"/>
          </a:p>
        </p:txBody>
      </p:sp>
    </p:spTree>
  </p:cSld>
  <p:clrMapOvr>
    <a:masterClrMapping/>
  </p:clrMapOvr>
  <p:transition advTm="2000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3 Dikdörtgen"/>
          <p:cNvSpPr/>
          <p:nvPr/>
        </p:nvSpPr>
        <p:spPr>
          <a:xfrm>
            <a:off x="971600" y="1582341"/>
            <a:ext cx="7344816" cy="5078313"/>
          </a:xfrm>
          <a:prstGeom prst="rect">
            <a:avLst/>
          </a:prstGeom>
        </p:spPr>
        <p:txBody>
          <a:bodyPr wrap="square">
            <a:spAutoFit/>
          </a:bodyPr>
          <a:lstStyle/>
          <a:p>
            <a:pPr>
              <a:lnSpc>
                <a:spcPct val="150000"/>
              </a:lnSpc>
            </a:pPr>
            <a:r>
              <a:rPr lang="tr-TR" sz="2400" dirty="0" smtClean="0">
                <a:solidFill>
                  <a:schemeClr val="bg1"/>
                </a:solidFill>
                <a:latin typeface="Futura Bk BT" pitchFamily="34" charset="0"/>
              </a:rPr>
              <a:t>Atatürk, yalnızca Türk milletinin Kurtuluş Savaşı'nı başarı ile yöneten bir komutan değil, aynı zamanda gerçekleştirdiği devrimler ile dahi bir devlet adamı idi. 57 yıl süren yaşamının büyük kısmında, milletinin ve vatanının bağımsızlığı ve mutluluğu için yılmadan çalıştı ve girdiği her mücadeleden zaferle çıktı.</a:t>
            </a:r>
          </a:p>
          <a:p>
            <a:pPr>
              <a:lnSpc>
                <a:spcPct val="150000"/>
              </a:lnSpc>
            </a:pPr>
            <a:r>
              <a:rPr lang="tr-TR" sz="2400" dirty="0" smtClean="0">
                <a:solidFill>
                  <a:schemeClr val="bg1"/>
                </a:solidFill>
                <a:latin typeface="Futura Bk BT" pitchFamily="34" charset="0"/>
              </a:rPr>
              <a:t>Türkiye Cumhuriyeti'nin kurucusu, cesur ve unutulmaz önderi Mustafa Kemal Atatürk, 10 Kasım 1938'de İstanbul Dolmabahçe Sarayı’nda  aramızdan ayrıldı.</a:t>
            </a:r>
            <a:endParaRPr lang="tr-TR" sz="2400" dirty="0">
              <a:solidFill>
                <a:schemeClr val="bg1"/>
              </a:solidFill>
              <a:latin typeface="Futura Bk BT" pitchFamily="34" charset="0"/>
            </a:endParaRPr>
          </a:p>
        </p:txBody>
      </p:sp>
      <p:sp>
        <p:nvSpPr>
          <p:cNvPr id="5" name="1 Başlık"/>
          <p:cNvSpPr txBox="1">
            <a:spLocks/>
          </p:cNvSpPr>
          <p:nvPr/>
        </p:nvSpPr>
        <p:spPr>
          <a:xfrm>
            <a:off x="457200" y="634678"/>
            <a:ext cx="8229600" cy="634082"/>
          </a:xfrm>
          <a:prstGeom prst="rect">
            <a:avLst/>
          </a:prstGeom>
          <a:solidFill>
            <a:schemeClr val="accent2"/>
          </a:solidFill>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2400" b="1" i="0" u="none" strike="noStrike" kern="1200" cap="none" spc="0" normalizeH="0" baseline="0" noProof="0" dirty="0" smtClean="0">
                <a:ln>
                  <a:noFill/>
                </a:ln>
                <a:solidFill>
                  <a:schemeClr val="bg1"/>
                </a:solidFill>
                <a:effectLst/>
                <a:uLnTx/>
                <a:uFillTx/>
                <a:latin typeface="Comic Sans MS" pitchFamily="66" charset="0"/>
                <a:ea typeface="+mj-ea"/>
                <a:cs typeface="+mj-cs"/>
              </a:rPr>
              <a:t>ATATÜRK’ÜN ÖLÜMÜ (10 KASIM 1938)</a:t>
            </a:r>
          </a:p>
        </p:txBody>
      </p:sp>
    </p:spTree>
  </p:cSld>
  <p:clrMapOvr>
    <a:masterClrMapping/>
  </p:clrMapOvr>
  <p:transition advTm="20000"/>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4" name="Picture 4" descr="http://2.bp.blogspot.com/_7ERjc24iy8A/TNpqIniybGI/AAAAAAAAAak/T0i6Nrn5rpE/s1600/10kasim9.jpg"/>
          <p:cNvPicPr>
            <a:picLocks noChangeAspect="1" noChangeArrowheads="1"/>
          </p:cNvPicPr>
          <p:nvPr/>
        </p:nvPicPr>
        <p:blipFill>
          <a:blip r:embed="rId2" cstate="print"/>
          <a:srcRect/>
          <a:stretch>
            <a:fillRect/>
          </a:stretch>
        </p:blipFill>
        <p:spPr bwMode="auto">
          <a:xfrm>
            <a:off x="755576" y="1268760"/>
            <a:ext cx="5163500" cy="3024336"/>
          </a:xfrm>
          <a:prstGeom prst="rect">
            <a:avLst/>
          </a:prstGeom>
          <a:noFill/>
        </p:spPr>
      </p:pic>
      <p:sp>
        <p:nvSpPr>
          <p:cNvPr id="6" name="5 Metin kutusu"/>
          <p:cNvSpPr txBox="1"/>
          <p:nvPr/>
        </p:nvSpPr>
        <p:spPr>
          <a:xfrm>
            <a:off x="395536" y="4581128"/>
            <a:ext cx="5688632" cy="1384995"/>
          </a:xfrm>
          <a:prstGeom prst="rect">
            <a:avLst/>
          </a:prstGeom>
          <a:noFill/>
        </p:spPr>
        <p:txBody>
          <a:bodyPr wrap="square" rtlCol="0">
            <a:spAutoFit/>
          </a:bodyPr>
          <a:lstStyle/>
          <a:p>
            <a:r>
              <a:rPr lang="tr-TR" sz="2800" dirty="0" smtClean="0"/>
              <a:t>Atatürk 10 Kasım 1938’de saat 9.05’te İstanbul Dolmabahçe Sarayı’nda hayata gözlerini kapadı. </a:t>
            </a:r>
            <a:endParaRPr lang="tr-TR" sz="2800" dirty="0"/>
          </a:p>
        </p:txBody>
      </p:sp>
      <p:pic>
        <p:nvPicPr>
          <p:cNvPr id="7" name="Picture 2" descr="http://www.ataturktoday.com/Resim/Foto2/10Kasim1938.jpg"/>
          <p:cNvPicPr>
            <a:picLocks noChangeAspect="1" noChangeArrowheads="1"/>
          </p:cNvPicPr>
          <p:nvPr/>
        </p:nvPicPr>
        <p:blipFill>
          <a:blip r:embed="rId3" cstate="print"/>
          <a:srcRect/>
          <a:stretch>
            <a:fillRect/>
          </a:stretch>
        </p:blipFill>
        <p:spPr bwMode="auto">
          <a:xfrm>
            <a:off x="6372200" y="1268760"/>
            <a:ext cx="2448272" cy="4117049"/>
          </a:xfrm>
          <a:prstGeom prst="rect">
            <a:avLst/>
          </a:prstGeom>
          <a:noFill/>
        </p:spPr>
      </p:pic>
      <p:sp>
        <p:nvSpPr>
          <p:cNvPr id="8" name="1 Başlık"/>
          <p:cNvSpPr txBox="1">
            <a:spLocks/>
          </p:cNvSpPr>
          <p:nvPr/>
        </p:nvSpPr>
        <p:spPr>
          <a:xfrm>
            <a:off x="457200" y="274638"/>
            <a:ext cx="8229600" cy="634082"/>
          </a:xfrm>
          <a:prstGeom prst="rect">
            <a:avLst/>
          </a:prstGeom>
          <a:solidFill>
            <a:schemeClr val="accent2"/>
          </a:solidFill>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2400" b="1" i="0" u="none" strike="noStrike" kern="1200" cap="none" spc="0" normalizeH="0" baseline="0" noProof="0" dirty="0" smtClean="0">
                <a:ln>
                  <a:noFill/>
                </a:ln>
                <a:solidFill>
                  <a:schemeClr val="bg1"/>
                </a:solidFill>
                <a:effectLst/>
                <a:uLnTx/>
                <a:uFillTx/>
                <a:latin typeface="Comic Sans MS" pitchFamily="66" charset="0"/>
                <a:ea typeface="+mj-ea"/>
                <a:cs typeface="+mj-cs"/>
              </a:rPr>
              <a:t>ATAÜRK’ÜN ÖLÜMÜ (10 KASIM 1938)</a:t>
            </a:r>
          </a:p>
        </p:txBody>
      </p:sp>
    </p:spTree>
  </p:cSld>
  <p:clrMapOvr>
    <a:masterClrMapping/>
  </p:clrMapOvr>
  <p:transition advTm="20000"/>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7" descr="ata-155"/>
          <p:cNvPicPr>
            <a:picLocks noChangeAspect="1" noChangeArrowheads="1"/>
          </p:cNvPicPr>
          <p:nvPr/>
        </p:nvPicPr>
        <p:blipFill>
          <a:blip r:embed="rId2" cstate="print"/>
          <a:srcRect/>
          <a:stretch>
            <a:fillRect/>
          </a:stretch>
        </p:blipFill>
        <p:spPr bwMode="auto">
          <a:xfrm>
            <a:off x="899592" y="980728"/>
            <a:ext cx="7370097" cy="4260706"/>
          </a:xfrm>
          <a:prstGeom prst="rect">
            <a:avLst/>
          </a:prstGeom>
          <a:noFill/>
        </p:spPr>
      </p:pic>
      <p:sp>
        <p:nvSpPr>
          <p:cNvPr id="7" name="1 Başlık"/>
          <p:cNvSpPr txBox="1">
            <a:spLocks/>
          </p:cNvSpPr>
          <p:nvPr/>
        </p:nvSpPr>
        <p:spPr>
          <a:xfrm>
            <a:off x="457200" y="274638"/>
            <a:ext cx="8229600" cy="634082"/>
          </a:xfrm>
          <a:prstGeom prst="rect">
            <a:avLst/>
          </a:prstGeom>
          <a:solidFill>
            <a:schemeClr val="accent2"/>
          </a:solidFill>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2400" b="1" i="0" u="none" strike="noStrike" kern="1200" cap="none" spc="0" normalizeH="0" baseline="0" noProof="0" dirty="0" smtClean="0">
                <a:ln>
                  <a:noFill/>
                </a:ln>
                <a:solidFill>
                  <a:schemeClr val="bg1"/>
                </a:solidFill>
                <a:effectLst/>
                <a:uLnTx/>
                <a:uFillTx/>
                <a:latin typeface="Comic Sans MS" pitchFamily="66" charset="0"/>
                <a:ea typeface="+mj-ea"/>
                <a:cs typeface="+mj-cs"/>
              </a:rPr>
              <a:t>ATATÜRK’ÜN ANITKABİR’E NAKLİ</a:t>
            </a:r>
          </a:p>
        </p:txBody>
      </p:sp>
      <p:sp>
        <p:nvSpPr>
          <p:cNvPr id="8" name="7 Metin kutusu"/>
          <p:cNvSpPr txBox="1"/>
          <p:nvPr/>
        </p:nvSpPr>
        <p:spPr>
          <a:xfrm>
            <a:off x="1043608" y="5445224"/>
            <a:ext cx="7344816" cy="1015663"/>
          </a:xfrm>
          <a:prstGeom prst="rect">
            <a:avLst/>
          </a:prstGeom>
          <a:noFill/>
        </p:spPr>
        <p:txBody>
          <a:bodyPr wrap="square" rtlCol="0">
            <a:spAutoFit/>
          </a:bodyPr>
          <a:lstStyle/>
          <a:p>
            <a:r>
              <a:rPr lang="tr-TR" sz="2000" b="1" dirty="0" smtClean="0">
                <a:solidFill>
                  <a:schemeClr val="bg1"/>
                </a:solidFill>
              </a:rPr>
              <a:t>Ankara </a:t>
            </a:r>
            <a:r>
              <a:rPr lang="tr-TR" sz="2000" b="1" dirty="0" err="1" smtClean="0">
                <a:solidFill>
                  <a:schemeClr val="bg1"/>
                </a:solidFill>
              </a:rPr>
              <a:t>Rasattepe’de</a:t>
            </a:r>
            <a:r>
              <a:rPr lang="tr-TR" sz="2000" b="1" dirty="0" smtClean="0">
                <a:solidFill>
                  <a:schemeClr val="bg1"/>
                </a:solidFill>
              </a:rPr>
              <a:t> yapılan Anıtkabir’in mimarları Dr. Emin Onat ile  Doç. Dr. Orhan Arda’dır. Atatürk’ün naşı 10 Kasım 1953’te Ankara Etnografya Müzesi’nden alınarak Anıtkabir’e konulmuştur.</a:t>
            </a:r>
            <a:endParaRPr lang="tr-TR" sz="2000" b="1" dirty="0">
              <a:solidFill>
                <a:schemeClr val="bg1"/>
              </a:solidFill>
            </a:endParaRPr>
          </a:p>
        </p:txBody>
      </p:sp>
    </p:spTree>
  </p:cSld>
  <p:clrMapOvr>
    <a:masterClrMapping/>
  </p:clrMapOvr>
  <p:transition advTm="20000"/>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9218" name="Picture 2" descr="http://t0.gstatic.com/images?q=tbn:ANd9GcSxrMr68PgG3gRMZHsDJXWCrjgS1kzmPQnIlcTi-oRwBVuLk6tT9AX65PCfFQ"/>
          <p:cNvPicPr>
            <a:picLocks noChangeAspect="1" noChangeArrowheads="1"/>
          </p:cNvPicPr>
          <p:nvPr/>
        </p:nvPicPr>
        <p:blipFill>
          <a:blip r:embed="rId2" cstate="print"/>
          <a:srcRect/>
          <a:stretch>
            <a:fillRect/>
          </a:stretch>
        </p:blipFill>
        <p:spPr bwMode="auto">
          <a:xfrm>
            <a:off x="2267744" y="1052736"/>
            <a:ext cx="4968552" cy="3608342"/>
          </a:xfrm>
          <a:prstGeom prst="rect">
            <a:avLst/>
          </a:prstGeom>
          <a:noFill/>
        </p:spPr>
      </p:pic>
      <p:sp>
        <p:nvSpPr>
          <p:cNvPr id="5" name="4 Metin kutusu"/>
          <p:cNvSpPr txBox="1"/>
          <p:nvPr/>
        </p:nvSpPr>
        <p:spPr>
          <a:xfrm>
            <a:off x="1115616" y="4797152"/>
            <a:ext cx="7128792" cy="1846659"/>
          </a:xfrm>
          <a:prstGeom prst="rect">
            <a:avLst/>
          </a:prstGeom>
          <a:noFill/>
        </p:spPr>
        <p:txBody>
          <a:bodyPr wrap="square" rtlCol="0">
            <a:spAutoFit/>
          </a:bodyPr>
          <a:lstStyle/>
          <a:p>
            <a:pPr algn="ctr"/>
            <a:r>
              <a:rPr lang="tr-TR" sz="3200" dirty="0" smtClean="0">
                <a:solidFill>
                  <a:schemeClr val="bg1"/>
                </a:solidFill>
              </a:rPr>
              <a:t>Şimdi Anıtkabir’de yatıyor. Milletinin kalbinde yaşıyor.</a:t>
            </a:r>
          </a:p>
          <a:p>
            <a:pPr algn="ctr"/>
            <a:endParaRPr lang="tr-TR" sz="1400" dirty="0" smtClean="0">
              <a:solidFill>
                <a:schemeClr val="bg1"/>
              </a:solidFill>
            </a:endParaRPr>
          </a:p>
          <a:p>
            <a:pPr algn="ctr"/>
            <a:r>
              <a:rPr lang="tr-TR" sz="3200" dirty="0" smtClean="0">
                <a:solidFill>
                  <a:srgbClr val="FFC000"/>
                </a:solidFill>
                <a:latin typeface="Comic Sans MS" pitchFamily="66" charset="0"/>
              </a:rPr>
              <a:t>RUHUN ŞADOLSUN</a:t>
            </a:r>
            <a:endParaRPr lang="tr-TR" sz="3200" dirty="0">
              <a:solidFill>
                <a:srgbClr val="FFC000"/>
              </a:solidFill>
              <a:latin typeface="Comic Sans MS" pitchFamily="66" charset="0"/>
            </a:endParaRPr>
          </a:p>
        </p:txBody>
      </p:sp>
      <p:sp>
        <p:nvSpPr>
          <p:cNvPr id="6" name="1 Başlık"/>
          <p:cNvSpPr txBox="1">
            <a:spLocks noGrp="1"/>
          </p:cNvSpPr>
          <p:nvPr>
            <p:ph type="title"/>
          </p:nvPr>
        </p:nvSpPr>
        <p:spPr>
          <a:xfrm>
            <a:off x="457200" y="274638"/>
            <a:ext cx="8229600" cy="634082"/>
          </a:xfrm>
          <a:prstGeom prst="rect">
            <a:avLst/>
          </a:prstGeom>
          <a:solidFill>
            <a:schemeClr val="accent2"/>
          </a:solidFill>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2400" b="1" i="0" u="none" strike="noStrike" kern="1200" cap="none" spc="0" normalizeH="0" baseline="0" noProof="0" dirty="0" smtClean="0">
                <a:ln>
                  <a:noFill/>
                </a:ln>
                <a:solidFill>
                  <a:schemeClr val="bg1"/>
                </a:solidFill>
                <a:effectLst/>
                <a:uLnTx/>
                <a:uFillTx/>
                <a:latin typeface="Comic Sans MS" pitchFamily="66" charset="0"/>
                <a:ea typeface="+mj-ea"/>
                <a:cs typeface="+mj-cs"/>
              </a:rPr>
              <a:t>ANITKABİR</a:t>
            </a:r>
          </a:p>
        </p:txBody>
      </p:sp>
    </p:spTree>
  </p:cSld>
  <p:clrMapOvr>
    <a:masterClrMapping/>
  </p:clrMapOvr>
  <p:transition advTm="20000"/>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a:xfrm>
            <a:off x="395536" y="1340768"/>
            <a:ext cx="8229600" cy="3744416"/>
          </a:xfrm>
        </p:spPr>
        <p:txBody>
          <a:bodyPr>
            <a:normAutofit fontScale="90000"/>
          </a:bodyPr>
          <a:lstStyle/>
          <a:p>
            <a:pPr algn="l"/>
            <a:r>
              <a:rPr lang="tr-TR" dirty="0" smtClean="0">
                <a:solidFill>
                  <a:schemeClr val="bg1"/>
                </a:solidFill>
              </a:rPr>
              <a:t>BENİM NAÇİZ VÜCUDUM ELBET BİRGÜN TOPRAK OLACAKTIR. FAKAT TÜRKİYE CUMHURİYETİ İLELEBET PAYİDAR KALACAKTIR.</a:t>
            </a:r>
            <a:br>
              <a:rPr lang="tr-TR" dirty="0" smtClean="0">
                <a:solidFill>
                  <a:schemeClr val="bg1"/>
                </a:solidFill>
              </a:rPr>
            </a:br>
            <a:r>
              <a:rPr lang="tr-TR" dirty="0" smtClean="0">
                <a:solidFill>
                  <a:schemeClr val="bg1"/>
                </a:solidFill>
              </a:rPr>
              <a:t>                                               </a:t>
            </a:r>
            <a:r>
              <a:rPr lang="tr-TR" sz="6000" dirty="0" smtClean="0">
                <a:solidFill>
                  <a:schemeClr val="bg1"/>
                </a:solidFill>
                <a:latin typeface="Vladimir Script" pitchFamily="66" charset="0"/>
              </a:rPr>
              <a:t>Atatürk</a:t>
            </a:r>
            <a:endParaRPr lang="tr-TR" sz="6000" dirty="0">
              <a:solidFill>
                <a:schemeClr val="bg1"/>
              </a:solidFill>
              <a:latin typeface="Vladimir Script" pitchFamily="66" charset="0"/>
            </a:endParaRPr>
          </a:p>
        </p:txBody>
      </p:sp>
    </p:spTree>
  </p:cSld>
  <p:clrMapOvr>
    <a:masterClrMapping/>
  </p:clrMapOvr>
  <p:transition advTm="20000"/>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2 Metin kutusu"/>
          <p:cNvSpPr txBox="1"/>
          <p:nvPr/>
        </p:nvSpPr>
        <p:spPr>
          <a:xfrm>
            <a:off x="1043608" y="674400"/>
            <a:ext cx="7056784" cy="3477875"/>
          </a:xfrm>
          <a:prstGeom prst="rect">
            <a:avLst/>
          </a:prstGeom>
          <a:noFill/>
          <a:ln w="0">
            <a:solidFill>
              <a:schemeClr val="tx1"/>
            </a:solidFill>
          </a:ln>
          <a:effectLst>
            <a:innerShdw dist="50800" dir="2700000">
              <a:prstClr val="black">
                <a:alpha val="50000"/>
              </a:prstClr>
            </a:innerShdw>
          </a:effectLst>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tr-TR" sz="2800" dirty="0" smtClean="0">
              <a:solidFill>
                <a:srgbClr val="FFFF00"/>
              </a:solidFill>
              <a:latin typeface="Comic Sans MS" pitchFamily="66" charset="0"/>
            </a:endParaRPr>
          </a:p>
          <a:p>
            <a:pPr algn="ctr"/>
            <a:r>
              <a:rPr lang="tr-TR" sz="2400" dirty="0" smtClean="0">
                <a:solidFill>
                  <a:srgbClr val="FFFF00"/>
                </a:solidFill>
                <a:latin typeface="Comic Sans MS" pitchFamily="66" charset="0"/>
              </a:rPr>
              <a:t>HAZIRLAYAN </a:t>
            </a:r>
          </a:p>
          <a:p>
            <a:pPr algn="ctr"/>
            <a:endParaRPr lang="tr-TR" sz="2800" dirty="0" smtClean="0">
              <a:latin typeface="Comic Sans MS" pitchFamily="66" charset="0"/>
            </a:endParaRPr>
          </a:p>
          <a:p>
            <a:pPr algn="ctr"/>
            <a:endParaRPr lang="tr-TR" sz="3200" dirty="0" smtClean="0">
              <a:latin typeface="Comic Sans MS" pitchFamily="66" charset="0"/>
            </a:endParaRPr>
          </a:p>
          <a:p>
            <a:pPr algn="ctr"/>
            <a:r>
              <a:rPr lang="tr-TR" sz="2800" dirty="0" smtClean="0">
                <a:solidFill>
                  <a:srgbClr val="FF0000"/>
                </a:solidFill>
                <a:latin typeface="Comic Sans MS" pitchFamily="66" charset="0"/>
              </a:rPr>
              <a:t>SALİH CENGİZ</a:t>
            </a:r>
          </a:p>
          <a:p>
            <a:pPr algn="ctr"/>
            <a:r>
              <a:rPr lang="tr-TR" sz="2000" dirty="0" smtClean="0">
                <a:solidFill>
                  <a:schemeClr val="bg2">
                    <a:lumMod val="60000"/>
                    <a:lumOff val="40000"/>
                  </a:schemeClr>
                </a:solidFill>
                <a:latin typeface="Comic Sans MS" pitchFamily="66" charset="0"/>
              </a:rPr>
              <a:t>EĞİTİMCİ – YAZAR</a:t>
            </a:r>
          </a:p>
          <a:p>
            <a:pPr algn="ctr"/>
            <a:endParaRPr lang="tr-TR" sz="2400" dirty="0">
              <a:solidFill>
                <a:srgbClr val="00B0F0"/>
              </a:solidFill>
              <a:latin typeface="Comic Sans MS" pitchFamily="66" charset="0"/>
            </a:endParaRPr>
          </a:p>
          <a:p>
            <a:pPr algn="ctr"/>
            <a:endParaRPr lang="tr-TR" dirty="0">
              <a:solidFill>
                <a:schemeClr val="bg2">
                  <a:lumMod val="60000"/>
                  <a:lumOff val="40000"/>
                </a:schemeClr>
              </a:solidFill>
              <a:latin typeface="Comic Sans MS" pitchFamily="66" charset="0"/>
            </a:endParaRPr>
          </a:p>
          <a:p>
            <a:pPr algn="ctr"/>
            <a:endParaRPr lang="tr-TR" dirty="0" smtClean="0">
              <a:solidFill>
                <a:schemeClr val="bg2">
                  <a:lumMod val="60000"/>
                  <a:lumOff val="40000"/>
                </a:schemeClr>
              </a:solidFill>
              <a:latin typeface="Comic Sans MS" pitchFamily="66" charset="0"/>
            </a:endParaRPr>
          </a:p>
        </p:txBody>
      </p:sp>
      <p:sp>
        <p:nvSpPr>
          <p:cNvPr id="3" name="2 Slayt Numarası Yer Tutucusu"/>
          <p:cNvSpPr>
            <a:spLocks noGrp="1"/>
          </p:cNvSpPr>
          <p:nvPr>
            <p:ph type="sldNum" sz="quarter" idx="12"/>
          </p:nvPr>
        </p:nvSpPr>
        <p:spPr/>
        <p:txBody>
          <a:bodyPr/>
          <a:lstStyle/>
          <a:p>
            <a:fld id="{50415075-D8A7-4F83-93FE-47E13ED7E65E}" type="slidenum">
              <a:rPr lang="tr-TR" smtClean="0"/>
              <a:pPr/>
              <a:t>15</a:t>
            </a:fld>
            <a:endParaRPr lang="tr-TR"/>
          </a:p>
        </p:txBody>
      </p:sp>
    </p:spTree>
  </p:cSld>
  <p:clrMapOvr>
    <a:masterClrMapping/>
  </p:clrMapOvr>
  <p:transition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0" fill="hold"/>
                                        <p:tgtEl>
                                          <p:spTgt spid="4"/>
                                        </p:tgtEl>
                                        <p:attrNameLst>
                                          <p:attrName>ppt_x</p:attrName>
                                        </p:attrNameLst>
                                      </p:cBhvr>
                                      <p:tavLst>
                                        <p:tav tm="0">
                                          <p:val>
                                            <p:strVal val="#ppt_x"/>
                                          </p:val>
                                        </p:tav>
                                        <p:tav tm="100000">
                                          <p:val>
                                            <p:strVal val="#ppt_x"/>
                                          </p:val>
                                        </p:tav>
                                      </p:tavLst>
                                    </p:anim>
                                    <p:anim calcmode="lin" valueType="num">
                                      <p:cBhvr additive="base">
                                        <p:cTn id="8" dur="3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10 Çanakkale Türküsü 2.AVI">
            <a:hlinkClick r:id="" action="ppaction://media"/>
          </p:cNvPr>
          <p:cNvPicPr>
            <a:picLocks noGrp="1" noRot="1" noChangeAspect="1"/>
          </p:cNvPicPr>
          <p:nvPr>
            <p:ph idx="1"/>
            <a:videoFile r:link="rId1"/>
          </p:nvPr>
        </p:nvPicPr>
        <p:blipFill>
          <a:blip r:embed="rId3" cstate="print"/>
          <a:stretch>
            <a:fillRect/>
          </a:stretch>
        </p:blipFill>
        <p:spPr>
          <a:xfrm>
            <a:off x="2051719" y="1556792"/>
            <a:ext cx="5856649" cy="4392487"/>
          </a:xfrm>
          <a:prstGeom prst="rect">
            <a:avLst/>
          </a:prstGeom>
        </p:spPr>
      </p:pic>
    </p:spTree>
  </p:cSld>
  <p:clrMapOvr>
    <a:masterClrMapping/>
  </p:clrMapOvr>
  <p:transition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439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http://www.tedistanbul.k12.tr/ataturk_k/hayati/0b.gif"/>
          <p:cNvPicPr>
            <a:picLocks noChangeAspect="1" noChangeArrowheads="1"/>
          </p:cNvPicPr>
          <p:nvPr/>
        </p:nvPicPr>
        <p:blipFill>
          <a:blip r:embed="rId2" cstate="print"/>
          <a:srcRect/>
          <a:stretch>
            <a:fillRect/>
          </a:stretch>
        </p:blipFill>
        <p:spPr bwMode="auto">
          <a:xfrm>
            <a:off x="5759624" y="1331476"/>
            <a:ext cx="2988840" cy="1990296"/>
          </a:xfrm>
          <a:prstGeom prst="rect">
            <a:avLst/>
          </a:prstGeom>
          <a:noFill/>
        </p:spPr>
      </p:pic>
      <p:sp>
        <p:nvSpPr>
          <p:cNvPr id="6" name="2 İçerik Yer Tutucusu"/>
          <p:cNvSpPr>
            <a:spLocks noGrp="1"/>
          </p:cNvSpPr>
          <p:nvPr>
            <p:ph idx="1"/>
          </p:nvPr>
        </p:nvSpPr>
        <p:spPr>
          <a:xfrm>
            <a:off x="395536" y="1196752"/>
            <a:ext cx="5040560" cy="4824536"/>
          </a:xfrm>
        </p:spPr>
        <p:txBody>
          <a:bodyPr>
            <a:noAutofit/>
          </a:bodyPr>
          <a:lstStyle/>
          <a:p>
            <a:pPr>
              <a:buNone/>
            </a:pPr>
            <a:r>
              <a:rPr lang="tr-TR" sz="2000" dirty="0" smtClean="0"/>
              <a:t>		Mustafa Kemal Atatürk 1881 yılında </a:t>
            </a:r>
            <a:r>
              <a:rPr lang="tr-TR" sz="2000" dirty="0" err="1" smtClean="0"/>
              <a:t>Selânik'te</a:t>
            </a:r>
            <a:r>
              <a:rPr lang="tr-TR" sz="2000" dirty="0" smtClean="0"/>
              <a:t> </a:t>
            </a:r>
            <a:r>
              <a:rPr lang="tr-TR" sz="2000" dirty="0" err="1" smtClean="0"/>
              <a:t>Kocakasım</a:t>
            </a:r>
            <a:r>
              <a:rPr lang="tr-TR" sz="2000" dirty="0" smtClean="0"/>
              <a:t> Mahallesindeki  üç katlı pembe evde doğdu. Babası Ali Rıza Bey, annesi ise Zübeyde Hanım’dır. Babasını küçük yaşta kaybettikten sonra ilkokulu Selanik'te Şemsi Efendi Mektebi (İlkokul)'</a:t>
            </a:r>
            <a:r>
              <a:rPr lang="tr-TR" sz="2000" dirty="0" err="1" smtClean="0"/>
              <a:t>nde</a:t>
            </a:r>
            <a:r>
              <a:rPr lang="tr-TR" sz="2000" dirty="0" smtClean="0"/>
              <a:t> okudu. Öğrenimini Selanik Askeri Rüştiyesi(ortaokul) ve Manastır Askeri İdadisi(Lisesi)'</a:t>
            </a:r>
            <a:r>
              <a:rPr lang="tr-TR" sz="2000" dirty="0" err="1" smtClean="0"/>
              <a:t>nde</a:t>
            </a:r>
            <a:r>
              <a:rPr lang="tr-TR" sz="2000" dirty="0" smtClean="0"/>
              <a:t> sürdürdü. 1902 yılında Harp okulunu, 1905 yılında harp akademisini bitirerek kurmay yüzbaşı  rütbesiyle orduya katıldı.</a:t>
            </a:r>
          </a:p>
          <a:p>
            <a:pPr>
              <a:buNone/>
            </a:pPr>
            <a:r>
              <a:rPr lang="tr-TR" sz="2000" dirty="0" smtClean="0"/>
              <a:t>	Mustafa Kemal, 1905 yılında Şam'da 5. Orduda görevlendirildi.</a:t>
            </a:r>
            <a:endParaRPr lang="tr-TR" sz="2000" dirty="0"/>
          </a:p>
        </p:txBody>
      </p:sp>
      <p:pic>
        <p:nvPicPr>
          <p:cNvPr id="7" name="Picture 8" descr="http://okulweb.meb.gov.tr/47/11/966003/ataturk/images/anne-babasi.jpg"/>
          <p:cNvPicPr>
            <a:picLocks noChangeAspect="1" noChangeArrowheads="1"/>
          </p:cNvPicPr>
          <p:nvPr/>
        </p:nvPicPr>
        <p:blipFill>
          <a:blip r:embed="rId3" cstate="print"/>
          <a:srcRect/>
          <a:stretch>
            <a:fillRect/>
          </a:stretch>
        </p:blipFill>
        <p:spPr bwMode="auto">
          <a:xfrm>
            <a:off x="5868144" y="3933056"/>
            <a:ext cx="2880320" cy="2027745"/>
          </a:xfrm>
          <a:prstGeom prst="rect">
            <a:avLst/>
          </a:prstGeom>
          <a:noFill/>
        </p:spPr>
      </p:pic>
      <p:sp>
        <p:nvSpPr>
          <p:cNvPr id="8" name="7 Metin kutusu"/>
          <p:cNvSpPr txBox="1"/>
          <p:nvPr/>
        </p:nvSpPr>
        <p:spPr>
          <a:xfrm>
            <a:off x="5652120" y="3419708"/>
            <a:ext cx="2880320" cy="369332"/>
          </a:xfrm>
          <a:prstGeom prst="rect">
            <a:avLst/>
          </a:prstGeom>
          <a:noFill/>
        </p:spPr>
        <p:txBody>
          <a:bodyPr wrap="square" rtlCol="0">
            <a:spAutoFit/>
          </a:bodyPr>
          <a:lstStyle/>
          <a:p>
            <a:pPr algn="ctr"/>
            <a:r>
              <a:rPr lang="tr-TR" dirty="0" smtClean="0"/>
              <a:t>Atatürk’ün doğduğu ev</a:t>
            </a:r>
            <a:endParaRPr lang="tr-TR" dirty="0"/>
          </a:p>
        </p:txBody>
      </p:sp>
      <p:sp>
        <p:nvSpPr>
          <p:cNvPr id="9" name="8 Metin kutusu"/>
          <p:cNvSpPr txBox="1"/>
          <p:nvPr/>
        </p:nvSpPr>
        <p:spPr>
          <a:xfrm>
            <a:off x="5796136" y="6165304"/>
            <a:ext cx="2880320" cy="369332"/>
          </a:xfrm>
          <a:prstGeom prst="rect">
            <a:avLst/>
          </a:prstGeom>
          <a:noFill/>
        </p:spPr>
        <p:txBody>
          <a:bodyPr wrap="square" rtlCol="0">
            <a:spAutoFit/>
          </a:bodyPr>
          <a:lstStyle/>
          <a:p>
            <a:pPr algn="ctr"/>
            <a:r>
              <a:rPr lang="tr-TR" dirty="0" smtClean="0"/>
              <a:t>Zübeyde Hanım, Ali Rıza Bey</a:t>
            </a:r>
            <a:endParaRPr lang="tr-TR" dirty="0"/>
          </a:p>
        </p:txBody>
      </p:sp>
      <p:sp>
        <p:nvSpPr>
          <p:cNvPr id="10" name="9 Metin kutusu"/>
          <p:cNvSpPr txBox="1"/>
          <p:nvPr/>
        </p:nvSpPr>
        <p:spPr>
          <a:xfrm>
            <a:off x="1043608" y="332656"/>
            <a:ext cx="7488832" cy="461665"/>
          </a:xfrm>
          <a:prstGeom prst="rect">
            <a:avLst/>
          </a:prstGeom>
          <a:solidFill>
            <a:schemeClr val="accent2"/>
          </a:solidFill>
        </p:spPr>
        <p:txBody>
          <a:bodyPr wrap="square" rtlCol="0">
            <a:spAutoFit/>
          </a:bodyPr>
          <a:lstStyle/>
          <a:p>
            <a:pPr algn="ctr"/>
            <a:r>
              <a:rPr lang="tr-TR" sz="2400" b="1" dirty="0" smtClean="0">
                <a:solidFill>
                  <a:schemeClr val="bg1"/>
                </a:solidFill>
                <a:latin typeface="Comic Sans MS" pitchFamily="66" charset="0"/>
              </a:rPr>
              <a:t>ATATÜRK’ÜN HAYATI (1881 – 1938)</a:t>
            </a:r>
            <a:endParaRPr lang="tr-TR" sz="2400" b="1" dirty="0">
              <a:solidFill>
                <a:schemeClr val="bg1"/>
              </a:solidFill>
              <a:latin typeface="Comic Sans MS" pitchFamily="66" charset="0"/>
            </a:endParaRPr>
          </a:p>
        </p:txBody>
      </p:sp>
    </p:spTree>
  </p:cSld>
  <p:clrMapOvr>
    <a:masterClrMapping/>
  </p:clrMapOvr>
  <p:transition advTm="2000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5482952" cy="922114"/>
          </a:xfrm>
          <a:solidFill>
            <a:schemeClr val="accent2"/>
          </a:solidFill>
        </p:spPr>
        <p:txBody>
          <a:bodyPr>
            <a:noAutofit/>
          </a:bodyPr>
          <a:lstStyle/>
          <a:p>
            <a:pPr algn="l"/>
            <a:r>
              <a:rPr lang="tr-TR" sz="2400" dirty="0" smtClean="0">
                <a:solidFill>
                  <a:schemeClr val="bg1"/>
                </a:solidFill>
              </a:rPr>
              <a:t>18 Mart 1915</a:t>
            </a:r>
            <a:r>
              <a:rPr lang="tr-TR" sz="3200" dirty="0" smtClean="0">
                <a:solidFill>
                  <a:schemeClr val="bg1"/>
                </a:solidFill>
              </a:rPr>
              <a:t/>
            </a:r>
            <a:br>
              <a:rPr lang="tr-TR" sz="3200" dirty="0" smtClean="0">
                <a:solidFill>
                  <a:schemeClr val="bg1"/>
                </a:solidFill>
              </a:rPr>
            </a:br>
            <a:r>
              <a:rPr lang="tr-TR" sz="4000" dirty="0" smtClean="0">
                <a:solidFill>
                  <a:schemeClr val="bg1"/>
                </a:solidFill>
              </a:rPr>
              <a:t>Çanakkale Savaşları</a:t>
            </a:r>
            <a:endParaRPr lang="tr-TR" sz="4000" dirty="0">
              <a:solidFill>
                <a:schemeClr val="bg1"/>
              </a:solidFill>
            </a:endParaRPr>
          </a:p>
        </p:txBody>
      </p:sp>
      <p:pic>
        <p:nvPicPr>
          <p:cNvPr id="27650" name="Picture 2" descr="http://www.ataturktoday.com/Resim/mkemalcanakkale.jpg"/>
          <p:cNvPicPr>
            <a:picLocks noChangeAspect="1" noChangeArrowheads="1"/>
          </p:cNvPicPr>
          <p:nvPr/>
        </p:nvPicPr>
        <p:blipFill>
          <a:blip r:embed="rId2" cstate="print"/>
          <a:srcRect/>
          <a:stretch>
            <a:fillRect/>
          </a:stretch>
        </p:blipFill>
        <p:spPr bwMode="auto">
          <a:xfrm>
            <a:off x="6134422" y="2726906"/>
            <a:ext cx="2470026" cy="3582414"/>
          </a:xfrm>
          <a:prstGeom prst="rect">
            <a:avLst/>
          </a:prstGeom>
          <a:noFill/>
        </p:spPr>
      </p:pic>
      <p:pic>
        <p:nvPicPr>
          <p:cNvPr id="27656" name="Picture 8" descr="http://www.resimler.tv/data/media/293/ataturk-canakkale-savasinda.jpg"/>
          <p:cNvPicPr>
            <a:picLocks noChangeAspect="1" noChangeArrowheads="1"/>
          </p:cNvPicPr>
          <p:nvPr/>
        </p:nvPicPr>
        <p:blipFill>
          <a:blip r:embed="rId3" cstate="print"/>
          <a:srcRect/>
          <a:stretch>
            <a:fillRect/>
          </a:stretch>
        </p:blipFill>
        <p:spPr bwMode="auto">
          <a:xfrm>
            <a:off x="450318" y="1700808"/>
            <a:ext cx="5057786" cy="2880320"/>
          </a:xfrm>
          <a:prstGeom prst="rect">
            <a:avLst/>
          </a:prstGeom>
          <a:noFill/>
        </p:spPr>
      </p:pic>
      <p:sp>
        <p:nvSpPr>
          <p:cNvPr id="8" name="7 Metin kutusu"/>
          <p:cNvSpPr txBox="1"/>
          <p:nvPr/>
        </p:nvSpPr>
        <p:spPr>
          <a:xfrm>
            <a:off x="323528" y="5013176"/>
            <a:ext cx="5688632" cy="1200329"/>
          </a:xfrm>
          <a:prstGeom prst="rect">
            <a:avLst/>
          </a:prstGeom>
          <a:noFill/>
        </p:spPr>
        <p:txBody>
          <a:bodyPr wrap="square" rtlCol="0">
            <a:spAutoFit/>
          </a:bodyPr>
          <a:lstStyle/>
          <a:p>
            <a:r>
              <a:rPr lang="tr-TR" sz="2400" dirty="0" smtClean="0"/>
              <a:t>18 Mart 1915’te Çanakkale Savaşları’nda  büyük başarı kazandı. Bütün dünyaya “Çanakkale Geçilmez” dedirtti.</a:t>
            </a:r>
            <a:endParaRPr lang="tr-TR" sz="2400" dirty="0"/>
          </a:p>
        </p:txBody>
      </p:sp>
    </p:spTree>
  </p:cSld>
  <p:clrMapOvr>
    <a:masterClrMapping/>
  </p:clrMapOvr>
  <p:transition advTm="2000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AutoShape 2" descr="data:image/jpg;base64,/9j/4AAQSkZJRgABAQAAAQABAAD/2wCEAAkGBhQSERUUEhQUFRUUGBgYFxgXFRcWGhcaGBgYGBoaFxcaHCYeGBolGhgZHy8gJCcpLCwsFR4xNTAqNSYrLCkBCQoKDgwOFw8PFCkcHBwpKSkpKSkpKSkpKSkpKSkpKSkpKSkpKSkpKSkpKSkpKSkpKSkpKSkpLCwsLCksKSwpKf/AABEIALkBEAMBIgACEQEDEQH/xAAcAAABBAMBAAAAAAAAAAAAAAAGAQQFBwACAwj/xABMEAABAwIDBAYFCAcGBAcBAAABAgMRAAQSITEFBkFRBxMiYXGBMpGhsfAUI0JSYnLB0SQzgpKys+E0NWNzovEVQ1PCJTZERXSToxf/xAAXAQEBAQEAAAAAAAAAAAAAAAAAAQID/8QAHBEBAQEBAAMBAQAAAAAAAAAAAAERMQISIUFR/9oADAMBAAIRAxEAPwC3DXPEM6SCMpz+PiaRScq4a6uK00zKDn368sqdXVwEZkgDiZjuqNduyrQZf15UVl47AMcvjyqIu7kqEcTyj44VLqa0PKm1xZCMsu/WioIIgxnnnlrEzyrpEcO+ae9VBI198flSFucogHy0/Cqppr5zPke+tcKQCTOWfE+Z+ONOUNEEADxPIcTWlwclJ7514cPOKCJdXiPKI0T8ZflW1ontEctDEHWfjwrcsRMaZTn+fP2RWrTkTAzHDy9mvGgkSsiRw+Pb41zfV2eXj+MUjTiiBJ1y8PD3UjiAqeR4eHKeGXtoGbrCpzz55fB0pDbEZ8M+H9eXPlTxVopSoAOfADWBwjOuiNh3BiEKI8IynkaBk0g9mOfETHx4ca6SScxxjvMcOQNTSdgvJAxIUfDMia5r2Y4BmhQ8R7zxoGNq0ASNcRkjTy8chUrbNRrw/r7fyps1bic+7iNY7tKkmUZTGYGeXx8Gg5PmBl3aer16fBqNdaHM8zmaeXncMvD8KY/Kc4M8545+6pg0zTmeXE/j8cK7LI11n2Vo6sHKPHuznPmaRogyBPDPnrVD2xtZ0E6AVJose1oJPd7aEN599Rs5lKkt9Yt1RCcSoSMImTGfHSqu270mX11kp4oT9Rr5seZHaPmaSazbj0K+800AHXW0ffUlJ9ppive/Z6Bnd2+WvzgNeYHHioyST4maQKrXqzr08xv/ALPjK7Y5Zqj3jKpKz3ktXSEt3DKzwAcSSfKa8oitzzHvzp6rr1ltBns85qAfQQrwqsei3fu4D6LR1ZcZWCE4zJQQCRhUc4MRh9VWq7Bkj+lZsWGqHTOvx8e+pPYbgVcIy5gj9k1Grbz0jL8edOd3GSLpszIz/hNIt4IsUkz5Hwpu+6RThsyKhr6/7cAgga51MRl3dFfZjv8AGO41Cbc3qYsUy+qVH0WxmtXlwE8TzrjvtvcmwtgsYVPOSGkn2qUOCRI8SQKoHaO0nH3FOOqK1qMlRMk/kO6tePjpbg82z0tXDpIahlHAJhSiOEqI9wFQKN4bhw9q4dPEy6uPfQvirZLhreM+ywdmbVfSQU3D2X2us5/RVM0S2W+Dv/PSHEjJSm0kLT99rj4p9VVRZXakEGSJ5UVW+1pAkweDg4ePdzBrFjcurasHUuIDiFhaSJSeBHj5VxuG88u74AoN3d24bd04sKULzdAV2MycLzU6Toof70YP6iDKTEEeuaimYUrhMSe6edNwTBOkaj44U+KJBnz191NrloxAgx393Gg3tM4GvDMRJ/D+lFezN3EhMuypXFPAZ5SeND2zAlpDty9m3bpKhyKgMvUSPXRBYbXKghIhSlAFRGXKTFEqbaSBklITXfq+daN5VuXeFGTLaJWAcC4PCRlQZebx3zSStaQ62kwpTUEp45p10IFHN6cvGgfeG5eYHWMDtTmD6Ks/RUOWsHhFFh/YvG4aDzKkOoVM80kfRkZg9xFcrPabbqlMiEuo1QfSjmOY7xUNYbZSUqvbJPVuJ/tlodFRqoAcdYUNeND/AEppOG22laqKeGIZETpPnKSNKKP7tJA7+Hnx9U0O3DsE8JyMfia57q75JvreScLyMlp8tU8YP9K1vVdrny7x4nOhDkvSnIZROk8K6MGZn451HMPHnHjE5850/rUkyrKOB+Pjxo0AOlt7K3R/mK/hH4VXRo16VXv0lpP1Wp/eUo/hQSa6TjlekpRSRSiqy6tisXSTWpoqa3MuMF/bK/xUj97s/jV/DIH28PUa82Wb2BxCxqlSVeog/hXo8XCV5pMggHnIIkVjya8TlUEZf7U63dai4T5+40waUNNDynyqU2Afn0efuNY/WrxtebRwIJ48pjlxoUReFS448Brx4nU8a77zXnaIBMAADkefHPlTHZxAKnCMgPVh5GqqrukravXX7gBlDPzSM5AwelHisq+BQlTi5cK1KUdVKJ9ZJrl1ZIyHnXWOVaVkU4tLBbiglGGTzWhPtUQKIWui/aCo/RyAePWNx6wqiYGINO7C+KD3Uf2XQqvqyp+5Q0ruTiSn7yiRQ5tzcJ23zbdYuE6/NOJK4725k+U1PjX07avcKEqGbR9JJMlucjH2SNR3A8KsXdfahctghUKUwotEk+kkRhIPCUEVTWyNo9WvMApOSgdI7+6j7cIhJuW0mUkoWnPMAgwPLTyrNbl0c4VCJ9ueXEgjjWymexmc9Y5xzpqyYEaHnmM+/nxp42skAaEwM++IrKue+tsW9lKQnVamU5akrdTMVK7mbFcbbLjxONWic8hnrOf5U06QdqG3sVPJQlZZcZWlKvRJDiQJjOM5qptn7wbQ2rchty6dSggqUGyW0pSOSUwJJgZzrVkZ16FU7GayEjvIA9Zob3k3+aZSpFrFzdKyQ212wCdC4pOSUjxnhVbvbAaZhZsL29SPpOOEJPeEZqjxFT2zekS2QW2jaO2YXASC2Ep7swBl3xUxMPd3HdssJ611xF2CSV264Ssf5TkQFfZOXvolY23b3zS+qPbR+sZWMLjZ5LQc9eOh51tsS3WrrFFWSoKRHonu9lVZ0krNpeJdQ8EP6hSDC0jkoA6Z6EZir1Ubta9ds7suoGEjsqA9FaCcx6vdRpsJ9vaNi+xA7QJAyyJ0gDkQKEztxG1WihSUovEgqyyS8EjMpn0VRmU92Xd36J3FNXSkKynKPbReg7d++XZXoxGMK+rc5RMH1a+VWrtBEwRxjP8AEf0qvOlTZJY2i4YhLwCxHeIV7QfXRJu5trrLRsk9pIKFeKch4ZR6zVv9Tx/iZtz2dNc/Hjnwp3bEwcuA4fHdUXbLJzEmR7O6pO1cjln8f7VltWfSar9MHc0j/uoSom6RFzfL1ySgf6eHdUJs3ZTtw4G2W1uLPBInzPId5rpOOV6Z1lHrHRK6kD5Vc2tsSJwrcBV6pA9tSezeie1dUW07SbccAkpbSgmPDHnTUxWIrarkb6BWuN07/wDWj864bS6GbRhMu35a/wAwNJ9hUCfKntFxUFXtureFyzt1/wCEkE96ezn6qqbb+77LJPye7ZuUj6uJKvURCv2Sasno1fxbORP0VOJHhixT5YqnlxfEVMKJzEyOQn48anN3FfPIEc/cagWUwqfb8ePOpbd8/pLfn/CaxGrwGi561yTPZnU5Ajj6qlrsBLC1cEoWYiZhJPDwqG2dYQkEjgJM5GcoJ1jXI8qkN6Xuq2bcKMg9WU/vdkeGtGqo2wslPOJbSJJ9tECtks2rkXiVOHghJIA7iBr66To7UlN8gqgAA65VeNzuhbXHbWiVEDtaHTnqPEVqsRTT69lPoISw+wsTOCVwB9JQIiBOeY8aPuip1QacZLnWIbV82rP0Twz0HGOE0U7F3Jt7Vbi20kqdyWVqKsQmYM6g8afWNg224rq0pSI0SAB7BWdFa9Lqk4mg+pzqgCQhGUqmJPDT8aHt1LjZSgEu2xCgDK1qUpIjiSICeGvPWrp2hsVl/wDWtpWQZTIGRGhFM9mbn29upxbTYBd9MzOLjnPCc4q6Kj343LZQ2LuyB6kx1gkqACtFpJMxJz8u+uvRrJdeSoDJtOfPtGJ74NWrtINhpxC0pCC2pJEZYcJBy8KqjoqvkB15s+kptOHmcBM5+BFN+KPEuevLu46eNSFgAXE66p/DLvpg63JiBmR35CD7qxl0pKCBoQfKQaipnfjZ3XbPumxqWlEeKO2PaKrzoV2eC3cOqEklKAe4CSPWR6quUpBkagyD7qBOjXZoZRcW5yU1cOo74kFJ80kGqzEfvDvW6024pBXDfBDJUEidXXVQhE/VEnOufR/v58vPya5bBcAK0KAkEDmD6PjpRltCwBQpDiCtKgQoAntDkQNagtzdxxb3K7kYkhScCUKViMGDJ5ARkKFPd999hs62BCcTrspQnSDGaj3DKqU2XdWx6x++Q5cLWrQPJbMnMk54leqKLundz9Itk8m1HzKh+VV7ZJK0FtRVAOJISAQVfaGpHrjzqxHTab7IdDloFtgQQlR7SVDiFTVwbsbECnmboQUutpUMI7IJGY8lSI7qpR9rAoyIPLT2UddFG/YtnPkz5+YdVKVE5NLOUnkhWU8jB51bPhLgi6cNmSwy8B6C8JPIKGXtHtoC3JvSC4gaEYo5wYPsNXbv9sv5Ts99MSQgrT4pzFef93XsFyicpkGe8VJw/VmWq4QCOGkn8fKnC7spEnOSBE8zA4eFc7ZeuLyGXHI+GUZVpe3KQDpKSD+6QcuH9Ky6BDfTd5bhXesKQ/b5BSmifmykBJC0ntATxjjVpbgbARb7Ob6oYXHkJWtYiZUJ15AGAOFc9msWaXlWjTeb7K3HQPRwK9ELSdVELgEaCaJtlpQlIQmAlIhIHAAQBFW1jPqut6U2za3R8hU51QCnX1tFZJOsuuKAjgDKs+EUO7k2KzetFu2OByVoK0hCggKgrBGUcOFXzcWKFphQCgZBB5H86xmzQgHCmJ/Cpppjtl9bNq443mpDaiJGpANebxbOu9ZdLQpaELBdcUnGMSjIBxEa8q9RO2+JtSSMiDke+mlnbILYRhSBEEAAD1CkqPO99esuNFr5Ilp0AKCkpKCRAUCUZxIz176IeifaA6p9k6hSXB5jAfaE1ad/ulao613AOscHaWTJiIjPQQKq7o1twLm8KQSAUpB4QVKOnfAq9ij5BOI99Su7gBuW+ET/AAmmaGc9DlB9kZ0/2B/aUeJ/hNT9W8RljaAJiAMMaZDLPwHGq86Sd/EOJVaW5xJxfOuZEKgghKO4EZnuyrl0j794iq0tjCE9l1YPpkZYUn6o0PPPhVcg1qRLUxsTZrivnUEQkwRPaHlV2bmbeUpASvUQOdUpuxf9W7BmF5efDL2Vbm5qAo+IJ/CnkTgyv7tZQpLQ7cGJ0mh7YO9z5uFtXdt1GUNlMqCgMvS5/nTvam3XLY4WrR65WR9CAkfeUe7kKjrTe++cBV/wxJHCLpsGe+ayCli7dcBK2C1CiEytKipP1oT6Pga7KflOWVRbe3HnES5autHKcK23h60GR5intuCTCo/KoYg94AXGXkj0ltOAQJklJiO+qf6M7NS79KhMNpUVHhmMIB8SR6quPe1rq2vmlhLrqg03lPacMSBPBOI+VR+xt3G7Nnq2k65rWfSWqIk92sDhVnxTt1oyfKOWnPnSrtVBMrjQ/A9VPLC3PHPKtb1pLi+pSoYkJ6xyIkJmAI4FR9YSaAiZVkJoJ25d/ItqIcP6q+SlM8EvN9kT95BA8qNk6q8ZqB3/ANgm7sXUJHzjcOtEa425UI8RI8xRk82ntTq0YjlGc0Pbv7zFSXn7glphBSEKKFHESSCoQCSNNBxrpuztFG0bBkrzmEOjjiTrPjr50RXN/bsAJW6y0AAAFLQjLuBNFVf03bPQQxchevYCeBBGIKHxxquNmBZCy39ASSOXOrG6Wl2zzAWH21OJUOqCXAvEgiFZJJ4jWq22FthVutRTBStJQsHQg/kYNbnEMnXVLJKiSan9yth9eXiqcCGlH9ojsx51AlcJP2jFXB0YbCT8iaUYJfcUpX3UGI9ntpeE6MtgWC27JtpwqX80kGZKhiTmO8CYjXKvPzFv1d4ls9rA9hyzkTHnXqIt15+34YSnbbpQAE9e1PAYiEY/aTUgJ1JjMzyI+PX502uFZaeM5/709uEQOZ4ceXxzFcHMwQYExH9MsuNZdBNuVvay4gtuKQh1sBJKoSVIHokKOsaETw76lgspXKc5OXfPhVJ7btUlWk8MwfjhVw7ou9ZZsOEycASfFHZ/ClZb2O/SReuWT/YXKSyTo4lSRlPBQVi8fKisoOEqIMAExkJjOM8s++g3fjcNO0GkqQQi4b9BwyBrMKjOOIPA1Um19lbVSs27ybtcfRCnHEKE6gjsqHwasmsrNf6cGW0rS7buIdTkEBbawf20mB4VH7kb0v3bj76U4EzknESMRJPkY5DlVfsbmXCQv5RZXilYfm+rCQB3qGEyO6h63uHmF9hTjageBUk+YH41chKt3fXfpSWyEqgqy76j+ilgll906rdAB54Uyfauq8TZuuqCnSoqcUEiZklRAq9/kqWW0ttJSlKcoSIAPE6Zk1L8ah027nEeeVPNgEC4QTqJy1+if61EhzmRprUru4R8pR34v4TUhePMCjSCsIpa6ubcKjMaijbc7fbqVpC+HGgUGsmKlmrLj1Ds3brTwEKHaFP393rdagpTaScjP515gs9vPNegsiiTZ3SvetR28Y5KzrPquyvQwQEiAAB3ZUzcWBnr76rnYnSS9d5BAB58PfTjpA205bbOUoLhx9QaTBzAMlZH7IiftVnF4D9/t/lPXyFMKGC0V2DwWoeko806pHdPOjrd/f21ukAqWltwek2owZ+ydFCqFCqRZrfqzq695ul1m3BbtQHXcxi/5aD4/TPcMu+tOhW5Lqb51xRW6taCsnU9lZBPmT6qpUGrY6CbiFXaYJlLao8Csf8AdSzISrkt1ykHvNdYqO2RdSFJg5EjPxp8k1hVTNOf8N22pg5W756xsHRPWTOH9oEeqrI2psi3fT88y24CNVIBP72tBvTRu8p23RctDt2pJMa4DBP7pAPhNQe7/TagNJRctqxpEFSYIV3xwNXA3313Eswy67bFKXGzKm0qlOHiCCZB86rCIyHGpfevbKH7pxxmUoc1E66TI8RUEVVuJbCOqk+FXb0J7SSu1U2SMTKiAOOFfaBjxkeVUgKs7oU2S6X1vjstJGAz9JWRgeHHxp5cIu1y4ShKlrICUAqUTlAAkn1VTG0tnda/bOLBDlw4u7UPqt4iUz/oSPu1YW89x17ibFJ7KgF3S+CGhmlBP2yM/sg86rvZ+8KbvaT6kmGwlDbA0+bbVAy5EyrzFYjUTN0yT45z4j4176jLhvOSDxPHIgzHvqeW2fZ6x5++o29QdOYkxxzOmXxlUbDl0xj4E4j3es8qJOjreBLZds1qhQPWNg8OC0jmdD3gmt9lbPTKlGISCoz3CZqrbq4ddeduWsQCFhWIHNAUSET6gP8AetSaz5V6Z2Xe4hHKpEuaAZzXnnY/Sg+gALwkg+kQYP3o08QKLEdMZSgEsLJ+sDKT5iamVFkXm6jTjvWkrC+5Rj1TQ7vzs1ltsrcSlRTmCQJ9dBtx03O/QaHmqhHejf24vBhcICeQpIbgu3D2Abu5N44IZZUeqB0W4OI7k6+McqP7u34+OdRfRZfJf2WyMgWipswAMwokHLjhUPEzRK42PXSrqEbayM/Hx+NSW7ed034H+FVcHU8NPVw4V03aX+lN5/W7vomoXjzLNJNLFamurmysFa1k0Di2SCoAmAeNFex+j519cYgkc4n3UIJNWv0ab7oUBbXBAcyDazljH1T9oe2s3Won939wG7QdpSnVEznIA8hQb007TxPMMDRtBX5rMD2I9tW6tOc1THTHbxeNr+u0P9KlD8azOlAgrDSCsmujJAKsXoWver2gUcHWlp80wsewGq6Jom3Auy3tG1UP+qEnwXKT76lI9FMdlau8zTl85iuFwYE99d0KxJBrm2VSUuJIIBBkEHPLke6vPG+O4C2b1bTCZSoF1tM5lHFKZ1KdPCK9AtOgKjgaDelrZSlWybhqQ5bKxgjI4VdlY9UHyqypjz+4kpJBBBBggiCO4itCauljYVttq3CiEt3KQB1iYBJ+0PpjLy5iqz3p3MuLBzC8nsn0HE5oX4Hge451uVmxF7N2et91DTYlbiglI7zz7uNeg21o2XZs27Y6x4jC0gauOHNSlcQgE4lHlA1Iqq+jG1Q245evmGbVJ8VLUICU8znp3irP3Yt1rx7Ru8lrSShJ0ZaElKR5Zk8STWa1Iht8luW9uizZJcvL8nrFfSM+mo/VH0RwCR3VX+xLbqNoKbBB6oFBIiJTAMd0zVl7vNF35RtZ8RiQoWyT9BlIMK7iqD8Gq13StXHCt1tCXVkkqSVKBwkwPokCVE5k8KKsi2KlZgE9kwYFdrfZxKhjiNMs/X+VBN/0kPWyi2bbA6k5h0mUzp2QB4zNDG1d/bx+cTykA/Rb+bHsz9ZqTxq+0WR0hbabtrRbaFJ614YABEhJ9JR7oEedQ3Q3s3+0XHVKdU31aEJCgnFjVKsldklMBWsiO+qxUskyTJ5mi7crfBthC7a7Sty2dUk9lagplQM42wOMwcoPZHhWsY3U9vn0a9TiUkYW23Spx+CZaeIwkp0JaUFAhP0VJNBR2VdW7qkoxpUheDEgkAmCpMEekClJUOYjnXpawvGLpjsLQ+2pOEmQrECIIWOZGsgcaAd992WUW3WsPLQm2QG3WgokuoSopQhZmUkElOIycB8Jkq4qdved4DtJZcni4w0s/vFM+uabP9Y6e2ZIyCQkAJM4QnCkBKJNdt5LJ5p7A+AFhKSAMkpSRISkcANI7qk9koCGkXCnCFJcBKVElK0IKUpkAdqFiOOorSDfoMvIN1bkyElDg9qFe5Pqq07gfHOvOe7O+ZsLhTrKAsLQEqDhInQkjD6PaBgcjVh7J6ZkvEhVsUqAnJ9sAxmY6zDPhNZsWDx5jKfyrN32ouW/P+E1BbJ6SLO4gBamlE4R1owgnkFiUT50R7HR+lN8u1/Cai3jywqta2pCK6MNKylitTRC1uhyudZQWr0edIxJTbXSszk24TrySs8+R48aYdNav0plPJr3rP5VXVO9obTdfwF1allCQhJVmQkEkCeOvGpn3V01FZSTSzVRhqT3euii4ZV9V1tXqWKjDXRpcEHln6qLHq10yk1z2M7MpPCk2e5ibSqfSSDPiJpi46Wn0n6KsvOuTZ9tFBSoHzra6tk3FuptWi0EHwIinV0z1iJFRez7jCvAcieHvoKS2JtVzZt0ppchTaylWevIjyznvq7bN9i/t4cShxCxmlQkHyOnPnQF0z7qkhF60mSmEvR9X6KyO49k+I5UK7nb5rtVDigxiH5d9U6ML3o1+RupW3jds8eNxr0ltmICoiXEDj9Id8UbX1v8obSyg/NuJhSknINnI4TpJGQ8TyqQ2PthFw2laDII+POmO07F1kly0SkgmXWdCv7TZ4L+zoqTodYIXpF2gm3sFtoAGJIZbQkcVdlKQOUVW6tl3Gyrhu4bzDKEpcABIXhCPlCDHJTk/sz9GjHaG0m1/p7vbQwot2rJkKduSY7STnIVkBwwk8pGX9tJDNi8vEQ+64H4JyWouN3GWcEpdQoD/DFaiU26REO3mJ7qcmEz1qdFNEiAecBQUO4qquw3kTyqf27ti8aLlk4+stsktYAQAUoMJmM1CI1qBQrIjnFajN+1oKSa2Ay86c2myXncXVNuOYBKsCCrCOZgZVUaWm0XGjLa1oPNClJPrBrs5tZxaytxallRSpcn0ynTFzpkURrWAUVN74byfLrjrsJQSlIKciARMwRqJJic86in7xS0tpOjaSlOUaqKj4yVHOuJrAKIylmtaWgcWt8psyk5HIgiUqHJSTkR41ZvQ/ve4doMMSShwrGBRJDcNrUOrUcwMowny0qqqM+h3++rT7zn8lyphoQUmkCq7RrXFSaqsmkIrWsoFIpKWaSaIyKVKqSsoFIpBW01hTQIa2ArSuiDQek9ydodbYWy/wDCSD4pGE+1NSO17XEmcssweRoT6J3cWzWwforcT/qxD+Kjd5GJBHwa5V0Jsi4xCKZbatlIWFp9WXOmzTqmXoPonQ5fHOiK8Z6xGkgzPqqBmwhLzSkOAKSoFKgeIIzFeet5d3lWN44wZwzibJyxIV6P5H7tX1sxwoVhIPnPOmPSFuaL5iUAde3JbJymfSSTyMeRg1qUVluNvmq2dCVCWlGDwjv9nnV4Wd4lxIUkgg6HWvNPVKQtSHApC0qgpORSQdKtDo33pAIYUcj6AmY5jwn399KqX363bOJF2ygKUy4266gJBU4ltaVktzo5CY+0BB0FVHtJ0L2a+pJJQi/UWlSTktCicU55gJIPMGa9KYZqmulndY2zCzbt/MvvpdXE/NuYVIiPqLxCORBHERZWFfb8IIvXCoyVpaXpHptIVnzOevHWoCaIukBX6e4n/ppabPeW2kJJ9YoeFbRNbs7uG768lWBDDK3VKOkgdkHxPsBqb3d32bY2c7akOIW4uesagKwnDOZIzASU/teNdFTZ7DEZObQcM8+qb4eZ9ijQbe2amlqQv0k6+YBEeRFToe7y7WTdXLjyUdWFkQnU5ACVHQqMSTHGoulpIqhKylrIoMikNKayiMoy6Hv76tPvOfyXKDgKMuh7++rP7zn8lygEgM6VSBWzwzpFnOprRutMUld4muS0VUxrWVlZRGRSxSmsBopKylpKDCKVJrKQUFvdB+0uzcMHgUOJ7p7J9yatlpXxyqh+hm7w35R/1GljwiFfhV7NINc60Z7ctQpOIRiGYy17qdbv7R6xGZz512caxINCdhcdTcKQCQCqQCeGQrKijalrhIUPPWulk+SIVT8JDiOYqEdHVriYg5+qiIPfvo9Rd/PNQl5Ij7Lg5K7+RqvmLYoJwyFNqhSSYKVDnwn0fIVd1rcA+dV/0k7FLTouG09h2EPAZQoeivLSdCe4VVlEe5e8fXNBCyMYy9WXrqZ2vs1D7S2nRiQ4kpI7jxB4HiDwIFVBszbSmFgpzMiZIjLLy5eY1q39j7UTcNBaSDwPcRkZoWPK+8tg6zdvtvklxLisSj9KTOLzBB86Z2NqXXENp9JxSUjxUQPxq1Onjd0JW1dpT6fzbh7wOwT5Aj9kUH9GLAO0WlqjCylx5Uicm21KmOYMHyrpL8Yw66U71Ju02zX6u0bSykD62qvPQfs1E78Iw376RogoR+62hMeyu27TBvNpBxw9gLVcPKPBts9YsnyEeYpd9bUh7GsEOvFTrsqBhTp6xLcRkUtKROua+6iow7vXAZDxYdDRzC8JiNZ8I46VHkVZ/wD/AGRJZQ2q1BwIQBDhSnGEFBxJjtIgyE89dKrKkRqBWEVtSGqNIpayK2CaDE0Y9D/99Wn3nP5LlB8UYdD399Wn3nP5LlEDV2jM1xOlP9otgEx8fGlMokaVltyFIRW5TFaitI0LdalNdhSFNEcayK3KK1FBlZWUtAlYRWRS0BV0XvYdp2/eVJ9aFV6LYb768xbnv4L62VJyeRprmqK9PsHOseTUOUDI0Lb0WGFSXBi8o9oosSZimu17QLbIicviKxqxpsC+xJA8Pjxrbb1nljGooU3Z2l1TxaWSCmYnPKcjPKj95oLTGRBHvFECuz9pREnKNTkdONS1+ym5t1tq0Wkg5TE8fEUObQtC24UGQkkYcsiDlE8KfbFvCFltQzHjp4kVVxTd5clpS2Yh1lRCspxYT2TnnmInyon6N94VtPqC1Q2sSZ4EnUkaZ5Z1r0xbrqQoXjKcvRejlwJHsmh7dK5DpKY9IQnWJ4eox7aqz6tvpF2OLnZ1wjU4MaMvpI7Qj1R51SPR6xCL96P1Vm7GuqxGo+yCPOrN3L3363FaXX60YkA8TEgjP30IpvWrayvk9UGFYmbTEgnE6AtalOBJgYuqieExpNIzY23d2MjZ9gt+6AHW4S4kmCpI+cZtQPruKAWvkgAcch7fS1WUNrWSpzAm4eOGPnLxRVEzoEpQAPGm679e0rti3TKWceFCSoFUKMuOOLPpuqAKio8oGgFSe8m0Ossrq40F1fJQ3p+qtm1QByjEjLurSASlBrWaUGtIWtgmkmt0ig1ilmkUaQUUpoy6Hkztm0gaFw//AIuUGmjLoe/vm0+85/JcolQ14Ac6aJQMJ+P9qcveh5H31wTqay6WG6hXJQpy7pTfj5UZa1grDqaVVaRkVhTSjT11vU1TdSK0rudK41WWClCaQVvQbMPFCgtORSQoeIMj3V6wsF4m0KicaUqy+0Afxrygx6Q8T7jV5f8AtzH+Sn+EVjyakWWz4c6cLZkaeyg/Z3/L/wAw/wAJqO3q0X5/wis4uG+9Vmpi5Q4Mg52Yw5lQI05e6j7YT+Nsa5Rz+Iqm+kb9Wz94/wAAphuz6R+6n8KYVeO3Nm40AgSpGY/2FQDgKSlYBy1y0k56cu+g+1/tB/yz+FFT36tX3DRcwRu2qLlgoWAUuJIIPeKqK13f/wCH3ZQgLUkKkeGU6axlyjOrc2H6P7I/CgffP+0o8D7zUSNdv7vIavGLpACQ5moc16do+r1VW/S5sjqL2QTgeT1gEmMWSSRw0Aq1ekP+x2/3z7qA+mn/ANH4Oe9FanS8RO7OxlssJ6sE320AWrdEZtMKyceVOacQBSD9XEaZ9Ilwy2WbC3Mt2SVJWrTrHlEF1XrAE90aUcbqf+Yrn/44/ls1Tdz6avE++tRlzArYJroONYeNaMa0pNKdK1FAhFYaUVhoMSOMUZdEKf8Axm0+85/JcoRao06Iv74tPvOfyXKg/9k="/>
          <p:cNvSpPr>
            <a:spLocks noChangeAspect="1" noChangeArrowheads="1"/>
          </p:cNvSpPr>
          <p:nvPr/>
        </p:nvSpPr>
        <p:spPr bwMode="auto">
          <a:xfrm>
            <a:off x="63500" y="-660400"/>
            <a:ext cx="1981200" cy="1352550"/>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1028" name="AutoShape 4" descr="data:image/jpg;base64,/9j/4AAQSkZJRgABAQAAAQABAAD/2wCEAAkGBhQSERUUEhQUFRUUGBgYFxgXFRcWGhcaGBgYGBoaFxcaHCYeGBolGhgZHy8gJCcpLCwsFR4xNTAqNSYrLCkBCQoKDgwOFw8PFCkcHBwpKSkpKSkpKSkpKSkpKSkpKSkpKSkpKSkpKSkpKSkpKSkpKSkpKSkpLCwsLCksKSwpKf/AABEIALkBEAMBIgACEQEDEQH/xAAcAAABBAMBAAAAAAAAAAAAAAAGAQQFBwACAwj/xABMEAABAwIDBAYFCAcGBAcBAAABAgMRAAQSITEFBkFRBxMiYXGBMpGhsfAUI0JSYnLB0SQzgpKys+E0NWNzovEVQ1PCJTZERXSToxf/xAAXAQEBAQEAAAAAAAAAAAAAAAAAAQID/8QAHBEBAQEBAAMBAQAAAAAAAAAAAAERMQISIUFR/9oADAMBAAIRAxEAPwC3DXPEM6SCMpz+PiaRScq4a6uK00zKDn368sqdXVwEZkgDiZjuqNduyrQZf15UVl47AMcvjyqIu7kqEcTyj44VLqa0PKm1xZCMsu/WioIIgxnnnlrEzyrpEcO+ae9VBI198flSFucogHy0/Cqppr5zPke+tcKQCTOWfE+Z+ONOUNEEADxPIcTWlwclJ7514cPOKCJdXiPKI0T8ZflW1ontEctDEHWfjwrcsRMaZTn+fP2RWrTkTAzHDy9mvGgkSsiRw+Pb41zfV2eXj+MUjTiiBJ1y8PD3UjiAqeR4eHKeGXtoGbrCpzz55fB0pDbEZ8M+H9eXPlTxVopSoAOfADWBwjOuiNh3BiEKI8IynkaBk0g9mOfETHx4ca6SScxxjvMcOQNTSdgvJAxIUfDMia5r2Y4BmhQ8R7zxoGNq0ASNcRkjTy8chUrbNRrw/r7fyps1bic+7iNY7tKkmUZTGYGeXx8Gg5PmBl3aer16fBqNdaHM8zmaeXncMvD8KY/Kc4M8545+6pg0zTmeXE/j8cK7LI11n2Vo6sHKPHuznPmaRogyBPDPnrVD2xtZ0E6AVJose1oJPd7aEN599Rs5lKkt9Yt1RCcSoSMImTGfHSqu270mX11kp4oT9Rr5seZHaPmaSazbj0K+800AHXW0ffUlJ9ppive/Z6Bnd2+WvzgNeYHHioyST4maQKrXqzr08xv/ALPjK7Y5Zqj3jKpKz3ktXSEt3DKzwAcSSfKa8oitzzHvzp6rr1ltBns85qAfQQrwqsei3fu4D6LR1ZcZWCE4zJQQCRhUc4MRh9VWq7Bkj+lZsWGqHTOvx8e+pPYbgVcIy5gj9k1Grbz0jL8edOd3GSLpszIz/hNIt4IsUkz5Hwpu+6RThsyKhr6/7cAgga51MRl3dFfZjv8AGO41Cbc3qYsUy+qVH0WxmtXlwE8TzrjvtvcmwtgsYVPOSGkn2qUOCRI8SQKoHaO0nH3FOOqK1qMlRMk/kO6tePjpbg82z0tXDpIahlHAJhSiOEqI9wFQKN4bhw9q4dPEy6uPfQvirZLhreM+ywdmbVfSQU3D2X2us5/RVM0S2W+Dv/PSHEjJSm0kLT99rj4p9VVRZXakEGSJ5UVW+1pAkweDg4ePdzBrFjcurasHUuIDiFhaSJSeBHj5VxuG88u74AoN3d24bd04sKULzdAV2MycLzU6Toof70YP6iDKTEEeuaimYUrhMSe6edNwTBOkaj44U+KJBnz191NrloxAgx393Gg3tM4GvDMRJ/D+lFezN3EhMuypXFPAZ5SeND2zAlpDty9m3bpKhyKgMvUSPXRBYbXKghIhSlAFRGXKTFEqbaSBklITXfq+daN5VuXeFGTLaJWAcC4PCRlQZebx3zSStaQ62kwpTUEp45p10IFHN6cvGgfeG5eYHWMDtTmD6Ks/RUOWsHhFFh/YvG4aDzKkOoVM80kfRkZg9xFcrPabbqlMiEuo1QfSjmOY7xUNYbZSUqvbJPVuJ/tlodFRqoAcdYUNeND/AEppOG22laqKeGIZETpPnKSNKKP7tJA7+Hnx9U0O3DsE8JyMfia57q75JvreScLyMlp8tU8YP9K1vVdrny7x4nOhDkvSnIZROk8K6MGZn451HMPHnHjE5850/rUkyrKOB+Pjxo0AOlt7K3R/mK/hH4VXRo16VXv0lpP1Wp/eUo/hQSa6TjlekpRSRSiqy6tisXSTWpoqa3MuMF/bK/xUj97s/jV/DIH28PUa82Wb2BxCxqlSVeog/hXo8XCV5pMggHnIIkVjya8TlUEZf7U63dai4T5+40waUNNDynyqU2Afn0efuNY/WrxtebRwIJ48pjlxoUReFS448Brx4nU8a77zXnaIBMAADkefHPlTHZxAKnCMgPVh5GqqrukravXX7gBlDPzSM5AwelHisq+BQlTi5cK1KUdVKJ9ZJrl1ZIyHnXWOVaVkU4tLBbiglGGTzWhPtUQKIWui/aCo/RyAePWNx6wqiYGINO7C+KD3Uf2XQqvqyp+5Q0ruTiSn7yiRQ5tzcJ23zbdYuE6/NOJK4725k+U1PjX07avcKEqGbR9JJMlucjH2SNR3A8KsXdfahctghUKUwotEk+kkRhIPCUEVTWyNo9WvMApOSgdI7+6j7cIhJuW0mUkoWnPMAgwPLTyrNbl0c4VCJ9ueXEgjjWymexmc9Y5xzpqyYEaHnmM+/nxp42skAaEwM++IrKue+tsW9lKQnVamU5akrdTMVK7mbFcbbLjxONWic8hnrOf5U06QdqG3sVPJQlZZcZWlKvRJDiQJjOM5qptn7wbQ2rchty6dSggqUGyW0pSOSUwJJgZzrVkZ16FU7GayEjvIA9Zob3k3+aZSpFrFzdKyQ212wCdC4pOSUjxnhVbvbAaZhZsL29SPpOOEJPeEZqjxFT2zekS2QW2jaO2YXASC2Ep7swBl3xUxMPd3HdssJ611xF2CSV264Ssf5TkQFfZOXvolY23b3zS+qPbR+sZWMLjZ5LQc9eOh51tsS3WrrFFWSoKRHonu9lVZ0krNpeJdQ8EP6hSDC0jkoA6Z6EZir1Ubta9ds7suoGEjsqA9FaCcx6vdRpsJ9vaNi+xA7QJAyyJ0gDkQKEztxG1WihSUovEgqyyS8EjMpn0VRmU92Xd36J3FNXSkKynKPbReg7d++XZXoxGMK+rc5RMH1a+VWrtBEwRxjP8AEf0qvOlTZJY2i4YhLwCxHeIV7QfXRJu5trrLRsk9pIKFeKch4ZR6zVv9Tx/iZtz2dNc/Hjnwp3bEwcuA4fHdUXbLJzEmR7O6pO1cjln8f7VltWfSar9MHc0j/uoSom6RFzfL1ySgf6eHdUJs3ZTtw4G2W1uLPBInzPId5rpOOV6Z1lHrHRK6kD5Vc2tsSJwrcBV6pA9tSezeie1dUW07SbccAkpbSgmPDHnTUxWIrarkb6BWuN07/wDWj864bS6GbRhMu35a/wAwNJ9hUCfKntFxUFXtureFyzt1/wCEkE96ezn6qqbb+77LJPye7ZuUj6uJKvURCv2Sasno1fxbORP0VOJHhixT5YqnlxfEVMKJzEyOQn48anN3FfPIEc/cagWUwqfb8ePOpbd8/pLfn/CaxGrwGi561yTPZnU5Ajj6qlrsBLC1cEoWYiZhJPDwqG2dYQkEjgJM5GcoJ1jXI8qkN6Xuq2bcKMg9WU/vdkeGtGqo2wslPOJbSJJ9tECtks2rkXiVOHghJIA7iBr66To7UlN8gqgAA65VeNzuhbXHbWiVEDtaHTnqPEVqsRTT69lPoISw+wsTOCVwB9JQIiBOeY8aPuip1QacZLnWIbV82rP0Twz0HGOE0U7F3Jt7Vbi20kqdyWVqKsQmYM6g8afWNg224rq0pSI0SAB7BWdFa9Lqk4mg+pzqgCQhGUqmJPDT8aHt1LjZSgEu2xCgDK1qUpIjiSICeGvPWrp2hsVl/wDWtpWQZTIGRGhFM9mbn29upxbTYBd9MzOLjnPCc4q6Kj343LZQ2LuyB6kx1gkqACtFpJMxJz8u+uvRrJdeSoDJtOfPtGJ74NWrtINhpxC0pCC2pJEZYcJBy8KqjoqvkB15s+kptOHmcBM5+BFN+KPEuevLu46eNSFgAXE66p/DLvpg63JiBmR35CD7qxl0pKCBoQfKQaipnfjZ3XbPumxqWlEeKO2PaKrzoV2eC3cOqEklKAe4CSPWR6quUpBkagyD7qBOjXZoZRcW5yU1cOo74kFJ80kGqzEfvDvW6024pBXDfBDJUEidXXVQhE/VEnOufR/v58vPya5bBcAK0KAkEDmD6PjpRltCwBQpDiCtKgQoAntDkQNagtzdxxb3K7kYkhScCUKViMGDJ5ARkKFPd999hs62BCcTrspQnSDGaj3DKqU2XdWx6x++Q5cLWrQPJbMnMk54leqKLundz9Itk8m1HzKh+VV7ZJK0FtRVAOJISAQVfaGpHrjzqxHTab7IdDloFtgQQlR7SVDiFTVwbsbECnmboQUutpUMI7IJGY8lSI7qpR9rAoyIPLT2UddFG/YtnPkz5+YdVKVE5NLOUnkhWU8jB51bPhLgi6cNmSwy8B6C8JPIKGXtHtoC3JvSC4gaEYo5wYPsNXbv9sv5Ts99MSQgrT4pzFef93XsFyicpkGe8VJw/VmWq4QCOGkn8fKnC7spEnOSBE8zA4eFc7ZeuLyGXHI+GUZVpe3KQDpKSD+6QcuH9Ky6BDfTd5bhXesKQ/b5BSmifmykBJC0ntATxjjVpbgbARb7Ob6oYXHkJWtYiZUJ15AGAOFc9msWaXlWjTeb7K3HQPRwK9ELSdVELgEaCaJtlpQlIQmAlIhIHAAQBFW1jPqut6U2za3R8hU51QCnX1tFZJOsuuKAjgDKs+EUO7k2KzetFu2OByVoK0hCggKgrBGUcOFXzcWKFphQCgZBB5H86xmzQgHCmJ/Cpppjtl9bNq443mpDaiJGpANebxbOu9ZdLQpaELBdcUnGMSjIBxEa8q9RO2+JtSSMiDke+mlnbILYRhSBEEAAD1CkqPO99esuNFr5Ilp0AKCkpKCRAUCUZxIz176IeifaA6p9k6hSXB5jAfaE1ad/ulao613AOscHaWTJiIjPQQKq7o1twLm8KQSAUpB4QVKOnfAq9ij5BOI99Su7gBuW+ET/AAmmaGc9DlB9kZ0/2B/aUeJ/hNT9W8RljaAJiAMMaZDLPwHGq86Sd/EOJVaW5xJxfOuZEKgghKO4EZnuyrl0j794iq0tjCE9l1YPpkZYUn6o0PPPhVcg1qRLUxsTZrivnUEQkwRPaHlV2bmbeUpASvUQOdUpuxf9W7BmF5efDL2Vbm5qAo+IJ/CnkTgyv7tZQpLQ7cGJ0mh7YO9z5uFtXdt1GUNlMqCgMvS5/nTvam3XLY4WrR65WR9CAkfeUe7kKjrTe++cBV/wxJHCLpsGe+ayCli7dcBK2C1CiEytKipP1oT6Pga7KflOWVRbe3HnES5autHKcK23h60GR5intuCTCo/KoYg94AXGXkj0ltOAQJklJiO+qf6M7NS79KhMNpUVHhmMIB8SR6quPe1rq2vmlhLrqg03lPacMSBPBOI+VR+xt3G7Nnq2k65rWfSWqIk92sDhVnxTt1oyfKOWnPnSrtVBMrjQ/A9VPLC3PHPKtb1pLi+pSoYkJ6xyIkJmAI4FR9YSaAiZVkJoJ25d/ItqIcP6q+SlM8EvN9kT95BA8qNk6q8ZqB3/ANgm7sXUJHzjcOtEa425UI8RI8xRk82ntTq0YjlGc0Pbv7zFSXn7glphBSEKKFHESSCoQCSNNBxrpuztFG0bBkrzmEOjjiTrPjr50RXN/bsAJW6y0AAAFLQjLuBNFVf03bPQQxchevYCeBBGIKHxxquNmBZCy39ASSOXOrG6Wl2zzAWH21OJUOqCXAvEgiFZJJ4jWq22FthVutRTBStJQsHQg/kYNbnEMnXVLJKiSan9yth9eXiqcCGlH9ojsx51AlcJP2jFXB0YbCT8iaUYJfcUpX3UGI9ntpeE6MtgWC27JtpwqX80kGZKhiTmO8CYjXKvPzFv1d4ls9rA9hyzkTHnXqIt15+34YSnbbpQAE9e1PAYiEY/aTUgJ1JjMzyI+PX502uFZaeM5/709uEQOZ4ceXxzFcHMwQYExH9MsuNZdBNuVvay4gtuKQh1sBJKoSVIHokKOsaETw76lgspXKc5OXfPhVJ7btUlWk8MwfjhVw7ou9ZZsOEycASfFHZ/ClZb2O/SReuWT/YXKSyTo4lSRlPBQVi8fKisoOEqIMAExkJjOM8s++g3fjcNO0GkqQQi4b9BwyBrMKjOOIPA1Um19lbVSs27ybtcfRCnHEKE6gjsqHwasmsrNf6cGW0rS7buIdTkEBbawf20mB4VH7kb0v3bj76U4EzknESMRJPkY5DlVfsbmXCQv5RZXilYfm+rCQB3qGEyO6h63uHmF9hTjageBUk+YH41chKt3fXfpSWyEqgqy76j+ilgll906rdAB54Uyfauq8TZuuqCnSoqcUEiZklRAq9/kqWW0ttJSlKcoSIAPE6Zk1L8ah027nEeeVPNgEC4QTqJy1+if61EhzmRprUru4R8pR34v4TUhePMCjSCsIpa6ubcKjMaijbc7fbqVpC+HGgUGsmKlmrLj1Ds3brTwEKHaFP393rdagpTaScjP515gs9vPNegsiiTZ3SvetR28Y5KzrPquyvQwQEiAAB3ZUzcWBnr76rnYnSS9d5BAB58PfTjpA205bbOUoLhx9QaTBzAMlZH7IiftVnF4D9/t/lPXyFMKGC0V2DwWoeko806pHdPOjrd/f21ukAqWltwek2owZ+ydFCqFCqRZrfqzq695ul1m3BbtQHXcxi/5aD4/TPcMu+tOhW5Lqb51xRW6taCsnU9lZBPmT6qpUGrY6CbiFXaYJlLao8Csf8AdSzISrkt1ykHvNdYqO2RdSFJg5EjPxp8k1hVTNOf8N22pg5W756xsHRPWTOH9oEeqrI2psi3fT88y24CNVIBP72tBvTRu8p23RctDt2pJMa4DBP7pAPhNQe7/TagNJRctqxpEFSYIV3xwNXA3313Eswy67bFKXGzKm0qlOHiCCZB86rCIyHGpfevbKH7pxxmUoc1E66TI8RUEVVuJbCOqk+FXb0J7SSu1U2SMTKiAOOFfaBjxkeVUgKs7oU2S6X1vjstJGAz9JWRgeHHxp5cIu1y4ShKlrICUAqUTlAAkn1VTG0tnda/bOLBDlw4u7UPqt4iUz/oSPu1YW89x17ibFJ7KgF3S+CGhmlBP2yM/sg86rvZ+8KbvaT6kmGwlDbA0+bbVAy5EyrzFYjUTN0yT45z4j4176jLhvOSDxPHIgzHvqeW2fZ6x5++o29QdOYkxxzOmXxlUbDl0xj4E4j3es8qJOjreBLZds1qhQPWNg8OC0jmdD3gmt9lbPTKlGISCoz3CZqrbq4ddeduWsQCFhWIHNAUSET6gP8AetSaz5V6Z2Xe4hHKpEuaAZzXnnY/Sg+gALwkg+kQYP3o08QKLEdMZSgEsLJ+sDKT5iamVFkXm6jTjvWkrC+5Rj1TQ7vzs1ltsrcSlRTmCQJ9dBtx03O/QaHmqhHejf24vBhcICeQpIbgu3D2Abu5N44IZZUeqB0W4OI7k6+McqP7u34+OdRfRZfJf2WyMgWipswAMwokHLjhUPEzRK42PXSrqEbayM/Hx+NSW7ed034H+FVcHU8NPVw4V03aX+lN5/W7vomoXjzLNJNLFamurmysFa1k0Di2SCoAmAeNFex+j519cYgkc4n3UIJNWv0ab7oUBbXBAcyDazljH1T9oe2s3Won939wG7QdpSnVEznIA8hQb007TxPMMDRtBX5rMD2I9tW6tOc1THTHbxeNr+u0P9KlD8azOlAgrDSCsmujJAKsXoWver2gUcHWlp80wsewGq6Jom3Auy3tG1UP+qEnwXKT76lI9FMdlau8zTl85iuFwYE99d0KxJBrm2VSUuJIIBBkEHPLke6vPG+O4C2b1bTCZSoF1tM5lHFKZ1KdPCK9AtOgKjgaDelrZSlWybhqQ5bKxgjI4VdlY9UHyqypjz+4kpJBBBBggiCO4itCauljYVttq3CiEt3KQB1iYBJ+0PpjLy5iqz3p3MuLBzC8nsn0HE5oX4Hge451uVmxF7N2et91DTYlbiglI7zz7uNeg21o2XZs27Y6x4jC0gauOHNSlcQgE4lHlA1Iqq+jG1Q245evmGbVJ8VLUICU8znp3irP3Yt1rx7Ru8lrSShJ0ZaElKR5Zk8STWa1Iht8luW9uizZJcvL8nrFfSM+mo/VH0RwCR3VX+xLbqNoKbBB6oFBIiJTAMd0zVl7vNF35RtZ8RiQoWyT9BlIMK7iqD8Gq13StXHCt1tCXVkkqSVKBwkwPokCVE5k8KKsi2KlZgE9kwYFdrfZxKhjiNMs/X+VBN/0kPWyi2bbA6k5h0mUzp2QB4zNDG1d/bx+cTykA/Rb+bHsz9ZqTxq+0WR0hbabtrRbaFJ614YABEhJ9JR7oEedQ3Q3s3+0XHVKdU31aEJCgnFjVKsldklMBWsiO+qxUskyTJ5mi7crfBthC7a7Sty2dUk9lagplQM42wOMwcoPZHhWsY3U9vn0a9TiUkYW23Spx+CZaeIwkp0JaUFAhP0VJNBR2VdW7qkoxpUheDEgkAmCpMEekClJUOYjnXpawvGLpjsLQ+2pOEmQrECIIWOZGsgcaAd992WUW3WsPLQm2QG3WgokuoSopQhZmUkElOIycB8Jkq4qdved4DtJZcni4w0s/vFM+uabP9Y6e2ZIyCQkAJM4QnCkBKJNdt5LJ5p7A+AFhKSAMkpSRISkcANI7qk9koCGkXCnCFJcBKVElK0IKUpkAdqFiOOorSDfoMvIN1bkyElDg9qFe5Pqq07gfHOvOe7O+ZsLhTrKAsLQEqDhInQkjD6PaBgcjVh7J6ZkvEhVsUqAnJ9sAxmY6zDPhNZsWDx5jKfyrN32ouW/P+E1BbJ6SLO4gBamlE4R1owgnkFiUT50R7HR+lN8u1/Cai3jywqta2pCK6MNKylitTRC1uhyudZQWr0edIxJTbXSszk24TrySs8+R48aYdNav0plPJr3rP5VXVO9obTdfwF1allCQhJVmQkEkCeOvGpn3V01FZSTSzVRhqT3euii4ZV9V1tXqWKjDXRpcEHln6qLHq10yk1z2M7MpPCk2e5ibSqfSSDPiJpi46Wn0n6KsvOuTZ9tFBSoHzra6tk3FuptWi0EHwIinV0z1iJFRez7jCvAcieHvoKS2JtVzZt0ppchTaylWevIjyznvq7bN9i/t4cShxCxmlQkHyOnPnQF0z7qkhF60mSmEvR9X6KyO49k+I5UK7nb5rtVDigxiH5d9U6ML3o1+RupW3jds8eNxr0ltmICoiXEDj9Id8UbX1v8obSyg/NuJhSknINnI4TpJGQ8TyqQ2PthFw2laDII+POmO07F1kly0SkgmXWdCv7TZ4L+zoqTodYIXpF2gm3sFtoAGJIZbQkcVdlKQOUVW6tl3Gyrhu4bzDKEpcABIXhCPlCDHJTk/sz9GjHaG0m1/p7vbQwot2rJkKduSY7STnIVkBwwk8pGX9tJDNi8vEQ+64H4JyWouN3GWcEpdQoD/DFaiU26REO3mJ7qcmEz1qdFNEiAecBQUO4qquw3kTyqf27ti8aLlk4+stsktYAQAUoMJmM1CI1qBQrIjnFajN+1oKSa2Ay86c2myXncXVNuOYBKsCCrCOZgZVUaWm0XGjLa1oPNClJPrBrs5tZxaytxallRSpcn0ynTFzpkURrWAUVN74byfLrjrsJQSlIKciARMwRqJJic86in7xS0tpOjaSlOUaqKj4yVHOuJrAKIylmtaWgcWt8psyk5HIgiUqHJSTkR41ZvQ/ve4doMMSShwrGBRJDcNrUOrUcwMowny0qqqM+h3++rT7zn8lyphoQUmkCq7RrXFSaqsmkIrWsoFIpKWaSaIyKVKqSsoFIpBW01hTQIa2ArSuiDQek9ydodbYWy/wDCSD4pGE+1NSO17XEmcssweRoT6J3cWzWwforcT/qxD+Kjd5GJBHwa5V0Jsi4xCKZbatlIWFp9WXOmzTqmXoPonQ5fHOiK8Z6xGkgzPqqBmwhLzSkOAKSoFKgeIIzFeet5d3lWN44wZwzibJyxIV6P5H7tX1sxwoVhIPnPOmPSFuaL5iUAde3JbJymfSSTyMeRg1qUVluNvmq2dCVCWlGDwjv9nnV4Wd4lxIUkgg6HWvNPVKQtSHApC0qgpORSQdKtDo33pAIYUcj6AmY5jwn399KqX363bOJF2ygKUy4266gJBU4ltaVktzo5CY+0BB0FVHtJ0L2a+pJJQi/UWlSTktCicU55gJIPMGa9KYZqmulndY2zCzbt/MvvpdXE/NuYVIiPqLxCORBHERZWFfb8IIvXCoyVpaXpHptIVnzOevHWoCaIukBX6e4n/ppabPeW2kJJ9YoeFbRNbs7uG768lWBDDK3VKOkgdkHxPsBqb3d32bY2c7akOIW4uesagKwnDOZIzASU/teNdFTZ7DEZObQcM8+qb4eZ9ijQbe2amlqQv0k6+YBEeRFToe7y7WTdXLjyUdWFkQnU5ACVHQqMSTHGoulpIqhKylrIoMikNKayiMoy6Hv76tPvOfyXKDgKMuh7++rP7zn8lygEgM6VSBWzwzpFnOprRutMUld4muS0VUxrWVlZRGRSxSmsBopKylpKDCKVJrKQUFvdB+0uzcMHgUOJ7p7J9yatlpXxyqh+hm7w35R/1GljwiFfhV7NINc60Z7ctQpOIRiGYy17qdbv7R6xGZz512caxINCdhcdTcKQCQCqQCeGQrKijalrhIUPPWulk+SIVT8JDiOYqEdHVriYg5+qiIPfvo9Rd/PNQl5Ij7Lg5K7+RqvmLYoJwyFNqhSSYKVDnwn0fIVd1rcA+dV/0k7FLTouG09h2EPAZQoeivLSdCe4VVlEe5e8fXNBCyMYy9WXrqZ2vs1D7S2nRiQ4kpI7jxB4HiDwIFVBszbSmFgpzMiZIjLLy5eY1q39j7UTcNBaSDwPcRkZoWPK+8tg6zdvtvklxLisSj9KTOLzBB86Z2NqXXENp9JxSUjxUQPxq1Onjd0JW1dpT6fzbh7wOwT5Aj9kUH9GLAO0WlqjCylx5Uicm21KmOYMHyrpL8Yw66U71Ju02zX6u0bSykD62qvPQfs1E78Iw376RogoR+62hMeyu27TBvNpBxw9gLVcPKPBts9YsnyEeYpd9bUh7GsEOvFTrsqBhTp6xLcRkUtKROua+6iow7vXAZDxYdDRzC8JiNZ8I46VHkVZ/wD/AGRJZQ2q1BwIQBDhSnGEFBxJjtIgyE89dKrKkRqBWEVtSGqNIpayK2CaDE0Y9D/99Wn3nP5LlB8UYdD399Wn3nP5LlEDV2jM1xOlP9otgEx8fGlMokaVltyFIRW5TFaitI0LdalNdhSFNEcayK3KK1FBlZWUtAlYRWRS0BV0XvYdp2/eVJ9aFV6LYb768xbnv4L62VJyeRprmqK9PsHOseTUOUDI0Lb0WGFSXBi8o9oosSZimu17QLbIicviKxqxpsC+xJA8Pjxrbb1nljGooU3Z2l1TxaWSCmYnPKcjPKj95oLTGRBHvFECuz9pREnKNTkdONS1+ym5t1tq0Wkg5TE8fEUObQtC24UGQkkYcsiDlE8KfbFvCFltQzHjp4kVVxTd5clpS2Yh1lRCspxYT2TnnmInyon6N94VtPqC1Q2sSZ4EnUkaZ5Z1r0xbrqQoXjKcvRejlwJHsmh7dK5DpKY9IQnWJ4eox7aqz6tvpF2OLnZ1wjU4MaMvpI7Qj1R51SPR6xCL96P1Vm7GuqxGo+yCPOrN3L3363FaXX60YkA8TEgjP30IpvWrayvk9UGFYmbTEgnE6AtalOBJgYuqieExpNIzY23d2MjZ9gt+6AHW4S4kmCpI+cZtQPruKAWvkgAcch7fS1WUNrWSpzAm4eOGPnLxRVEzoEpQAPGm679e0rti3TKWceFCSoFUKMuOOLPpuqAKio8oGgFSe8m0Ossrq40F1fJQ3p+qtm1QByjEjLurSASlBrWaUGtIWtgmkmt0ig1ilmkUaQUUpoy6Hkztm0gaFw//AIuUGmjLoe/vm0+85/JcolQ14Ac6aJQMJ+P9qcveh5H31wTqay6WG6hXJQpy7pTfj5UZa1grDqaVVaRkVhTSjT11vU1TdSK0rudK41WWClCaQVvQbMPFCgtORSQoeIMj3V6wsF4m0KicaUqy+0Afxrygx6Q8T7jV5f8AtzH+Sn+EVjyakWWz4c6cLZkaeyg/Z3/L/wAw/wAJqO3q0X5/wis4uG+9Vmpi5Q4Mg52Yw5lQI05e6j7YT+Nsa5Rz+Iqm+kb9Wz94/wAAphuz6R+6n8KYVeO3Nm40AgSpGY/2FQDgKSlYBy1y0k56cu+g+1/tB/yz+FFT36tX3DRcwRu2qLlgoWAUuJIIPeKqK13f/wCH3ZQgLUkKkeGU6axlyjOrc2H6P7I/CgffP+0o8D7zUSNdv7vIavGLpACQ5moc16do+r1VW/S5sjqL2QTgeT1gEmMWSSRw0Aq1ekP+x2/3z7qA+mn/ANH4Oe9FanS8RO7OxlssJ6sE320AWrdEZtMKyceVOacQBSD9XEaZ9Ilwy2WbC3Mt2SVJWrTrHlEF1XrAE90aUcbqf+Yrn/44/ls1Tdz6avE++tRlzArYJroONYeNaMa0pNKdK1FAhFYaUVhoMSOMUZdEKf8Axm0+85/JcoRao06Iv74tPvOfyXKg/9k="/>
          <p:cNvSpPr>
            <a:spLocks noChangeAspect="1" noChangeArrowheads="1"/>
          </p:cNvSpPr>
          <p:nvPr/>
        </p:nvSpPr>
        <p:spPr bwMode="auto">
          <a:xfrm>
            <a:off x="63500" y="-660400"/>
            <a:ext cx="1981200" cy="1352550"/>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1034" name="AutoShape 10" descr="http://upload.wikimedia.org/wikipedia/tr/thumb/2/21/Sevr_Antla%C5%9Fmas%C4%B1_T%C3%BCrk%C3%A7e.PNG/250px-Sevr_Antla%C5%9Fmas%C4%B1_T%C3%BCrk%C3%A7e.PNG"/>
          <p:cNvSpPr>
            <a:spLocks noChangeAspect="1" noChangeArrowheads="1"/>
          </p:cNvSpPr>
          <p:nvPr/>
        </p:nvSpPr>
        <p:spPr bwMode="auto">
          <a:xfrm>
            <a:off x="155575" y="-822325"/>
            <a:ext cx="2381250" cy="1714500"/>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1036" name="AutoShape 12" descr="http://upload.wikimedia.org/wikipedia/tr/thumb/2/21/Sevr_Antla%C5%9Fmas%C4%B1_T%C3%BCrk%C3%A7e.PNG/250px-Sevr_Antla%C5%9Fmas%C4%B1_T%C3%BCrk%C3%A7e.PNG"/>
          <p:cNvSpPr>
            <a:spLocks noChangeAspect="1" noChangeArrowheads="1"/>
          </p:cNvSpPr>
          <p:nvPr/>
        </p:nvSpPr>
        <p:spPr bwMode="auto">
          <a:xfrm>
            <a:off x="155575" y="-822325"/>
            <a:ext cx="2381250" cy="1714500"/>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12" name="11 Metin kutusu"/>
          <p:cNvSpPr txBox="1"/>
          <p:nvPr/>
        </p:nvSpPr>
        <p:spPr>
          <a:xfrm>
            <a:off x="1043608" y="332656"/>
            <a:ext cx="7488832" cy="461665"/>
          </a:xfrm>
          <a:prstGeom prst="rect">
            <a:avLst/>
          </a:prstGeom>
          <a:solidFill>
            <a:schemeClr val="accent2"/>
          </a:solidFill>
        </p:spPr>
        <p:txBody>
          <a:bodyPr wrap="square" rtlCol="0">
            <a:spAutoFit/>
          </a:bodyPr>
          <a:lstStyle/>
          <a:p>
            <a:pPr algn="ctr"/>
            <a:r>
              <a:rPr lang="tr-TR" sz="2400" b="1" dirty="0" smtClean="0">
                <a:solidFill>
                  <a:schemeClr val="bg1"/>
                </a:solidFill>
                <a:latin typeface="Comic Sans MS" pitchFamily="66" charset="0"/>
              </a:rPr>
              <a:t>YURDUMUZUN PAYLAŞILMASI</a:t>
            </a:r>
            <a:endParaRPr lang="tr-TR" sz="2400" b="1" dirty="0">
              <a:solidFill>
                <a:schemeClr val="bg1"/>
              </a:solidFill>
              <a:latin typeface="Comic Sans MS" pitchFamily="66" charset="0"/>
            </a:endParaRPr>
          </a:p>
        </p:txBody>
      </p:sp>
      <p:pic>
        <p:nvPicPr>
          <p:cNvPr id="1041" name="Picture 17"/>
          <p:cNvPicPr>
            <a:picLocks noChangeAspect="1" noChangeArrowheads="1"/>
          </p:cNvPicPr>
          <p:nvPr/>
        </p:nvPicPr>
        <p:blipFill>
          <a:blip r:embed="rId2" cstate="print"/>
          <a:srcRect/>
          <a:stretch>
            <a:fillRect/>
          </a:stretch>
        </p:blipFill>
        <p:spPr bwMode="auto">
          <a:xfrm>
            <a:off x="1979712" y="1052736"/>
            <a:ext cx="5465216" cy="3281037"/>
          </a:xfrm>
          <a:prstGeom prst="rect">
            <a:avLst/>
          </a:prstGeom>
          <a:noFill/>
          <a:ln w="9525">
            <a:noFill/>
            <a:miter lim="800000"/>
            <a:headEnd/>
            <a:tailEnd/>
          </a:ln>
        </p:spPr>
      </p:pic>
      <p:sp>
        <p:nvSpPr>
          <p:cNvPr id="14" name="13 Metin kutusu"/>
          <p:cNvSpPr txBox="1"/>
          <p:nvPr/>
        </p:nvSpPr>
        <p:spPr>
          <a:xfrm>
            <a:off x="323528" y="4365104"/>
            <a:ext cx="8352928" cy="1938992"/>
          </a:xfrm>
          <a:prstGeom prst="rect">
            <a:avLst/>
          </a:prstGeom>
          <a:noFill/>
        </p:spPr>
        <p:txBody>
          <a:bodyPr wrap="square" rtlCol="0">
            <a:spAutoFit/>
          </a:bodyPr>
          <a:lstStyle/>
          <a:p>
            <a:r>
              <a:rPr lang="tr-TR" sz="2000" dirty="0" smtClean="0"/>
              <a:t>10 Ağustos 1920’de imzalanan Sevr antlaşması ile Yurdumuz işgal devletlerince paylaşıldı. Buna göre:</a:t>
            </a:r>
          </a:p>
          <a:p>
            <a:r>
              <a:rPr lang="tr-TR" sz="2000" dirty="0" smtClean="0"/>
              <a:t>Akdeniz ve Ege’ye İtalyanlar; Antep, Urfa, Maraş’a Fransızlar;</a:t>
            </a:r>
          </a:p>
          <a:p>
            <a:r>
              <a:rPr lang="tr-TR" sz="2000" dirty="0" smtClean="0"/>
              <a:t>Doğu Anadolu’ya Ermeniler; İzmir’e Yunanlılar asker çıkardı.</a:t>
            </a:r>
          </a:p>
          <a:p>
            <a:r>
              <a:rPr lang="tr-TR" sz="2000" dirty="0" smtClean="0"/>
              <a:t>İstanbul ise tamamen işgal kuvvetlerinin karargahı haline geldi. Son Osmanlı padişahı </a:t>
            </a:r>
            <a:r>
              <a:rPr lang="tr-TR" sz="2000" smtClean="0"/>
              <a:t>Sultan Vahdettin </a:t>
            </a:r>
            <a:r>
              <a:rPr lang="tr-TR" sz="2000" dirty="0" smtClean="0"/>
              <a:t>ise bir İngiliz gemisine binerek </a:t>
            </a:r>
            <a:r>
              <a:rPr lang="tr-TR" sz="2000" smtClean="0"/>
              <a:t>ülkeden kaçtı.</a:t>
            </a:r>
            <a:endParaRPr lang="tr-TR" sz="2000" dirty="0"/>
          </a:p>
        </p:txBody>
      </p:sp>
    </p:spTree>
  </p:cSld>
  <p:clrMapOvr>
    <a:masterClrMapping/>
  </p:clrMapOvr>
  <p:transition advTm="2000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pic>
        <p:nvPicPr>
          <p:cNvPr id="21508" name="Picture 4" descr="http://t1.gstatic.com/images?q=tbn:ANd9GcSwljM1ykqpetn1Qjh_T_Iqz7PUQmw8taM3nuomL05t94tenSSPMliy0Uy2"/>
          <p:cNvPicPr>
            <a:picLocks noChangeAspect="1" noChangeArrowheads="1"/>
          </p:cNvPicPr>
          <p:nvPr/>
        </p:nvPicPr>
        <p:blipFill>
          <a:blip r:embed="rId2" cstate="print"/>
          <a:srcRect/>
          <a:stretch>
            <a:fillRect/>
          </a:stretch>
        </p:blipFill>
        <p:spPr bwMode="auto">
          <a:xfrm>
            <a:off x="1907704" y="1268760"/>
            <a:ext cx="5132483" cy="3600400"/>
          </a:xfrm>
          <a:prstGeom prst="rect">
            <a:avLst/>
          </a:prstGeom>
          <a:noFill/>
        </p:spPr>
      </p:pic>
      <p:sp>
        <p:nvSpPr>
          <p:cNvPr id="7" name="6 Metin kutusu"/>
          <p:cNvSpPr txBox="1"/>
          <p:nvPr/>
        </p:nvSpPr>
        <p:spPr>
          <a:xfrm>
            <a:off x="467544" y="5139189"/>
            <a:ext cx="7920880" cy="954107"/>
          </a:xfrm>
          <a:prstGeom prst="rect">
            <a:avLst/>
          </a:prstGeom>
          <a:noFill/>
        </p:spPr>
        <p:txBody>
          <a:bodyPr wrap="square" rtlCol="0">
            <a:spAutoFit/>
          </a:bodyPr>
          <a:lstStyle/>
          <a:p>
            <a:pPr algn="ctr"/>
            <a:r>
              <a:rPr lang="tr-TR" sz="2800" dirty="0" smtClean="0"/>
              <a:t>19 Mayıs 1919’da Bandırma Vapuru ile Samsun’a çıktı. Kurtuluş Savaşı bu tarihte başladı.</a:t>
            </a:r>
            <a:endParaRPr lang="tr-TR" sz="1200" dirty="0"/>
          </a:p>
        </p:txBody>
      </p:sp>
      <p:sp>
        <p:nvSpPr>
          <p:cNvPr id="8" name="7 Başlık"/>
          <p:cNvSpPr txBox="1">
            <a:spLocks noGrp="1"/>
          </p:cNvSpPr>
          <p:nvPr>
            <p:ph type="title"/>
          </p:nvPr>
        </p:nvSpPr>
        <p:spPr>
          <a:xfrm>
            <a:off x="457200" y="445181"/>
            <a:ext cx="8229600" cy="523220"/>
          </a:xfrm>
          <a:prstGeom prst="rect">
            <a:avLst/>
          </a:prstGeom>
          <a:solidFill>
            <a:schemeClr val="accent2"/>
          </a:solidFill>
        </p:spPr>
        <p:txBody>
          <a:bodyPr wrap="square" rtlCol="0">
            <a:spAutoFit/>
          </a:bodyPr>
          <a:lstStyle/>
          <a:p>
            <a:pPr algn="ctr"/>
            <a:r>
              <a:rPr lang="tr-TR" sz="2800" b="1" dirty="0" smtClean="0">
                <a:solidFill>
                  <a:schemeClr val="bg1"/>
                </a:solidFill>
                <a:latin typeface="Comic Sans MS" pitchFamily="66" charset="0"/>
              </a:rPr>
              <a:t>KURTULUŞ SAVAŞI</a:t>
            </a:r>
            <a:endParaRPr lang="tr-TR" sz="2800" b="1" dirty="0">
              <a:solidFill>
                <a:schemeClr val="bg1"/>
              </a:solidFill>
              <a:latin typeface="Comic Sans MS" pitchFamily="66" charset="0"/>
            </a:endParaRPr>
          </a:p>
        </p:txBody>
      </p:sp>
    </p:spTree>
  </p:cSld>
  <p:clrMapOvr>
    <a:masterClrMapping/>
  </p:clrMapOvr>
  <p:transition advTm="2000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634082"/>
          </a:xfrm>
          <a:solidFill>
            <a:schemeClr val="accent2"/>
          </a:solidFill>
        </p:spPr>
        <p:txBody>
          <a:bodyPr>
            <a:noAutofit/>
          </a:bodyPr>
          <a:lstStyle/>
          <a:p>
            <a:r>
              <a:rPr lang="tr-TR" sz="2400" b="1" dirty="0" smtClean="0">
                <a:solidFill>
                  <a:schemeClr val="bg1"/>
                </a:solidFill>
                <a:latin typeface="Comic Sans MS" pitchFamily="66" charset="0"/>
              </a:rPr>
              <a:t>KURTULUŞ SAVAŞI HAZIRLIKLARI</a:t>
            </a:r>
            <a:endParaRPr lang="tr-TR" sz="2400" b="1" dirty="0">
              <a:solidFill>
                <a:schemeClr val="bg1"/>
              </a:solidFill>
              <a:latin typeface="Comic Sans MS" pitchFamily="66" charset="0"/>
            </a:endParaRPr>
          </a:p>
        </p:txBody>
      </p:sp>
      <p:pic>
        <p:nvPicPr>
          <p:cNvPr id="24578" name="Picture 2" descr="http://www.turkcuturanci.com/resim/Sivas_Kongresi_Eylul_1919.jpg"/>
          <p:cNvPicPr>
            <a:picLocks noChangeAspect="1" noChangeArrowheads="1"/>
          </p:cNvPicPr>
          <p:nvPr/>
        </p:nvPicPr>
        <p:blipFill>
          <a:blip r:embed="rId2" cstate="print"/>
          <a:srcRect/>
          <a:stretch>
            <a:fillRect/>
          </a:stretch>
        </p:blipFill>
        <p:spPr bwMode="auto">
          <a:xfrm>
            <a:off x="4139952" y="1196752"/>
            <a:ext cx="4122267" cy="2592288"/>
          </a:xfrm>
          <a:prstGeom prst="rect">
            <a:avLst/>
          </a:prstGeom>
          <a:noFill/>
        </p:spPr>
      </p:pic>
      <p:pic>
        <p:nvPicPr>
          <p:cNvPr id="24580" name="Picture 4" descr="http://img2.blogcu.com/images/m/m/u/mmucadele/1231744658erzurum.jpg"/>
          <p:cNvPicPr>
            <a:picLocks noChangeAspect="1" noChangeArrowheads="1"/>
          </p:cNvPicPr>
          <p:nvPr/>
        </p:nvPicPr>
        <p:blipFill>
          <a:blip r:embed="rId3" cstate="print"/>
          <a:srcRect/>
          <a:stretch>
            <a:fillRect/>
          </a:stretch>
        </p:blipFill>
        <p:spPr bwMode="auto">
          <a:xfrm>
            <a:off x="467544" y="1165200"/>
            <a:ext cx="3528392" cy="2623840"/>
          </a:xfrm>
          <a:prstGeom prst="rect">
            <a:avLst/>
          </a:prstGeom>
          <a:noFill/>
        </p:spPr>
      </p:pic>
      <p:pic>
        <p:nvPicPr>
          <p:cNvPr id="24582" name="Picture 6" descr="http://img2.blogcu.com/images/m/m/u/mmucadele/1231744153erzurum.gif">
            <a:hlinkClick r:id="rId4"/>
          </p:cNvPr>
          <p:cNvPicPr>
            <a:picLocks noChangeAspect="1" noChangeArrowheads="1"/>
          </p:cNvPicPr>
          <p:nvPr/>
        </p:nvPicPr>
        <p:blipFill>
          <a:blip r:embed="rId5" cstate="print"/>
          <a:srcRect/>
          <a:stretch>
            <a:fillRect/>
          </a:stretch>
        </p:blipFill>
        <p:spPr bwMode="auto">
          <a:xfrm>
            <a:off x="2339752" y="3933056"/>
            <a:ext cx="4176464" cy="2067351"/>
          </a:xfrm>
          <a:prstGeom prst="rect">
            <a:avLst/>
          </a:prstGeom>
          <a:noFill/>
          <a:ln>
            <a:solidFill>
              <a:schemeClr val="tx1"/>
            </a:solidFill>
          </a:ln>
        </p:spPr>
      </p:pic>
      <p:sp>
        <p:nvSpPr>
          <p:cNvPr id="7" name="6 Metin kutusu"/>
          <p:cNvSpPr txBox="1"/>
          <p:nvPr/>
        </p:nvSpPr>
        <p:spPr>
          <a:xfrm>
            <a:off x="1691680" y="6093296"/>
            <a:ext cx="5760640" cy="523220"/>
          </a:xfrm>
          <a:prstGeom prst="rect">
            <a:avLst/>
          </a:prstGeom>
          <a:noFill/>
        </p:spPr>
        <p:txBody>
          <a:bodyPr wrap="square" rtlCol="0">
            <a:spAutoFit/>
          </a:bodyPr>
          <a:lstStyle/>
          <a:p>
            <a:r>
              <a:rPr lang="tr-TR" sz="2800" b="1" dirty="0" smtClean="0">
                <a:solidFill>
                  <a:schemeClr val="tx2">
                    <a:lumMod val="75000"/>
                  </a:schemeClr>
                </a:solidFill>
                <a:effectLst>
                  <a:outerShdw blurRad="38100" dist="38100" dir="2700000" algn="tl">
                    <a:srgbClr val="000000">
                      <a:alpha val="43137"/>
                    </a:srgbClr>
                  </a:outerShdw>
                </a:effectLst>
              </a:rPr>
              <a:t>ERZURUM VE SİVAS KONGRELERİ</a:t>
            </a:r>
            <a:endParaRPr lang="tr-TR" sz="2800" b="1" dirty="0">
              <a:solidFill>
                <a:schemeClr val="tx2">
                  <a:lumMod val="75000"/>
                </a:schemeClr>
              </a:solidFill>
              <a:effectLst>
                <a:outerShdw blurRad="38100" dist="38100" dir="2700000" algn="tl">
                  <a:srgbClr val="000000">
                    <a:alpha val="43137"/>
                  </a:srgbClr>
                </a:outerShdw>
              </a:effectLst>
            </a:endParaRPr>
          </a:p>
        </p:txBody>
      </p:sp>
    </p:spTree>
  </p:cSld>
  <p:clrMapOvr>
    <a:masterClrMapping/>
  </p:clrMapOvr>
  <p:transition advTm="2000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http://t2.gstatic.com/images?q=tbn:ANd9GcRy7NVShBZdxz8wdQeKMuSJGmtVic8tksLCOB6cGiQF3dMq-Tb3snvReZV-"/>
          <p:cNvPicPr>
            <a:picLocks noChangeAspect="1" noChangeArrowheads="1"/>
          </p:cNvPicPr>
          <p:nvPr/>
        </p:nvPicPr>
        <p:blipFill>
          <a:blip r:embed="rId2" cstate="print"/>
          <a:srcRect/>
          <a:stretch>
            <a:fillRect/>
          </a:stretch>
        </p:blipFill>
        <p:spPr bwMode="auto">
          <a:xfrm>
            <a:off x="1979712" y="1196752"/>
            <a:ext cx="5328592" cy="3796624"/>
          </a:xfrm>
          <a:prstGeom prst="rect">
            <a:avLst/>
          </a:prstGeom>
          <a:noFill/>
        </p:spPr>
      </p:pic>
      <p:sp>
        <p:nvSpPr>
          <p:cNvPr id="6" name="1 Başlık"/>
          <p:cNvSpPr>
            <a:spLocks noGrp="1"/>
          </p:cNvSpPr>
          <p:nvPr>
            <p:ph type="title"/>
          </p:nvPr>
        </p:nvSpPr>
        <p:spPr>
          <a:xfrm>
            <a:off x="457200" y="274638"/>
            <a:ext cx="8229600" cy="634082"/>
          </a:xfrm>
          <a:solidFill>
            <a:schemeClr val="accent2"/>
          </a:solidFill>
        </p:spPr>
        <p:txBody>
          <a:bodyPr>
            <a:noAutofit/>
          </a:bodyPr>
          <a:lstStyle/>
          <a:p>
            <a:r>
              <a:rPr lang="tr-TR" sz="2400" b="1" dirty="0" smtClean="0">
                <a:solidFill>
                  <a:schemeClr val="bg1"/>
                </a:solidFill>
                <a:latin typeface="Comic Sans MS" pitchFamily="66" charset="0"/>
              </a:rPr>
              <a:t>ANKARA’NIN BAŞKENT OLUŞU</a:t>
            </a:r>
            <a:endParaRPr lang="tr-TR" sz="2400" b="1" dirty="0">
              <a:solidFill>
                <a:schemeClr val="bg1"/>
              </a:solidFill>
              <a:latin typeface="Comic Sans MS" pitchFamily="66" charset="0"/>
            </a:endParaRPr>
          </a:p>
        </p:txBody>
      </p:sp>
      <p:sp>
        <p:nvSpPr>
          <p:cNvPr id="7" name="6 Metin kutusu"/>
          <p:cNvSpPr txBox="1"/>
          <p:nvPr/>
        </p:nvSpPr>
        <p:spPr>
          <a:xfrm>
            <a:off x="323528" y="5085184"/>
            <a:ext cx="8208912" cy="1569660"/>
          </a:xfrm>
          <a:prstGeom prst="rect">
            <a:avLst/>
          </a:prstGeom>
          <a:noFill/>
        </p:spPr>
        <p:txBody>
          <a:bodyPr wrap="square" rtlCol="0">
            <a:spAutoFit/>
          </a:bodyPr>
          <a:lstStyle/>
          <a:p>
            <a:r>
              <a:rPr lang="tr-TR" sz="2400" dirty="0" smtClean="0"/>
              <a:t>Mustafa Kemal, 27 Aralık 1919’da Ankara’ya geldi. O’nu Ankara’nın </a:t>
            </a:r>
            <a:r>
              <a:rPr lang="tr-TR" sz="2400" dirty="0" err="1" smtClean="0"/>
              <a:t>Keklikpınarı</a:t>
            </a:r>
            <a:r>
              <a:rPr lang="tr-TR" sz="2400" dirty="0" smtClean="0"/>
              <a:t> mevkiinde Seğmenler karşıladı. Anadolu’nun bu ıssız kenti 13 ekim 1923’te Ankara başkentimiz oldu. </a:t>
            </a:r>
            <a:endParaRPr lang="tr-TR" sz="2400" dirty="0"/>
          </a:p>
        </p:txBody>
      </p:sp>
    </p:spTree>
  </p:cSld>
  <p:clrMapOvr>
    <a:masterClrMapping/>
  </p:clrMapOvr>
  <p:transition advTm="2000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http://www.delinetciler.net/forum/attachments/16170d1316092375-ilk-tbmm-nin-acilisi-amaclari-ve-alinan-kararlar-tbmm.jpg"/>
          <p:cNvPicPr>
            <a:picLocks noChangeAspect="1" noChangeArrowheads="1"/>
          </p:cNvPicPr>
          <p:nvPr/>
        </p:nvPicPr>
        <p:blipFill>
          <a:blip r:embed="rId2" cstate="print"/>
          <a:srcRect/>
          <a:stretch>
            <a:fillRect/>
          </a:stretch>
        </p:blipFill>
        <p:spPr bwMode="auto">
          <a:xfrm>
            <a:off x="1691680" y="1340768"/>
            <a:ext cx="5544616" cy="3787306"/>
          </a:xfrm>
          <a:prstGeom prst="rect">
            <a:avLst/>
          </a:prstGeom>
          <a:noFill/>
        </p:spPr>
      </p:pic>
      <p:sp>
        <p:nvSpPr>
          <p:cNvPr id="5" name="4 Metin kutusu"/>
          <p:cNvSpPr txBox="1"/>
          <p:nvPr/>
        </p:nvSpPr>
        <p:spPr>
          <a:xfrm>
            <a:off x="1187624" y="5301208"/>
            <a:ext cx="6624736" cy="830997"/>
          </a:xfrm>
          <a:prstGeom prst="rect">
            <a:avLst/>
          </a:prstGeom>
          <a:noFill/>
        </p:spPr>
        <p:txBody>
          <a:bodyPr wrap="square" rtlCol="0">
            <a:spAutoFit/>
          </a:bodyPr>
          <a:lstStyle/>
          <a:p>
            <a:pPr algn="ctr"/>
            <a:r>
              <a:rPr lang="tr-TR" sz="2400" dirty="0" smtClean="0"/>
              <a:t>23 Nisan 1920’de TBMM’si açıldı. Mustafa KEMAL Meclis Başkanı oldu.</a:t>
            </a:r>
            <a:endParaRPr lang="tr-TR" sz="2400" dirty="0"/>
          </a:p>
        </p:txBody>
      </p:sp>
      <p:sp>
        <p:nvSpPr>
          <p:cNvPr id="7" name="1 Başlık"/>
          <p:cNvSpPr txBox="1">
            <a:spLocks/>
          </p:cNvSpPr>
          <p:nvPr/>
        </p:nvSpPr>
        <p:spPr>
          <a:xfrm>
            <a:off x="457200" y="274638"/>
            <a:ext cx="8229600" cy="634082"/>
          </a:xfrm>
          <a:prstGeom prst="rect">
            <a:avLst/>
          </a:prstGeom>
          <a:solidFill>
            <a:schemeClr val="accent2"/>
          </a:solidFill>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2400" b="1" i="0" u="none" strike="noStrike" kern="1200" cap="none" spc="0" normalizeH="0" baseline="0" noProof="0" dirty="0" smtClean="0">
                <a:ln>
                  <a:noFill/>
                </a:ln>
                <a:solidFill>
                  <a:schemeClr val="bg1"/>
                </a:solidFill>
                <a:effectLst/>
                <a:uLnTx/>
                <a:uFillTx/>
                <a:latin typeface="Comic Sans MS" pitchFamily="66" charset="0"/>
                <a:ea typeface="+mj-ea"/>
                <a:cs typeface="+mj-cs"/>
              </a:rPr>
              <a:t>TBMM’NİN AÇILIŞI (23 NİSAN 1920)</a:t>
            </a:r>
          </a:p>
        </p:txBody>
      </p:sp>
    </p:spTree>
  </p:cSld>
  <p:clrMapOvr>
    <a:masterClrMapping/>
  </p:clrMapOvr>
  <p:transition advTm="20000"/>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http://www.infobik.com/wp-content/uploads/2011/04/cumhuriyetin-ilanı-300x225.jpg">
            <a:hlinkClick r:id="rId2" tooltip="&quot;cumhuriyetin ilanı&quot;"/>
          </p:cNvPr>
          <p:cNvPicPr>
            <a:picLocks noGrp="1"/>
          </p:cNvPicPr>
          <p:nvPr>
            <p:ph idx="1"/>
          </p:nvPr>
        </p:nvPicPr>
        <p:blipFill>
          <a:blip r:embed="rId3" cstate="print"/>
          <a:srcRect/>
          <a:stretch>
            <a:fillRect/>
          </a:stretch>
        </p:blipFill>
        <p:spPr bwMode="auto">
          <a:xfrm>
            <a:off x="611560" y="1412776"/>
            <a:ext cx="5040560" cy="3528392"/>
          </a:xfrm>
          <a:prstGeom prst="rect">
            <a:avLst/>
          </a:prstGeom>
          <a:noFill/>
          <a:ln w="9525">
            <a:noFill/>
            <a:miter lim="800000"/>
            <a:headEnd/>
            <a:tailEnd/>
          </a:ln>
        </p:spPr>
      </p:pic>
      <p:pic>
        <p:nvPicPr>
          <p:cNvPr id="7172" name="Picture 4" descr="http://t2.gstatic.com/images?q=tbn:ANd9GcQGWxfET8ZCVaK83XaA83koQpdVI9PnB9oip8Mx1O99KZ3UK5f4n1_rbf2WUw"/>
          <p:cNvPicPr>
            <a:picLocks noChangeAspect="1" noChangeArrowheads="1"/>
          </p:cNvPicPr>
          <p:nvPr/>
        </p:nvPicPr>
        <p:blipFill>
          <a:blip r:embed="rId4" cstate="print"/>
          <a:srcRect/>
          <a:stretch>
            <a:fillRect/>
          </a:stretch>
        </p:blipFill>
        <p:spPr bwMode="auto">
          <a:xfrm>
            <a:off x="5724128" y="1444279"/>
            <a:ext cx="2808312" cy="3496889"/>
          </a:xfrm>
          <a:prstGeom prst="rect">
            <a:avLst/>
          </a:prstGeom>
          <a:noFill/>
        </p:spPr>
      </p:pic>
      <p:sp>
        <p:nvSpPr>
          <p:cNvPr id="7" name="1 Başlık"/>
          <p:cNvSpPr txBox="1">
            <a:spLocks/>
          </p:cNvSpPr>
          <p:nvPr/>
        </p:nvSpPr>
        <p:spPr>
          <a:xfrm>
            <a:off x="457200" y="274638"/>
            <a:ext cx="8229600" cy="634082"/>
          </a:xfrm>
          <a:prstGeom prst="rect">
            <a:avLst/>
          </a:prstGeom>
          <a:solidFill>
            <a:schemeClr val="accent2"/>
          </a:solidFill>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2400" b="1" i="0" u="none" strike="noStrike" kern="1200" cap="none" spc="0" normalizeH="0" baseline="0" noProof="0" dirty="0" smtClean="0">
                <a:ln>
                  <a:noFill/>
                </a:ln>
                <a:solidFill>
                  <a:schemeClr val="bg1"/>
                </a:solidFill>
                <a:effectLst/>
                <a:uLnTx/>
                <a:uFillTx/>
                <a:latin typeface="Comic Sans MS" pitchFamily="66" charset="0"/>
                <a:ea typeface="+mj-ea"/>
                <a:cs typeface="+mj-cs"/>
              </a:rPr>
              <a:t>CUMHURİYETİN İLANI (29 EKİM 1923)</a:t>
            </a:r>
          </a:p>
        </p:txBody>
      </p:sp>
      <p:sp>
        <p:nvSpPr>
          <p:cNvPr id="8" name="7 Metin kutusu"/>
          <p:cNvSpPr txBox="1"/>
          <p:nvPr/>
        </p:nvSpPr>
        <p:spPr>
          <a:xfrm>
            <a:off x="899592" y="5229200"/>
            <a:ext cx="7632848" cy="954107"/>
          </a:xfrm>
          <a:prstGeom prst="rect">
            <a:avLst/>
          </a:prstGeom>
          <a:noFill/>
        </p:spPr>
        <p:txBody>
          <a:bodyPr wrap="square" rtlCol="0">
            <a:spAutoFit/>
          </a:bodyPr>
          <a:lstStyle/>
          <a:p>
            <a:pPr algn="ctr"/>
            <a:r>
              <a:rPr lang="tr-TR" sz="2800" dirty="0" smtClean="0">
                <a:effectLst>
                  <a:outerShdw blurRad="38100" dist="38100" dir="2700000" algn="tl">
                    <a:srgbClr val="000000">
                      <a:alpha val="43137"/>
                    </a:srgbClr>
                  </a:outerShdw>
                </a:effectLst>
              </a:rPr>
              <a:t>29 Ekim 1923’te cumhuriyet ilan edildi. TBMM tarafından cumhurbaşkanı seçildi.</a:t>
            </a:r>
            <a:endParaRPr lang="tr-TR" sz="2800" dirty="0">
              <a:effectLst>
                <a:outerShdw blurRad="38100" dist="38100" dir="2700000" algn="tl">
                  <a:srgbClr val="000000">
                    <a:alpha val="43137"/>
                  </a:srgbClr>
                </a:outerShdw>
              </a:effectLst>
            </a:endParaRPr>
          </a:p>
        </p:txBody>
      </p:sp>
    </p:spTree>
  </p:cSld>
  <p:clrMapOvr>
    <a:masterClrMapping/>
  </p:clrMapOvr>
  <p:transition advTm="20000"/>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203</TotalTime>
  <Words>357</Words>
  <Application>Microsoft Office PowerPoint</Application>
  <PresentationFormat>Ekran Gösterisi (4:3)</PresentationFormat>
  <Paragraphs>46</Paragraphs>
  <Slides>16</Slides>
  <Notes>0</Notes>
  <HiddenSlides>0</HiddenSlides>
  <MMClips>1</MMClips>
  <ScaleCrop>false</ScaleCrop>
  <HeadingPairs>
    <vt:vector size="4" baseType="variant">
      <vt:variant>
        <vt:lpstr>Tema</vt:lpstr>
      </vt:variant>
      <vt:variant>
        <vt:i4>1</vt:i4>
      </vt:variant>
      <vt:variant>
        <vt:lpstr>Slayt Başlıkları</vt:lpstr>
      </vt:variant>
      <vt:variant>
        <vt:i4>16</vt:i4>
      </vt:variant>
    </vt:vector>
  </HeadingPairs>
  <TitlesOfParts>
    <vt:vector size="17" baseType="lpstr">
      <vt:lpstr>Ofis Teması</vt:lpstr>
      <vt:lpstr>Slayt 1</vt:lpstr>
      <vt:lpstr>Slayt 2</vt:lpstr>
      <vt:lpstr>18 Mart 1915 Çanakkale Savaşları</vt:lpstr>
      <vt:lpstr>Slayt 4</vt:lpstr>
      <vt:lpstr>KURTULUŞ SAVAŞI</vt:lpstr>
      <vt:lpstr>KURTULUŞ SAVAŞI HAZIRLIKLARI</vt:lpstr>
      <vt:lpstr>ANKARA’NIN BAŞKENT OLUŞU</vt:lpstr>
      <vt:lpstr>Slayt 8</vt:lpstr>
      <vt:lpstr>Slayt 9</vt:lpstr>
      <vt:lpstr>Slayt 10</vt:lpstr>
      <vt:lpstr>Slayt 11</vt:lpstr>
      <vt:lpstr>Slayt 12</vt:lpstr>
      <vt:lpstr>ANITKABİR</vt:lpstr>
      <vt:lpstr>BENİM NAÇİZ VÜCUDUM ELBET BİRGÜN TOPRAK OLACAKTIR. FAKAT TÜRKİYE CUMHURİYETİ İLELEBET PAYİDAR KALACAKTIR.                                                Atatürk</vt:lpstr>
      <vt:lpstr>Slayt 15</vt:lpstr>
      <vt:lpstr>Slayt 16</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2011-10-30T19:09:01Z</dcterms:created>
  <dcterms:modified xsi:type="dcterms:W3CDTF">2015-10-18T07:56:05Z</dcterms:modified>
  <cp:category>www.sorubak.com</cp:category>
</cp:coreProperties>
</file>