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3"/>
  </p:notesMasterIdLst>
  <p:sldIdLst>
    <p:sldId id="281" r:id="rId2"/>
    <p:sldId id="282" r:id="rId3"/>
    <p:sldId id="268" r:id="rId4"/>
    <p:sldId id="269" r:id="rId5"/>
    <p:sldId id="270" r:id="rId6"/>
    <p:sldId id="256" r:id="rId7"/>
    <p:sldId id="272" r:id="rId8"/>
    <p:sldId id="273" r:id="rId9"/>
    <p:sldId id="274" r:id="rId10"/>
    <p:sldId id="257" r:id="rId11"/>
    <p:sldId id="276" r:id="rId12"/>
    <p:sldId id="277" r:id="rId13"/>
    <p:sldId id="279" r:id="rId14"/>
    <p:sldId id="258" r:id="rId15"/>
    <p:sldId id="260" r:id="rId16"/>
    <p:sldId id="280" r:id="rId17"/>
    <p:sldId id="266" r:id="rId18"/>
    <p:sldId id="261" r:id="rId19"/>
    <p:sldId id="262" r:id="rId20"/>
    <p:sldId id="263" r:id="rId21"/>
    <p:sldId id="265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18" autoAdjust="0"/>
  </p:normalViewPr>
  <p:slideViewPr>
    <p:cSldViewPr>
      <p:cViewPr varScale="1">
        <p:scale>
          <a:sx n="86" d="100"/>
          <a:sy n="86" d="100"/>
        </p:scale>
        <p:origin x="-10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16E04-2D9F-4BE5-9121-E8D073D2DC95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EAA95D-5AC8-4788-94E5-FAEC7CC2D569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428596" y="428604"/>
            <a:ext cx="7572428" cy="10801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algn="ctr">
              <a:defRPr/>
            </a:pPr>
            <a:r>
              <a:rPr lang="tr-TR" sz="3600" b="1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alibri" pitchFamily="34" charset="0"/>
              </a:rPr>
              <a:t>GEOMETRİK ŞEKİLLER </a:t>
            </a:r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alibri" pitchFamily="34" charset="0"/>
              </a:rPr>
              <a:t>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7" name="Picture 5" descr="http://ekladata.com/WSYTDi5j46hgkd3JTTAbiaZ9Cvc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71612"/>
            <a:ext cx="1850244" cy="2643206"/>
          </a:xfrm>
          <a:prstGeom prst="rect">
            <a:avLst/>
          </a:prstGeom>
          <a:noFill/>
        </p:spPr>
      </p:pic>
      <p:pic>
        <p:nvPicPr>
          <p:cNvPr id="8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1643050"/>
            <a:ext cx="2142294" cy="3000396"/>
          </a:xfrm>
          <a:prstGeom prst="rect">
            <a:avLst/>
          </a:prstGeom>
          <a:noFill/>
        </p:spPr>
      </p:pic>
      <p:pic>
        <p:nvPicPr>
          <p:cNvPr id="79884" name="Picture 12" descr="http://members.chello.nl/s.trentelman/bieb/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4929198"/>
            <a:ext cx="5362575" cy="542926"/>
          </a:xfrm>
          <a:prstGeom prst="rect">
            <a:avLst/>
          </a:prstGeom>
          <a:noFill/>
        </p:spPr>
      </p:pic>
      <p:pic>
        <p:nvPicPr>
          <p:cNvPr id="79886" name="Picture 14" descr="http://members.chello.nl/s.trentelman/bieb/1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5429264"/>
            <a:ext cx="5362575" cy="542926"/>
          </a:xfrm>
          <a:prstGeom prst="rect">
            <a:avLst/>
          </a:prstGeom>
          <a:noFill/>
        </p:spPr>
      </p:pic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214546" y="1785926"/>
            <a:ext cx="1156118" cy="108411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3857620" y="1785926"/>
            <a:ext cx="2214578" cy="1084110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2214546" y="3286124"/>
            <a:ext cx="1738452" cy="1214446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7" name="Oval 2"/>
          <p:cNvSpPr>
            <a:spLocks noChangeArrowheads="1"/>
          </p:cNvSpPr>
          <p:nvPr/>
        </p:nvSpPr>
        <p:spPr bwMode="auto">
          <a:xfrm>
            <a:off x="4429124" y="3214686"/>
            <a:ext cx="1516728" cy="1515588"/>
          </a:xfrm>
          <a:prstGeom prst="ellipse">
            <a:avLst/>
          </a:prstGeom>
          <a:noFill/>
          <a:ln w="25400" cmpd="sng">
            <a:solidFill>
              <a:schemeClr val="tx1"/>
            </a:solidFill>
            <a:round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DİKDÖRTGEN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789040"/>
            <a:ext cx="8229600" cy="2337123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Dikdörtgenin </a:t>
            </a:r>
          </a:p>
          <a:p>
            <a:pPr lvl="0"/>
            <a:r>
              <a:rPr lang="tr-TR" b="1" dirty="0" smtClean="0"/>
              <a:t>4 köşesi</a:t>
            </a:r>
          </a:p>
          <a:p>
            <a:pPr lvl="0"/>
            <a:r>
              <a:rPr lang="tr-TR" b="1" dirty="0" smtClean="0"/>
              <a:t>4 kenarı vardır.</a:t>
            </a:r>
          </a:p>
          <a:p>
            <a:pPr lvl="0"/>
            <a:r>
              <a:rPr lang="tr-TR" b="1" dirty="0" smtClean="0"/>
              <a:t>2 kısa kenarı, 2uzun kenarı vardır.</a:t>
            </a:r>
          </a:p>
          <a:p>
            <a:endParaRPr lang="tr-TR" b="1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928926" y="1857364"/>
            <a:ext cx="3240360" cy="187220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Picture 2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2071678"/>
            <a:ext cx="1226810" cy="2000234"/>
          </a:xfrm>
          <a:prstGeom prst="rect">
            <a:avLst/>
          </a:prstGeom>
          <a:noFill/>
        </p:spPr>
      </p:pic>
      <p:pic>
        <p:nvPicPr>
          <p:cNvPr id="6" name="Picture 2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643050"/>
            <a:ext cx="1226810" cy="20002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ÜÇGEN</a:t>
            </a:r>
            <a:endParaRPr lang="tr-TR" dirty="0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1357290" y="1643050"/>
            <a:ext cx="3024336" cy="18002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 flipV="1">
            <a:off x="2857488" y="1714488"/>
            <a:ext cx="3000396" cy="285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Dikdörtgen 16"/>
          <p:cNvSpPr/>
          <p:nvPr/>
        </p:nvSpPr>
        <p:spPr>
          <a:xfrm>
            <a:off x="6215074" y="1500174"/>
            <a:ext cx="23093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köşe</a:t>
            </a:r>
            <a:endParaRPr lang="tr-TR" sz="4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6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2643182"/>
            <a:ext cx="2682945" cy="37576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ÜÇGEN</a:t>
            </a:r>
            <a:endParaRPr lang="tr-TR" dirty="0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1071538" y="1571612"/>
            <a:ext cx="3024336" cy="18002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 flipV="1">
            <a:off x="2428860" y="2643182"/>
            <a:ext cx="3000396" cy="285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4 Dikdörtgen"/>
          <p:cNvSpPr/>
          <p:nvPr/>
        </p:nvSpPr>
        <p:spPr>
          <a:xfrm>
            <a:off x="5786446" y="2285992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Yüzey</a:t>
            </a:r>
          </a:p>
        </p:txBody>
      </p:sp>
      <p:pic>
        <p:nvPicPr>
          <p:cNvPr id="6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286124"/>
            <a:ext cx="2070861" cy="29003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ÜÇGEN</a:t>
            </a:r>
            <a:endParaRPr lang="tr-TR" dirty="0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1428728" y="1714488"/>
            <a:ext cx="3024336" cy="18002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 flipV="1">
            <a:off x="3643306" y="2571744"/>
            <a:ext cx="2428892" cy="285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Dikdörtgen 16"/>
          <p:cNvSpPr/>
          <p:nvPr/>
        </p:nvSpPr>
        <p:spPr>
          <a:xfrm>
            <a:off x="5929322" y="2214554"/>
            <a:ext cx="29289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Kenar</a:t>
            </a:r>
          </a:p>
          <a:p>
            <a:pPr algn="ctr"/>
            <a:endParaRPr lang="tr-TR" sz="5400" b="1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7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3286124"/>
            <a:ext cx="2070861" cy="29003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ÜÇGEN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Üçgenin</a:t>
            </a:r>
          </a:p>
          <a:p>
            <a:pPr lvl="0"/>
            <a:r>
              <a:rPr lang="tr-TR" b="1" dirty="0" smtClean="0"/>
              <a:t>3 köşesi</a:t>
            </a:r>
          </a:p>
          <a:p>
            <a:pPr lvl="0"/>
            <a:r>
              <a:rPr lang="tr-TR" b="1" dirty="0" smtClean="0"/>
              <a:t>3 kenarı vardır.</a:t>
            </a:r>
          </a:p>
          <a:p>
            <a:endParaRPr lang="tr-TR" b="1" dirty="0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3500430" y="1785926"/>
            <a:ext cx="3024336" cy="1800200"/>
          </a:xfrm>
          <a:prstGeom prst="triangle">
            <a:avLst>
              <a:gd name="adj" fmla="val 5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1000108"/>
            <a:ext cx="1581217" cy="2214578"/>
          </a:xfrm>
          <a:prstGeom prst="rect">
            <a:avLst/>
          </a:prstGeom>
          <a:noFill/>
        </p:spPr>
      </p:pic>
      <p:pic>
        <p:nvPicPr>
          <p:cNvPr id="6" name="Picture 2" descr="http://file.blog-24.com/utili/90000/88000/88370/file/sevimli.gifler/sevgif2/5f9ju5nl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071546"/>
            <a:ext cx="1570795" cy="2199981"/>
          </a:xfrm>
          <a:prstGeom prst="rect">
            <a:avLst/>
          </a:prstGeom>
          <a:noFill/>
        </p:spPr>
      </p:pic>
      <p:pic>
        <p:nvPicPr>
          <p:cNvPr id="7" name="Picture 9" descr="http://siradisiannelik.com/wp/wp-content/uploads/2011/03/kitap-kurtlar%C4%B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4214818"/>
            <a:ext cx="4772025" cy="22574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07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ÇEMBER</a:t>
            </a:r>
            <a:endParaRPr lang="tr-TR" dirty="0"/>
          </a:p>
        </p:txBody>
      </p:sp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1428728" y="2000240"/>
            <a:ext cx="2088232" cy="1944216"/>
          </a:xfrm>
          <a:prstGeom prst="ellipse">
            <a:avLst/>
          </a:prstGeom>
          <a:noFill/>
          <a:ln w="25400" cmpd="sng">
            <a:solidFill>
              <a:schemeClr val="tx1"/>
            </a:solidFill>
            <a:round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8" name="Düz Ok Bağlayıcısı 10"/>
          <p:cNvCxnSpPr/>
          <p:nvPr/>
        </p:nvCxnSpPr>
        <p:spPr>
          <a:xfrm flipV="1">
            <a:off x="2786050" y="2714620"/>
            <a:ext cx="3000396" cy="285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8 Dikdörtgen"/>
          <p:cNvSpPr/>
          <p:nvPr/>
        </p:nvSpPr>
        <p:spPr>
          <a:xfrm>
            <a:off x="6143636" y="2214554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Yüzey</a:t>
            </a:r>
          </a:p>
        </p:txBody>
      </p:sp>
      <p:pic>
        <p:nvPicPr>
          <p:cNvPr id="6" name="Picture 9" descr="http://siradisiannelik.com/wp/wp-content/uploads/2011/03/kitap-kurtlar%C4%B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4000504"/>
            <a:ext cx="4772025" cy="22574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çember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645025"/>
            <a:ext cx="8229600" cy="1944216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Çemberin</a:t>
            </a:r>
          </a:p>
          <a:p>
            <a:pPr lvl="0"/>
            <a:r>
              <a:rPr lang="tr-TR" dirty="0" smtClean="0"/>
              <a:t>Köşesi yoktur.</a:t>
            </a:r>
          </a:p>
          <a:p>
            <a:pPr lvl="0"/>
            <a:r>
              <a:rPr lang="tr-TR" dirty="0" smtClean="0"/>
              <a:t>Kenarı yoktur.</a:t>
            </a:r>
          </a:p>
          <a:p>
            <a:endParaRPr lang="tr-TR" dirty="0"/>
          </a:p>
        </p:txBody>
      </p:sp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1071538" y="928670"/>
            <a:ext cx="2088232" cy="1944216"/>
          </a:xfrm>
          <a:prstGeom prst="ellipse">
            <a:avLst/>
          </a:prstGeom>
          <a:noFill/>
          <a:ln w="25400" cmpd="sng">
            <a:solidFill>
              <a:schemeClr val="tx1"/>
            </a:solidFill>
            <a:round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Picture 9" descr="http://siradisiannelik.com/wp/wp-content/uploads/2011/03/kitap-kurtlar%C4%B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1714488"/>
            <a:ext cx="4772025" cy="22574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0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Daire</a:t>
            </a:r>
            <a:endParaRPr lang="tr-TR" dirty="0"/>
          </a:p>
        </p:txBody>
      </p:sp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2714612" y="1571612"/>
            <a:ext cx="2088232" cy="1944216"/>
          </a:xfrm>
          <a:prstGeom prst="ellipse">
            <a:avLst/>
          </a:prstGeom>
          <a:solidFill>
            <a:schemeClr val="tx1"/>
          </a:solidFill>
          <a:ln w="25400" cmpd="sng">
            <a:solidFill>
              <a:schemeClr val="tx1"/>
            </a:solidFill>
            <a:round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" name="Picture 9" descr="http://siradisiannelik.com/wp/wp-content/uploads/2011/03/kitap-kurtlar%C4%B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857628"/>
            <a:ext cx="4772025" cy="22574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470025"/>
          </a:xfrm>
        </p:spPr>
        <p:txBody>
          <a:bodyPr/>
          <a:lstStyle/>
          <a:p>
            <a:r>
              <a:rPr lang="tr-TR" dirty="0" smtClean="0"/>
              <a:t> KARESEL BÖLGE                            </a:t>
            </a:r>
            <a:endParaRPr lang="tr-TR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571868" y="3286124"/>
            <a:ext cx="1656184" cy="1584176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 rot="16200000" flipV="1">
            <a:off x="3393273" y="2250273"/>
            <a:ext cx="1643074" cy="142876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" name="Picture 5" descr="http://ekladata.com/WSYTDi5j46hgkd3JTTAbiaZ9Cv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02"/>
            <a:ext cx="1850244" cy="26432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DİKDÖRTGENSEL BÖLGE</a:t>
            </a:r>
            <a:endParaRPr lang="tr-TR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571604" y="3500438"/>
            <a:ext cx="5286412" cy="2428892"/>
          </a:xfrm>
          <a:prstGeom prst="rect">
            <a:avLst/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 rot="16200000" flipV="1">
            <a:off x="3107521" y="2464587"/>
            <a:ext cx="1857388" cy="71438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6"/>
          <p:cNvSpPr>
            <a:spLocks noChangeArrowheads="1" noChangeShapeType="1" noTextEdit="1"/>
          </p:cNvSpPr>
          <p:nvPr/>
        </p:nvSpPr>
        <p:spPr bwMode="auto">
          <a:xfrm>
            <a:off x="755650" y="549275"/>
            <a:ext cx="7272338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3075" name="WordArt 14"/>
          <p:cNvSpPr>
            <a:spLocks noChangeArrowheads="1" noChangeShapeType="1" noTextEdit="1"/>
          </p:cNvSpPr>
          <p:nvPr/>
        </p:nvSpPr>
        <p:spPr bwMode="auto">
          <a:xfrm>
            <a:off x="1403350" y="5229225"/>
            <a:ext cx="6048375" cy="722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3076" name="Picture 8" descr="http://img129.imageshack.us/img129/1779/image00118bm1jo3qo6qpgh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7715304" cy="26955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ÜÇGENSELBÖLGE</a:t>
            </a:r>
            <a:endParaRPr lang="tr-TR" dirty="0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2428860" y="2857496"/>
            <a:ext cx="3571900" cy="3071834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 rot="16200000" flipV="1">
            <a:off x="3250397" y="2464587"/>
            <a:ext cx="1857388" cy="71438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" name="Picture 5" descr="http://ekladata.com/WSYTDi5j46hgkd3JTTAbiaZ9Cv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785926"/>
            <a:ext cx="1850244" cy="26432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Dairesel bölge</a:t>
            </a:r>
            <a:endParaRPr lang="tr-TR" dirty="0"/>
          </a:p>
        </p:txBody>
      </p:sp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3286116" y="3571876"/>
            <a:ext cx="2088232" cy="1944216"/>
          </a:xfrm>
          <a:prstGeom prst="ellipse">
            <a:avLst/>
          </a:prstGeom>
          <a:solidFill>
            <a:schemeClr val="tx1"/>
          </a:solidFill>
          <a:ln w="25400" cmpd="sng">
            <a:solidFill>
              <a:schemeClr val="tx1"/>
            </a:solidFill>
            <a:round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 rot="16200000" flipV="1">
            <a:off x="2928926" y="2285992"/>
            <a:ext cx="1785950" cy="500066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" name="Picture 5" descr="http://ekladata.com/WSYTDi5j46hgkd3JTTAbiaZ9Cv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1850244" cy="26432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9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28794" y="3714752"/>
            <a:ext cx="2485988" cy="1470025"/>
          </a:xfrm>
        </p:spPr>
        <p:txBody>
          <a:bodyPr/>
          <a:lstStyle/>
          <a:p>
            <a:r>
              <a:rPr lang="tr-TR" dirty="0" smtClean="0"/>
              <a:t>KARE                            </a:t>
            </a:r>
            <a:endParaRPr lang="tr-TR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357422" y="1643050"/>
            <a:ext cx="1656184" cy="1584176"/>
          </a:xfrm>
          <a:prstGeom prst="rect">
            <a:avLst/>
          </a:prstGeom>
          <a:solidFill>
            <a:srgbClr val="FFFFFF"/>
          </a:solidFill>
          <a:ln w="9525" cmpd="sng">
            <a:solidFill>
              <a:srgbClr val="000000"/>
            </a:solidFill>
            <a:miter lim="800000"/>
            <a:headEnd/>
            <a:tailEnd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 flipV="1">
            <a:off x="3071802" y="1928802"/>
            <a:ext cx="2952328" cy="36004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4 Dikdörtgen"/>
          <p:cNvSpPr/>
          <p:nvPr/>
        </p:nvSpPr>
        <p:spPr>
          <a:xfrm>
            <a:off x="6215074" y="1714488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Yüzey</a:t>
            </a:r>
          </a:p>
        </p:txBody>
      </p:sp>
      <p:pic>
        <p:nvPicPr>
          <p:cNvPr id="6" name="Picture 5" descr="http://ekladata.com/WSYTDi5j46hgkd3JTTAbiaZ9Cv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1850244" cy="26432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470025"/>
          </a:xfrm>
        </p:spPr>
        <p:txBody>
          <a:bodyPr/>
          <a:lstStyle/>
          <a:p>
            <a:r>
              <a:rPr lang="tr-TR" dirty="0" smtClean="0"/>
              <a:t> </a:t>
            </a:r>
            <a:r>
              <a:rPr lang="tr-TR" b="1" dirty="0" smtClean="0"/>
              <a:t>KARE      </a:t>
            </a:r>
            <a:r>
              <a:rPr lang="tr-TR" dirty="0" smtClean="0"/>
              <a:t>                      </a:t>
            </a:r>
            <a:endParaRPr lang="tr-TR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357290" y="1643050"/>
            <a:ext cx="1656184" cy="15841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 flipV="1">
            <a:off x="3000364" y="3214686"/>
            <a:ext cx="1928826" cy="285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Dikdörtgen 16"/>
          <p:cNvSpPr/>
          <p:nvPr/>
        </p:nvSpPr>
        <p:spPr>
          <a:xfrm>
            <a:off x="5143504" y="2643182"/>
            <a:ext cx="23093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köşe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6" name="Picture 5" descr="http://ekladata.com/WSYTDi5j46hgkd3JTTAbiaZ9Cv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71876"/>
            <a:ext cx="1850244" cy="26432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470025"/>
          </a:xfrm>
        </p:spPr>
        <p:txBody>
          <a:bodyPr/>
          <a:lstStyle/>
          <a:p>
            <a:r>
              <a:rPr lang="tr-TR" dirty="0" smtClean="0"/>
              <a:t> KARE                            </a:t>
            </a:r>
            <a:endParaRPr lang="tr-TR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214546" y="1428736"/>
            <a:ext cx="1656184" cy="15841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 flipV="1">
            <a:off x="3929058" y="2428868"/>
            <a:ext cx="1928826" cy="285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Dikdörtgen 16"/>
          <p:cNvSpPr/>
          <p:nvPr/>
        </p:nvSpPr>
        <p:spPr>
          <a:xfrm>
            <a:off x="5929322" y="2214554"/>
            <a:ext cx="29289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Kenar</a:t>
            </a:r>
          </a:p>
          <a:p>
            <a:pPr algn="ctr"/>
            <a:endParaRPr lang="tr-TR" sz="5400" b="1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6" name="Picture 5" descr="http://ekladata.com/WSYTDi5j46hgkd3JTTAbiaZ9Cv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571876"/>
            <a:ext cx="1850244" cy="26432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1470025"/>
          </a:xfrm>
        </p:spPr>
        <p:txBody>
          <a:bodyPr/>
          <a:lstStyle/>
          <a:p>
            <a:r>
              <a:rPr lang="tr-TR" dirty="0" smtClean="0"/>
              <a:t> KARE                           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429124" y="1357298"/>
            <a:ext cx="4071966" cy="2304256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tr-TR" sz="3200" b="1" dirty="0" smtClean="0">
                <a:solidFill>
                  <a:schemeClr val="tx1"/>
                </a:solidFill>
              </a:rPr>
              <a:t>Karenin </a:t>
            </a:r>
          </a:p>
          <a:p>
            <a:pPr algn="l">
              <a:buFont typeface="Arial" pitchFamily="34" charset="0"/>
              <a:buChar char="•"/>
            </a:pPr>
            <a:r>
              <a:rPr lang="tr-TR" sz="3200" b="1" dirty="0" smtClean="0">
                <a:solidFill>
                  <a:schemeClr val="tx1"/>
                </a:solidFill>
              </a:rPr>
              <a:t>   4 köşesi</a:t>
            </a:r>
          </a:p>
          <a:p>
            <a:pPr lvl="0" algn="l">
              <a:buFont typeface="Arial" pitchFamily="34" charset="0"/>
              <a:buChar char="•"/>
            </a:pPr>
            <a:r>
              <a:rPr lang="tr-TR" sz="3200" b="1" dirty="0" smtClean="0">
                <a:solidFill>
                  <a:schemeClr val="tx1"/>
                </a:solidFill>
              </a:rPr>
              <a:t>  4 kenarı vardır.</a:t>
            </a:r>
          </a:p>
          <a:p>
            <a:pPr lvl="0" algn="l">
              <a:buFont typeface="Arial" pitchFamily="34" charset="0"/>
              <a:buChar char="•"/>
            </a:pPr>
            <a:r>
              <a:rPr lang="tr-TR" sz="3200" b="1" dirty="0" smtClean="0">
                <a:solidFill>
                  <a:schemeClr val="tx1"/>
                </a:solidFill>
              </a:rPr>
              <a:t>  Bütün kenarlarının uzunlukları aynıdır. Birbirine eşittir.</a:t>
            </a:r>
          </a:p>
          <a:p>
            <a:endParaRPr lang="tr-TR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000232" y="1500174"/>
            <a:ext cx="1656184" cy="158417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Picture 5" descr="http://ekladata.com/WSYTDi5j46hgkd3JTTAbiaZ9Cv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429000"/>
            <a:ext cx="1850244" cy="26432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DİKDÖRTGEN</a:t>
            </a:r>
            <a:endParaRPr lang="tr-TR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857224" y="1785926"/>
            <a:ext cx="3240360" cy="187220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 flipV="1">
            <a:off x="3286116" y="2571744"/>
            <a:ext cx="3000396" cy="285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5 Dikdörtgen"/>
          <p:cNvSpPr/>
          <p:nvPr/>
        </p:nvSpPr>
        <p:spPr>
          <a:xfrm>
            <a:off x="6500826" y="2214554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Yüzey</a:t>
            </a:r>
          </a:p>
        </p:txBody>
      </p:sp>
      <p:pic>
        <p:nvPicPr>
          <p:cNvPr id="7" name="Picture 2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929066"/>
            <a:ext cx="1428760" cy="2329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DİKDÖRTGEN</a:t>
            </a:r>
            <a:endParaRPr lang="tr-TR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142976" y="1785926"/>
            <a:ext cx="3240360" cy="187220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 flipV="1">
            <a:off x="4357686" y="3643314"/>
            <a:ext cx="2286016" cy="2850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Dikdörtgen 16"/>
          <p:cNvSpPr/>
          <p:nvPr/>
        </p:nvSpPr>
        <p:spPr>
          <a:xfrm>
            <a:off x="6500826" y="3214686"/>
            <a:ext cx="23093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köşe</a:t>
            </a:r>
            <a:endParaRPr lang="tr-TR" sz="4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6" name="Picture 2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214818"/>
            <a:ext cx="1226810" cy="20002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DİKDÖRTGEN</a:t>
            </a:r>
            <a:endParaRPr lang="tr-TR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785786" y="1785926"/>
            <a:ext cx="3643338" cy="187220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4" name="Düz Ok Bağlayıcısı 10"/>
          <p:cNvCxnSpPr/>
          <p:nvPr/>
        </p:nvCxnSpPr>
        <p:spPr>
          <a:xfrm>
            <a:off x="4429124" y="2714620"/>
            <a:ext cx="1928826" cy="1588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Dikdörtgen 16"/>
          <p:cNvSpPr/>
          <p:nvPr/>
        </p:nvSpPr>
        <p:spPr>
          <a:xfrm>
            <a:off x="6500826" y="2500306"/>
            <a:ext cx="2000264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Kenar</a:t>
            </a:r>
          </a:p>
          <a:p>
            <a:pPr algn="ctr"/>
            <a:endParaRPr lang="tr-TR" sz="5400" b="1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pic>
        <p:nvPicPr>
          <p:cNvPr id="7" name="Picture 2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214818"/>
            <a:ext cx="1226810" cy="200023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5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</TotalTime>
  <Words>92</Words>
  <Application>Microsoft Office PowerPoint</Application>
  <PresentationFormat>Ekran Gösterisi (4:3)</PresentationFormat>
  <Paragraphs>48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Slayt 1</vt:lpstr>
      <vt:lpstr>Slayt 2</vt:lpstr>
      <vt:lpstr>KARE                            </vt:lpstr>
      <vt:lpstr> KARE                            </vt:lpstr>
      <vt:lpstr> KARE                            </vt:lpstr>
      <vt:lpstr> KARE                            </vt:lpstr>
      <vt:lpstr>DİKDÖRTGEN</vt:lpstr>
      <vt:lpstr>DİKDÖRTGEN</vt:lpstr>
      <vt:lpstr>DİKDÖRTGEN</vt:lpstr>
      <vt:lpstr>DİKDÖRTGEN</vt:lpstr>
      <vt:lpstr>ÜÇGEN</vt:lpstr>
      <vt:lpstr>ÜÇGEN</vt:lpstr>
      <vt:lpstr>ÜÇGEN</vt:lpstr>
      <vt:lpstr>ÜÇGEN</vt:lpstr>
      <vt:lpstr>ÇEMBER</vt:lpstr>
      <vt:lpstr>çember</vt:lpstr>
      <vt:lpstr>Daire</vt:lpstr>
      <vt:lpstr> KARESEL BÖLGE                            </vt:lpstr>
      <vt:lpstr>DİKDÖRTGENSEL BÖLGE</vt:lpstr>
      <vt:lpstr>ÜÇGENSELBÖLGE</vt:lpstr>
      <vt:lpstr>Dairesel bölge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2012-11-08T20:35:52Z</dcterms:created>
  <dcterms:modified xsi:type="dcterms:W3CDTF">2015-10-17T11:10:05Z</dcterms:modified>
  <cp:category>www.sorubak.com</cp:category>
</cp:coreProperties>
</file>