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315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359" r:id="rId18"/>
    <p:sldId id="360" r:id="rId19"/>
    <p:sldId id="361" r:id="rId20"/>
    <p:sldId id="362" r:id="rId21"/>
    <p:sldId id="363" r:id="rId22"/>
    <p:sldId id="344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3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62683E-56DE-44BC-BCC7-7CEFF6B6F1CE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34423-0B58-47D6-888B-DE538F257A0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040470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034423-0B58-47D6-888B-DE538F257A0A}" type="slidenum">
              <a:rPr lang="tr-TR" smtClean="0"/>
              <a:pPr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63745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13.10.2015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SAYILAR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47714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BİRLİK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2353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ONLUK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2303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YÜZLÜK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68440" y="5194781"/>
            <a:ext cx="19829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008734" y="519478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660141" y="5194780"/>
            <a:ext cx="15194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995936" y="5194775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448234" y="519477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534658" y="5194778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883932" y="5194776"/>
            <a:ext cx="2286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462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6182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105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BİRLİK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2353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ONLUK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2303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YÜZLÜK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68440" y="5194781"/>
            <a:ext cx="19829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008734" y="519478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655070" y="5194780"/>
            <a:ext cx="15194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923928" y="5194781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550026" y="519477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636450" y="5194774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156176" y="5194776"/>
            <a:ext cx="2286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36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105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BİRLİK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2353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ONLUK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4006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YÜZLÜK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68440" y="5194781"/>
            <a:ext cx="19829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008734" y="519478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76474" y="5194780"/>
            <a:ext cx="15194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923928" y="5194774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602316" y="519477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603285" y="5194775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364068" y="5194776"/>
            <a:ext cx="2286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7544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20347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 BİRLİK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2353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 ONLUK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2303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 YÜZLÜK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68440" y="5194781"/>
            <a:ext cx="19829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167100" y="519478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770806" y="5194774"/>
            <a:ext cx="15194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961656" y="5194781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572000" y="5194775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606666" y="5194778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146726" y="5194776"/>
            <a:ext cx="2286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918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1659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105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BİRLİK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2353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ONLUK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2303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 YÜZLÜK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68440" y="5194781"/>
            <a:ext cx="19829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251420" y="5194773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915816" y="5194780"/>
            <a:ext cx="15194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83968" y="5194774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881600" y="5194775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5968024" y="5194778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364068" y="5194776"/>
            <a:ext cx="2286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673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772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1052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BİRLİK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2353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 ONLUK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2303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YÜZLÜK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68440" y="5194781"/>
            <a:ext cx="19829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162596" y="519478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908496" y="5194780"/>
            <a:ext cx="15194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83968" y="5194775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946070" y="5194776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6097588" y="5194778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6660232" y="5194777"/>
            <a:ext cx="2286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4467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60945" y="2085568"/>
            <a:ext cx="10573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544988" y="2903948"/>
            <a:ext cx="10131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11824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1560" y="5039391"/>
            <a:ext cx="12961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43681" y="503939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13606" y="5025499"/>
            <a:ext cx="110626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284911" y="5025499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11094" y="502549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814578" y="519477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285808" y="5082929"/>
            <a:ext cx="18784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7026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60945" y="2085568"/>
            <a:ext cx="10573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544988" y="2903948"/>
            <a:ext cx="10131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11824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1560" y="5039391"/>
            <a:ext cx="12961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43681" y="503939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13606" y="5025499"/>
            <a:ext cx="110626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284911" y="5025499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11094" y="502549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814578" y="519477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285808" y="5082929"/>
            <a:ext cx="18784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6948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60945" y="2085568"/>
            <a:ext cx="10573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544988" y="2903948"/>
            <a:ext cx="10131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11824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1560" y="5039391"/>
            <a:ext cx="12961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43681" y="503939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13606" y="5025499"/>
            <a:ext cx="110626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284911" y="5025499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11094" y="502549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814578" y="519477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285808" y="5082929"/>
            <a:ext cx="18784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564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60945" y="2085568"/>
            <a:ext cx="10573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544988" y="2903948"/>
            <a:ext cx="10131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11824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1560" y="5039391"/>
            <a:ext cx="12961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43681" y="503939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13606" y="5025499"/>
            <a:ext cx="110626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284911" y="5025499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11094" y="502549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814578" y="519477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285808" y="5082929"/>
            <a:ext cx="18784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0554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SAYI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7" y="958553"/>
            <a:ext cx="8882406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Üç rakamla yazılan sayılara üç basamaklı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sayılar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4248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60945" y="2085568"/>
            <a:ext cx="10573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544988" y="2903948"/>
            <a:ext cx="10131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11824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1560" y="5039391"/>
            <a:ext cx="12961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43681" y="503939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13606" y="5025499"/>
            <a:ext cx="110626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284911" y="5025499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11094" y="502549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814578" y="519477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285808" y="5082929"/>
            <a:ext cx="18784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231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SAYI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60945" y="2085568"/>
            <a:ext cx="10573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544988" y="2903948"/>
            <a:ext cx="101318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11824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1560" y="5039391"/>
            <a:ext cx="12961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643681" y="503939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313606" y="5025499"/>
            <a:ext cx="110626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284911" y="5025499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11094" y="502549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814578" y="5194778"/>
            <a:ext cx="79208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285808" y="5082929"/>
            <a:ext cx="18784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4349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848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3536" y="99144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SAYILAR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3536" y="27231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5486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SAYI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0797" y="904579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basamaklı doğal sayıların en küçüğü: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61594" y="2760557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61594" y="3868553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büyüğü: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30797" y="5047981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8651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ADLARI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7241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38529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ADLARI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7241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6517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ADLARI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7241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0384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ADLARI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7241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3558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ADLARI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49150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724128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yüzler basamağı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567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BASAMAK DEĞERİ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68440" y="1097078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90194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979712" y="1074641"/>
            <a:ext cx="127285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6" name="Düz Bağlayıcı 5"/>
          <p:cNvCxnSpPr/>
          <p:nvPr/>
        </p:nvCxnSpPr>
        <p:spPr>
          <a:xfrm>
            <a:off x="2616137" y="2008634"/>
            <a:ext cx="0" cy="72008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2616137" y="2714228"/>
            <a:ext cx="914400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Dikdörtgen 18"/>
          <p:cNvSpPr/>
          <p:nvPr/>
        </p:nvSpPr>
        <p:spPr>
          <a:xfrm>
            <a:off x="3544988" y="2160230"/>
            <a:ext cx="49154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BİRLİK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0" name="Düz Bağlayıcı 19"/>
          <p:cNvCxnSpPr/>
          <p:nvPr/>
        </p:nvCxnSpPr>
        <p:spPr>
          <a:xfrm>
            <a:off x="1719299" y="1994148"/>
            <a:ext cx="7320" cy="1290836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Düz Ok Bağlayıcısı 21"/>
          <p:cNvCxnSpPr/>
          <p:nvPr/>
        </p:nvCxnSpPr>
        <p:spPr>
          <a:xfrm>
            <a:off x="1701737" y="3288669"/>
            <a:ext cx="1718135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3414801" y="2903948"/>
            <a:ext cx="523538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 ONLUK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cxnSp>
        <p:nvCxnSpPr>
          <p:cNvPr id="25" name="Düz Bağlayıcı 24"/>
          <p:cNvCxnSpPr/>
          <p:nvPr/>
        </p:nvCxnSpPr>
        <p:spPr>
          <a:xfrm>
            <a:off x="897545" y="1994148"/>
            <a:ext cx="7320" cy="222694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Düz Ok Bağlayıcısı 26"/>
          <p:cNvCxnSpPr/>
          <p:nvPr/>
        </p:nvCxnSpPr>
        <p:spPr>
          <a:xfrm>
            <a:off x="860231" y="4221088"/>
            <a:ext cx="255964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0" name="Dikdörtgen 29"/>
          <p:cNvSpPr/>
          <p:nvPr/>
        </p:nvSpPr>
        <p:spPr>
          <a:xfrm>
            <a:off x="3419872" y="3836367"/>
            <a:ext cx="52303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YÜZLÜK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68440" y="5194781"/>
            <a:ext cx="198298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2008734" y="5194781"/>
            <a:ext cx="90708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2476474" y="5194780"/>
            <a:ext cx="151946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3623286" y="5194781"/>
            <a:ext cx="80469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059104" y="5194779"/>
            <a:ext cx="108642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4814578" y="5194778"/>
            <a:ext cx="79208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310216" y="5194777"/>
            <a:ext cx="228612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325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5404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ripple dir="rd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0" grpId="0"/>
      <p:bldP spid="11" grpId="0"/>
      <p:bldP spid="19" grpId="0"/>
      <p:bldP spid="24" grpId="0"/>
      <p:bldP spid="30" grpId="0"/>
      <p:bldP spid="21" grpId="0"/>
      <p:bldP spid="23" grpId="0"/>
      <p:bldP spid="26" grpId="0"/>
      <p:bldP spid="28" grpId="0"/>
      <p:bldP spid="29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336</Words>
  <Application>Microsoft Office PowerPoint</Application>
  <PresentationFormat>Ekran Gösterisi (4:3)</PresentationFormat>
  <Paragraphs>238</Paragraphs>
  <Slides>22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2015-10-13T07:31:40Z</dcterms:modified>
  <cp:category>www.sorubak.com</cp:category>
</cp:coreProperties>
</file>