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311" r:id="rId3"/>
    <p:sldId id="352" r:id="rId4"/>
    <p:sldId id="353" r:id="rId5"/>
    <p:sldId id="351" r:id="rId6"/>
    <p:sldId id="354" r:id="rId7"/>
    <p:sldId id="355" r:id="rId8"/>
    <p:sldId id="356" r:id="rId9"/>
    <p:sldId id="357" r:id="rId10"/>
    <p:sldId id="358" r:id="rId11"/>
    <p:sldId id="359" r:id="rId12"/>
    <p:sldId id="360" r:id="rId13"/>
    <p:sldId id="361" r:id="rId14"/>
    <p:sldId id="362" r:id="rId15"/>
    <p:sldId id="364" r:id="rId16"/>
    <p:sldId id="365" r:id="rId17"/>
    <p:sldId id="363" r:id="rId18"/>
    <p:sldId id="366" r:id="rId19"/>
    <p:sldId id="375" r:id="rId20"/>
    <p:sldId id="369" r:id="rId21"/>
    <p:sldId id="370" r:id="rId22"/>
    <p:sldId id="376" r:id="rId23"/>
    <p:sldId id="372" r:id="rId24"/>
    <p:sldId id="374" r:id="rId25"/>
    <p:sldId id="373" r:id="rId26"/>
    <p:sldId id="368" r:id="rId27"/>
    <p:sldId id="377" r:id="rId28"/>
    <p:sldId id="378" r:id="rId29"/>
    <p:sldId id="379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E7B3D-3245-475A-8916-1C5DF9D95D1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45B7B5-B55B-4D72-8D3E-A6F4F11BC6B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9736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45B7B5-B55B-4D72-8D3E-A6F4F11BC6B9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8355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01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DİRDÖRTGEN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ÇEMBER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 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678" y="3079293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714" y="4648953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DİKDÖRTGEN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59632" y="1471316"/>
            <a:ext cx="439248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3563888" y="2736305"/>
            <a:ext cx="0" cy="177007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1475656" y="4554155"/>
            <a:ext cx="39604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19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DİKDÖRTGEN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59632" y="1471316"/>
            <a:ext cx="439248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5652120" y="3621340"/>
            <a:ext cx="0" cy="88503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4121950" y="4568345"/>
            <a:ext cx="30603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951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DİKDÖRTGEN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59632" y="1471316"/>
            <a:ext cx="439248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3671900" y="3621339"/>
            <a:ext cx="0" cy="885035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1691680" y="4582705"/>
            <a:ext cx="39604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085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78158" y="1072465"/>
            <a:ext cx="439248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3455876" y="2215081"/>
            <a:ext cx="0" cy="16561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65398" y="3871265"/>
            <a:ext cx="907860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Dikdörtgenin bir yüzeyi 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</a:t>
            </a:r>
            <a:r>
              <a:rPr lang="tr-TR" sz="4800" b="1" cap="none" spc="0" dirty="0" err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dikdörtgensel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bölge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 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291948" y="1931178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30928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78158" y="1072465"/>
            <a:ext cx="439248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1134142" y="940636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5526630" y="957079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1134142" y="3068701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5494649" y="2974900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1278158" y="3376276"/>
            <a:ext cx="273140" cy="82809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67544" y="4149080"/>
            <a:ext cx="81826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Dikdörtgenin dört köşesi vardır. 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271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78158" y="1072465"/>
            <a:ext cx="439248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2843808" y="957079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5526630" y="1730479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1134142" y="1862812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3635896" y="3029645"/>
            <a:ext cx="288032" cy="30757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" name="Düz Ok Bağlayıcısı 17"/>
          <p:cNvCxnSpPr/>
          <p:nvPr/>
        </p:nvCxnSpPr>
        <p:spPr>
          <a:xfrm>
            <a:off x="3759839" y="3337220"/>
            <a:ext cx="0" cy="95645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467544" y="4149080"/>
            <a:ext cx="818264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Dikdörtgenin dört kenarı vardır. 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151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DİKDÖRTGEN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0546" y="771180"/>
            <a:ext cx="856739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Karşılıklı kenar uzunlukları bir birine eş olan kapalı şekle </a:t>
            </a:r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dikdörtgen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denir.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16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278158" y="1072465"/>
            <a:ext cx="439248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Ok Bağlayıcısı 14"/>
          <p:cNvCxnSpPr/>
          <p:nvPr/>
        </p:nvCxnSpPr>
        <p:spPr>
          <a:xfrm>
            <a:off x="3455876" y="2215081"/>
            <a:ext cx="0" cy="16561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65398" y="3871265"/>
            <a:ext cx="907860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48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Dikdörtgenin bir yüzeyi 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</a:t>
            </a:r>
            <a:r>
              <a:rPr lang="tr-TR" sz="4800" b="1" cap="none" spc="0" dirty="0" err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dikdörtgensel</a:t>
            </a:r>
            <a:r>
              <a:rPr lang="tr-TR" sz="48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bölge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 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291948" y="1931178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83709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DİKDÖRTGEN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31284" y="2643213"/>
            <a:ext cx="4032448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" name="Düz Ok Bağlayıcısı 14"/>
          <p:cNvCxnSpPr/>
          <p:nvPr/>
        </p:nvCxnSpPr>
        <p:spPr>
          <a:xfrm flipV="1">
            <a:off x="4117150" y="1844824"/>
            <a:ext cx="0" cy="69728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4003492" y="2452228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721016" y="1009651"/>
            <a:ext cx="4852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Uzun kenar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143350" y="4602252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" name="Düz Ok Bağlayıcısı 18"/>
          <p:cNvCxnSpPr/>
          <p:nvPr/>
        </p:nvCxnSpPr>
        <p:spPr>
          <a:xfrm>
            <a:off x="4291524" y="4776469"/>
            <a:ext cx="30307" cy="6655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2004890" y="5442033"/>
            <a:ext cx="4852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Uzun kenar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019716" y="3648740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6163732" y="3802527"/>
            <a:ext cx="63127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6318432" y="3084185"/>
            <a:ext cx="27287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kısa kenar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081573" y="3410650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5" name="Düz Ok Bağlayıcısı 24"/>
          <p:cNvCxnSpPr/>
          <p:nvPr/>
        </p:nvCxnSpPr>
        <p:spPr>
          <a:xfrm flipH="1">
            <a:off x="1721016" y="3564437"/>
            <a:ext cx="504056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7" name="Dikdörtgen 26"/>
          <p:cNvSpPr/>
          <p:nvPr/>
        </p:nvSpPr>
        <p:spPr>
          <a:xfrm>
            <a:off x="-108520" y="2925364"/>
            <a:ext cx="219009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kısa kenar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1170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8" grpId="0" animBg="1"/>
      <p:bldP spid="21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İkizkenar Üçgen 3"/>
          <p:cNvSpPr/>
          <p:nvPr/>
        </p:nvSpPr>
        <p:spPr>
          <a:xfrm>
            <a:off x="2379137" y="1340768"/>
            <a:ext cx="3384376" cy="2232248"/>
          </a:xfrm>
          <a:prstGeom prst="triangle">
            <a:avLst>
              <a:gd name="adj" fmla="val 4918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/>
          <p:cNvSpPr/>
          <p:nvPr/>
        </p:nvSpPr>
        <p:spPr>
          <a:xfrm>
            <a:off x="3783293" y="2601365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3927309" y="2908940"/>
            <a:ext cx="0" cy="13841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65398" y="4371914"/>
            <a:ext cx="847067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 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</a:t>
            </a:r>
            <a:r>
              <a:rPr lang="tr-TR" sz="60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üçgensel</a:t>
            </a:r>
            <a:r>
              <a:rPr lang="tr-TR" sz="6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bölge</a:t>
            </a:r>
            <a:r>
              <a:rPr lang="tr-TR" sz="60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178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75556" y="2215080"/>
            <a:ext cx="2376264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 flipV="1">
            <a:off x="2195736" y="2852936"/>
            <a:ext cx="2952328" cy="3600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3756282" y="2234994"/>
            <a:ext cx="520813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</a:p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</a:t>
            </a:r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karesel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bölge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İkizkenar Üçgen 3"/>
          <p:cNvSpPr/>
          <p:nvPr/>
        </p:nvSpPr>
        <p:spPr>
          <a:xfrm>
            <a:off x="2379137" y="1340768"/>
            <a:ext cx="3384376" cy="2232248"/>
          </a:xfrm>
          <a:prstGeom prst="triangle">
            <a:avLst>
              <a:gd name="adj" fmla="val 4918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/>
          <p:cNvSpPr/>
          <p:nvPr/>
        </p:nvSpPr>
        <p:spPr>
          <a:xfrm>
            <a:off x="5475482" y="3378187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5624468" y="3695769"/>
            <a:ext cx="139045" cy="74405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4355976" y="4371914"/>
            <a:ext cx="30963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3684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İkizkenar Üçgen 3"/>
          <p:cNvSpPr/>
          <p:nvPr/>
        </p:nvSpPr>
        <p:spPr>
          <a:xfrm>
            <a:off x="2379137" y="1340768"/>
            <a:ext cx="3384376" cy="2232248"/>
          </a:xfrm>
          <a:prstGeom prst="triangle">
            <a:avLst>
              <a:gd name="adj" fmla="val 4918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/>
          <p:cNvSpPr/>
          <p:nvPr/>
        </p:nvSpPr>
        <p:spPr>
          <a:xfrm>
            <a:off x="3794940" y="3401581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3938956" y="3695769"/>
            <a:ext cx="0" cy="74405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2390784" y="4435680"/>
            <a:ext cx="309634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307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İkizkenar Üçgen 3"/>
          <p:cNvSpPr/>
          <p:nvPr/>
        </p:nvSpPr>
        <p:spPr>
          <a:xfrm>
            <a:off x="2379137" y="1340768"/>
            <a:ext cx="3384376" cy="2232248"/>
          </a:xfrm>
          <a:prstGeom prst="triangle">
            <a:avLst>
              <a:gd name="adj" fmla="val 4918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Oval 14"/>
          <p:cNvSpPr/>
          <p:nvPr/>
        </p:nvSpPr>
        <p:spPr>
          <a:xfrm>
            <a:off x="3794940" y="2708920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" name="Düz Ok Bağlayıcısı 16"/>
          <p:cNvCxnSpPr/>
          <p:nvPr/>
        </p:nvCxnSpPr>
        <p:spPr>
          <a:xfrm>
            <a:off x="3938956" y="3016495"/>
            <a:ext cx="0" cy="1204593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79512" y="4237168"/>
            <a:ext cx="87849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Üçgenin bir yüzeyi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</a:t>
            </a:r>
            <a:r>
              <a:rPr lang="tr-TR" sz="5400" b="1" cap="none" spc="0" dirty="0" err="1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üçgensel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bölge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406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İkizkenar Üçgen 3"/>
          <p:cNvSpPr/>
          <p:nvPr/>
        </p:nvSpPr>
        <p:spPr>
          <a:xfrm>
            <a:off x="2379137" y="1340768"/>
            <a:ext cx="3384376" cy="2232248"/>
          </a:xfrm>
          <a:prstGeom prst="triangle">
            <a:avLst>
              <a:gd name="adj" fmla="val 4918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3927309" y="1317527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Oval 19"/>
          <p:cNvSpPr/>
          <p:nvPr/>
        </p:nvSpPr>
        <p:spPr>
          <a:xfrm>
            <a:off x="5532479" y="3356992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Oval 20"/>
          <p:cNvSpPr/>
          <p:nvPr/>
        </p:nvSpPr>
        <p:spPr>
          <a:xfrm>
            <a:off x="2335662" y="3380506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2477413" y="3664567"/>
            <a:ext cx="23444" cy="71031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179512" y="4237168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Üçgenin üç köşesi vardır.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21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İkizkenar Üçgen 3"/>
          <p:cNvSpPr/>
          <p:nvPr/>
        </p:nvSpPr>
        <p:spPr>
          <a:xfrm>
            <a:off x="2379137" y="1340768"/>
            <a:ext cx="3384376" cy="2232248"/>
          </a:xfrm>
          <a:prstGeom prst="triangle">
            <a:avLst>
              <a:gd name="adj" fmla="val 49183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Oval 15"/>
          <p:cNvSpPr/>
          <p:nvPr/>
        </p:nvSpPr>
        <p:spPr>
          <a:xfrm>
            <a:off x="3131840" y="2303104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Oval 19"/>
          <p:cNvSpPr/>
          <p:nvPr/>
        </p:nvSpPr>
        <p:spPr>
          <a:xfrm>
            <a:off x="4716016" y="2303103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Oval 20"/>
          <p:cNvSpPr/>
          <p:nvPr/>
        </p:nvSpPr>
        <p:spPr>
          <a:xfrm>
            <a:off x="3927309" y="3419228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4071325" y="3726616"/>
            <a:ext cx="23444" cy="71031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179512" y="4237168"/>
            <a:ext cx="878497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Üçgenin üç kenarı vardır.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8562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20" grpId="0" animBg="1"/>
      <p:bldP spid="2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0" y="904579"/>
            <a:ext cx="896448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Aynı doğru üzerinde olmayan, üç noktanın ikişer ikişer birleştirilmesinden oluşan şekle </a:t>
            </a:r>
            <a:r>
              <a:rPr lang="tr-TR" sz="48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üçgen</a:t>
            </a:r>
            <a:r>
              <a:rPr lang="tr-TR" sz="48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denir.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5354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DAİRE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4" name="Oval 3"/>
          <p:cNvSpPr/>
          <p:nvPr/>
        </p:nvSpPr>
        <p:spPr>
          <a:xfrm>
            <a:off x="2627784" y="1319099"/>
            <a:ext cx="1944216" cy="1791964"/>
          </a:xfrm>
          <a:prstGeom prst="ellipse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/>
          <p:cNvSpPr/>
          <p:nvPr/>
        </p:nvSpPr>
        <p:spPr>
          <a:xfrm>
            <a:off x="3455876" y="2061293"/>
            <a:ext cx="288032" cy="3075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" name="Düz Ok Bağlayıcısı 15"/>
          <p:cNvCxnSpPr/>
          <p:nvPr/>
        </p:nvCxnSpPr>
        <p:spPr>
          <a:xfrm>
            <a:off x="3599892" y="2368868"/>
            <a:ext cx="23444" cy="12761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179512" y="3661104"/>
            <a:ext cx="86409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</a:t>
            </a:r>
            <a:r>
              <a:rPr lang="tr-TR" sz="60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dairesel bölge</a:t>
            </a:r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2653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DAİRE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9512" y="824057"/>
            <a:ext cx="864096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7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Bir </a:t>
            </a:r>
            <a:r>
              <a:rPr lang="tr-TR" sz="72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çemberin içinde kalan düzlem </a:t>
            </a:r>
            <a:r>
              <a:rPr lang="tr-TR" sz="7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parçasına </a:t>
            </a:r>
            <a:r>
              <a:rPr lang="tr-TR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daire</a:t>
            </a:r>
            <a:r>
              <a:rPr lang="tr-TR" sz="7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denir.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584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UYARI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79512" y="824057"/>
            <a:ext cx="864096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72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Dairenin kenarı ve köşesi yoktur, dairesel yüzeyi vardır.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0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5301" y="83671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KARE-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DİRDÖRTGEN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ÇEMBER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ÜÇGEN  SUNUSU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3678" y="3079293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7714" y="4648953"/>
            <a:ext cx="9144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901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75556" y="2215080"/>
            <a:ext cx="2376264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951820" y="2234994"/>
            <a:ext cx="198022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5076057" y="1844824"/>
            <a:ext cx="29523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8018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75556" y="2215080"/>
            <a:ext cx="2376264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Ok Bağlayıcısı 10"/>
          <p:cNvCxnSpPr/>
          <p:nvPr/>
        </p:nvCxnSpPr>
        <p:spPr>
          <a:xfrm>
            <a:off x="2951820" y="3140968"/>
            <a:ext cx="198022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Dikdörtgen 16"/>
          <p:cNvSpPr/>
          <p:nvPr/>
        </p:nvSpPr>
        <p:spPr>
          <a:xfrm>
            <a:off x="5076057" y="2679303"/>
            <a:ext cx="295232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(ayrıt)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2634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KÖŞE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471316"/>
            <a:ext cx="2376264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3131840" y="1356933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477881" y="1340768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3236370" y="3444280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5492824" y="3444280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469100" y="3836331"/>
            <a:ext cx="85673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Karenin dört köşesi vardır.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092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KENAR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471316"/>
            <a:ext cx="2376264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4067944" y="1305717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508104" y="2061293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3131840" y="2392540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4467200" y="3467552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469100" y="3836331"/>
            <a:ext cx="85673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Karenin dört kenarı vardır.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775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YÜZEY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471316"/>
            <a:ext cx="2376264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4175956" y="2238753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469100" y="3836331"/>
            <a:ext cx="856739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Karenin bir yüzeyi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(</a:t>
            </a:r>
            <a:r>
              <a:rPr lang="tr-TR" sz="5400" b="1" cap="none" spc="0" dirty="0" err="1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karesel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bölge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)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vardır.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3586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10546" y="771180"/>
            <a:ext cx="856739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Dört kenar uzunluğu bir birine eş olan kapalı şekillere </a:t>
            </a:r>
            <a:r>
              <a:rPr lang="tr-TR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</a:t>
            </a:r>
            <a:r>
              <a:rPr lang="tr-TR" sz="66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denir.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163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17306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DİKDÖRTGEN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75856" y="1471316"/>
            <a:ext cx="2376264" cy="21500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/>
          <p:cNvSpPr/>
          <p:nvPr/>
        </p:nvSpPr>
        <p:spPr>
          <a:xfrm>
            <a:off x="4067944" y="1305717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Oval 10"/>
          <p:cNvSpPr/>
          <p:nvPr/>
        </p:nvSpPr>
        <p:spPr>
          <a:xfrm>
            <a:off x="5508104" y="2061293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/>
          <p:cNvSpPr/>
          <p:nvPr/>
        </p:nvSpPr>
        <p:spPr>
          <a:xfrm>
            <a:off x="3131840" y="2392540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Oval 12"/>
          <p:cNvSpPr/>
          <p:nvPr/>
        </p:nvSpPr>
        <p:spPr>
          <a:xfrm>
            <a:off x="4467200" y="3467552"/>
            <a:ext cx="288032" cy="30757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469100" y="3836331"/>
            <a:ext cx="85673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Karenin dört kenarı vardır.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7729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229</Words>
  <Application>Microsoft Office PowerPoint</Application>
  <PresentationFormat>Ekran Gösterisi (4:3)</PresentationFormat>
  <Paragraphs>73</Paragraphs>
  <Slides>29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2015-10-09T21:12:17Z</dcterms:modified>
  <cp:category>www.sorubak.com</cp:category>
</cp:coreProperties>
</file>