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44" r:id="rId2"/>
    <p:sldId id="311" r:id="rId3"/>
    <p:sldId id="345" r:id="rId4"/>
    <p:sldId id="379" r:id="rId5"/>
    <p:sldId id="393" r:id="rId6"/>
    <p:sldId id="380" r:id="rId7"/>
    <p:sldId id="394" r:id="rId8"/>
    <p:sldId id="381" r:id="rId9"/>
    <p:sldId id="395" r:id="rId10"/>
    <p:sldId id="382" r:id="rId11"/>
    <p:sldId id="396" r:id="rId12"/>
    <p:sldId id="383" r:id="rId13"/>
    <p:sldId id="397" r:id="rId14"/>
    <p:sldId id="384" r:id="rId15"/>
    <p:sldId id="398" r:id="rId16"/>
    <p:sldId id="385" r:id="rId17"/>
    <p:sldId id="399" r:id="rId18"/>
    <p:sldId id="386" r:id="rId19"/>
    <p:sldId id="400" r:id="rId20"/>
    <p:sldId id="387" r:id="rId21"/>
    <p:sldId id="401" r:id="rId22"/>
    <p:sldId id="388" r:id="rId23"/>
    <p:sldId id="402" r:id="rId24"/>
    <p:sldId id="389" r:id="rId25"/>
    <p:sldId id="403" r:id="rId26"/>
    <p:sldId id="390" r:id="rId27"/>
    <p:sldId id="404" r:id="rId28"/>
    <p:sldId id="378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4DA3E-057C-4C70-93A4-83087EFFA498}" type="datetimeFigureOut">
              <a:rPr lang="tr-TR" smtClean="0"/>
              <a:pPr/>
              <a:t>15.10.2015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9FAB2-532B-489C-AF65-D869E66ED92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9FAB2-532B-489C-AF65-D869E66ED929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9FAB2-532B-489C-AF65-D869E66ED929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hyperlink" Target="http://www.egitimhane.com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603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İŞLEMLERİ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1243" y="3135905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5486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864" y="904579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 çıkarırsak yeni sayı kaç olur?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353334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5589240"/>
            <a:ext cx="1215371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0728"/>
            <a:ext cx="1126272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512" y="951520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79" y="2059516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177287"/>
            <a:ext cx="847067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90001" y="2163714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5536" y="3194455"/>
            <a:ext cx="38164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93807" y="3194455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61756" y="3205110"/>
            <a:ext cx="38884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7658" y="4546532"/>
            <a:ext cx="152603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47664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48490" y="4546531"/>
            <a:ext cx="1575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83480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761756" y="4546530"/>
            <a:ext cx="1538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4809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864" y="904579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87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 çıkarırsak yeni sayı kaç olur?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794425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5589240"/>
            <a:ext cx="1215371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0728"/>
            <a:ext cx="1126272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512" y="951520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79" y="2059516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177287"/>
            <a:ext cx="847067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90001" y="2163714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5536" y="3194455"/>
            <a:ext cx="38164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93807" y="3194455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61756" y="3205110"/>
            <a:ext cx="38884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7658" y="4546532"/>
            <a:ext cx="152603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47664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48490" y="4546531"/>
            <a:ext cx="1575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83480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761756" y="4546530"/>
            <a:ext cx="1538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80092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864" y="904579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 çıkarırsak yeni sayı kaç olur?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914772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5589240"/>
            <a:ext cx="1215371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0728"/>
            <a:ext cx="1126272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512" y="951520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79" y="2059516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177287"/>
            <a:ext cx="847067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90001" y="2163714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5536" y="3194455"/>
            <a:ext cx="38164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93807" y="3194455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61756" y="3205110"/>
            <a:ext cx="38884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7658" y="4546532"/>
            <a:ext cx="152603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47664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48490" y="4546531"/>
            <a:ext cx="1575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83480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761756" y="4546530"/>
            <a:ext cx="1538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64096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864" y="904579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88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 çıkarırsak yeni sayı kaç olur?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63842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5589240"/>
            <a:ext cx="1215371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0728"/>
            <a:ext cx="1126272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512" y="951520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79" y="2059516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177287"/>
            <a:ext cx="847067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90001" y="2163714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5536" y="3194455"/>
            <a:ext cx="38164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93807" y="3194455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61756" y="3205110"/>
            <a:ext cx="38884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7658" y="4546532"/>
            <a:ext cx="152603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47664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48490" y="4546531"/>
            <a:ext cx="1575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83480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761756" y="4546530"/>
            <a:ext cx="1538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17432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864" y="904579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69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 çıkarırsak yeni sayı kaç olur?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827669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5589240"/>
            <a:ext cx="1215371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0728"/>
            <a:ext cx="1126272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512" y="951520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79" y="2059516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177287"/>
            <a:ext cx="847067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90001" y="2163714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5536" y="3194455"/>
            <a:ext cx="38164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93807" y="3194455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61756" y="3205110"/>
            <a:ext cx="38884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7658" y="4546532"/>
            <a:ext cx="152603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47664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48490" y="4546531"/>
            <a:ext cx="1575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83480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761756" y="4546530"/>
            <a:ext cx="1538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29196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864" y="904579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 çıkarırsak yeni sayı kaç olur?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864" y="904579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 çıkarırsak yeni sayı kaç olur?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037009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5589240"/>
            <a:ext cx="1215371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0728"/>
            <a:ext cx="1126272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512" y="951520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79" y="2059516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177287"/>
            <a:ext cx="847067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90001" y="2163714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5536" y="3194455"/>
            <a:ext cx="38164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93807" y="3194455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61756" y="3205110"/>
            <a:ext cx="38884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7658" y="4546532"/>
            <a:ext cx="152603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47664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48490" y="4546531"/>
            <a:ext cx="1575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83480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761756" y="4546530"/>
            <a:ext cx="1538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4376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864" y="904579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 çıkarırsak yeni sayı kaç olur?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558889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5589240"/>
            <a:ext cx="1215371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0728"/>
            <a:ext cx="1126272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512" y="951520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79" y="2059516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177287"/>
            <a:ext cx="847067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90001" y="2163714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5536" y="3194455"/>
            <a:ext cx="38164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93807" y="3194455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61756" y="3205110"/>
            <a:ext cx="38884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7658" y="4546532"/>
            <a:ext cx="152603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47664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48490" y="4546531"/>
            <a:ext cx="1575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83480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761756" y="4546530"/>
            <a:ext cx="1538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8183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864" y="904579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 çıkarırsak yeni sayı kaç olur?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156887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5589240"/>
            <a:ext cx="1215371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0728"/>
            <a:ext cx="1126272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512" y="951520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79" y="2059516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177287"/>
            <a:ext cx="847067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90001" y="2163714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5536" y="3194455"/>
            <a:ext cx="38164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93807" y="3194455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61756" y="3205110"/>
            <a:ext cx="38884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7658" y="4546532"/>
            <a:ext cx="152603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47664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48490" y="4546531"/>
            <a:ext cx="1575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83480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761756" y="4546530"/>
            <a:ext cx="1538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14339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864" y="904579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 çıkarırsak yeni sayı kaç olur?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891283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5589240"/>
            <a:ext cx="1215371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0728"/>
            <a:ext cx="1126272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512" y="951520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79" y="2059516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177287"/>
            <a:ext cx="847067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90001" y="2163714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5536" y="3194455"/>
            <a:ext cx="38164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93807" y="3194455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61756" y="3205110"/>
            <a:ext cx="38884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7658" y="4546532"/>
            <a:ext cx="152603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47664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48490" y="4546531"/>
            <a:ext cx="1575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83480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761756" y="4546530"/>
            <a:ext cx="1538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898321" y="6488668"/>
            <a:ext cx="2245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 smtClean="0">
                <a:hlinkClick r:id="rId4"/>
              </a:rPr>
              <a:t>www.</a:t>
            </a:r>
            <a:r>
              <a:rPr lang="tr-TR" u="sng" dirty="0" err="1" smtClean="0">
                <a:hlinkClick r:id="rId4"/>
              </a:rPr>
              <a:t>egitimhane</a:t>
            </a:r>
            <a:r>
              <a:rPr lang="tr-TR" u="sng" dirty="0" smtClean="0">
                <a:hlinkClick r:id="rId4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417167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603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İŞLEMLERİ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1243" y="3135905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49221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5589240"/>
            <a:ext cx="1215371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0728"/>
            <a:ext cx="1126272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512" y="951520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79" y="2059516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177287"/>
            <a:ext cx="847067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90001" y="2163714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5536" y="3194455"/>
            <a:ext cx="38164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93807" y="3194455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61756" y="3205110"/>
            <a:ext cx="38884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7658" y="4546532"/>
            <a:ext cx="152603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47664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48490" y="4546531"/>
            <a:ext cx="1575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83480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761756" y="4546530"/>
            <a:ext cx="1538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69885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864" y="904579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 çıkarırsak yeni sayı kaç olur?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872663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5589240"/>
            <a:ext cx="1215371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0728"/>
            <a:ext cx="1126272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512" y="951520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79" y="2059516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177287"/>
            <a:ext cx="847067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90001" y="2163714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5536" y="3194455"/>
            <a:ext cx="38164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93807" y="3194455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61756" y="3205110"/>
            <a:ext cx="38884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7658" y="4546532"/>
            <a:ext cx="152603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47664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48490" y="4546531"/>
            <a:ext cx="1575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83480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761756" y="4546530"/>
            <a:ext cx="1538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80298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864" y="904579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 çıkarırsak yeni sayı kaç olur?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573381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5589240"/>
            <a:ext cx="1215371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0728"/>
            <a:ext cx="1126272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512" y="951520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79" y="2059516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177287"/>
            <a:ext cx="847067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90001" y="2163714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5536" y="3194455"/>
            <a:ext cx="38164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93807" y="3194455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61756" y="3205110"/>
            <a:ext cx="38884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7658" y="4546532"/>
            <a:ext cx="152603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47664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48490" y="4546531"/>
            <a:ext cx="1575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83480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761756" y="4546530"/>
            <a:ext cx="1538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3702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864" y="904579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 çıkarırsak yeni sayı kaç olur?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947750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5589240"/>
            <a:ext cx="1215371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590728"/>
            <a:ext cx="1126272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370" y="-906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512" y="951520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79" y="2059516"/>
            <a:ext cx="88337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177287"/>
            <a:ext cx="847067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90001" y="2163714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5536" y="3194455"/>
            <a:ext cx="38164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93807" y="3194455"/>
            <a:ext cx="800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61756" y="3205110"/>
            <a:ext cx="38884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7658" y="4546532"/>
            <a:ext cx="152603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547664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48490" y="4546531"/>
            <a:ext cx="1575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83480" y="4546532"/>
            <a:ext cx="800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761756" y="4546530"/>
            <a:ext cx="1538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99032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453</Words>
  <Application>Microsoft Office PowerPoint</Application>
  <PresentationFormat>Ekran Gösterisi (4:3)</PresentationFormat>
  <Paragraphs>199</Paragraphs>
  <Slides>28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2015-10-15T05:32:07Z</dcterms:modified>
  <cp:category>www.sorubak.com</cp:category>
</cp:coreProperties>
</file>