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5" r:id="rId3"/>
    <p:sldId id="263" r:id="rId4"/>
    <p:sldId id="257" r:id="rId5"/>
    <p:sldId id="266" r:id="rId6"/>
    <p:sldId id="267" r:id="rId7"/>
    <p:sldId id="271" r:id="rId8"/>
    <p:sldId id="261" r:id="rId9"/>
    <p:sldId id="270" r:id="rId10"/>
    <p:sldId id="269" r:id="rId11"/>
    <p:sldId id="264" r:id="rId12"/>
    <p:sldId id="262" r:id="rId13"/>
    <p:sldId id="273" r:id="rId14"/>
    <p:sldId id="277" r:id="rId15"/>
    <p:sldId id="276" r:id="rId16"/>
    <p:sldId id="275" r:id="rId17"/>
    <p:sldId id="274" r:id="rId18"/>
    <p:sldId id="272" r:id="rId19"/>
    <p:sldId id="28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D38706-5DE5-4D36-80AF-711D91DA4B47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602F0-940F-4C2C-AF6F-1B789D64CE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218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r>
              <a:rPr lang="tr-TR" sz="1200" u="sng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602F0-940F-4C2C-AF6F-1B789D64CE56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1594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DENGEL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BESLEN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YORUM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3468201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4875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90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www.kanalben.com/news/newsimages/3b783089dc59e8d11f99c13c35450e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evinizde de dengeli ve düzenli beslenmeye önem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veriliyor mu? Nasıl?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61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age.slidesharecdn.com/hikayesunum-131013085953-phpapp01/95/salkl-beslenme-lkretim-2snf-1-638.jpg?cb=13816548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Dengeli ve düzenli beslenmek niçin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95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0.wp.com/www.merakname.com/depo/dengeli-beslenme-ne-demekti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beslenmek zorundayız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36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skrehberi.net/wp-content/uploads/saglikli-kahvaltinin-onem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sv-SE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Dengeli beslenme nasıl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sv-SE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olur</a:t>
            </a:r>
            <a:r>
              <a:rPr lang="sv-SE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84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hurhaber.com/haber_resim/son3X3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Beslenmenin sağlıkla ilgisi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mıdır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48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hurriyet.com.tr/_np/7408/129974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Besinlerden birinin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çok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yada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az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olmasının sağlığımıza</a:t>
            </a:r>
            <a:endParaRPr lang="tr-TR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etkisi olabilir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mi?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65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haberkibris.com/images/2014_12_02/kahvaltisiz-gune-baslamak...-2014-12-02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Dengeli beslenme alışkanlığınız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mı?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848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hsm.gov.tr/public/HSM/uploads/haberfoto/003577fdd1da3b0dacf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Dengeli beslenme alışkanlığı edinmemiz neden gereklidir</a:t>
            </a:r>
            <a:r>
              <a:rPr lang="tr-TR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25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1.bp.blogspot.com/-aoN7UnF5paE/T6UyiloT4UI/AAAAAAAAADs/yDUpI4SOnmw/s1600/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Dengeli beslenmeye neden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göstermeliyiz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18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DENGEL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BESLEN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da-DK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YORUM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3468201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4875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11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anonimcafe.com/site/wp-content/uploads/2013/11/Sa%C4%9Fl%C4%B1kl%C4%B1-Beslen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6977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gidateknolojisi.org/wp-content/uploads/2015/01/beslenme-%C3%B6neriler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772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7martgazetesi.net/wp-content/uploads/2013/06/Halk-Sa%C4%9Fl%C4%B1%C4%9F%C4%B1-M%C3%BCd%C3%BCrl%C3%BC%C4%9F%C3%BC-Sa%C4%9Fl%C4%B1kl%C4%B1-Beslenme-ve-Karbonhidratlar-hakk%C4%B1nda-bilgiler-verd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8481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belirtileritedavisi.com/wp-content/uploads/ramazan-aylarinda-saglikli-besinler-tuketmeniz-icin-onemli-bilgiler-506f789b7e51b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Kahvaltı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 </a:t>
            </a:r>
            <a:r>
              <a:rPr lang="tr-TR" sz="5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madan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okula gelirsek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</a:t>
            </a:r>
          </a:p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olur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96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lokmanbas.net/sites/default/files/besin-icerikleri-ve-gorevler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Meyve, vücudumuz için</a:t>
            </a:r>
          </a:p>
          <a:p>
            <a:pPr algn="ctr"/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</a:t>
            </a:r>
            <a:r>
              <a:rPr lang="tr-TR" sz="6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yararlıdır</a:t>
            </a:r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26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Ahmet ve annesi neden alışveriş listesi yapmış olabilirler?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7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drrenginnalbantoglu.com/resimler/beslenme-ve-dis-sagligi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Ahmet ve annesi neler aldılar?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4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cdn1.tipeez.com/Cms/News/1/4/2041/19478_129066383126812194507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Ahmet’in annesi Ahmet’e neler anlattı?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64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142</Words>
  <Application>Microsoft Office PowerPoint</Application>
  <PresentationFormat>Ekran Gösterisi (4:3)</PresentationFormat>
  <Paragraphs>28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2015-10-04T13:18:45Z</dcterms:created>
  <dcterms:modified xsi:type="dcterms:W3CDTF">2015-10-19T10:10:38Z</dcterms:modified>
  <cp:category>www.sorubak.com</cp:category>
</cp:coreProperties>
</file>