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67" r:id="rId4"/>
    <p:sldId id="259" r:id="rId5"/>
    <p:sldId id="260" r:id="rId6"/>
    <p:sldId id="261" r:id="rId7"/>
    <p:sldId id="262" r:id="rId8"/>
    <p:sldId id="263" r:id="rId9"/>
    <p:sldId id="264" r:id="rId10"/>
    <p:sldId id="266" r:id="rId1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52" d="100"/>
          <a:sy n="52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9FC5B88-B7FC-46D1-90CE-B4CBA83AC135}" type="datetimeFigureOut">
              <a:rPr lang="tr-TR" smtClean="0"/>
              <a:pPr/>
              <a:t>14.08.2014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0FDC007-7D0B-4E19-A5C7-45F02ADE126E}" type="slidenum">
              <a:rPr lang="tr-TR" smtClean="0"/>
              <a:pPr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188640"/>
            <a:ext cx="8590756" cy="451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1520" y="113962"/>
            <a:ext cx="8712968" cy="54631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8640"/>
            <a:ext cx="9144000" cy="431372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3528" y="260648"/>
            <a:ext cx="8498091" cy="43635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8043" y="692696"/>
            <a:ext cx="8582429" cy="32849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5656" y="78621"/>
            <a:ext cx="5328592" cy="6590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331640" y="6467475"/>
            <a:ext cx="6619875" cy="390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9512" y="883298"/>
            <a:ext cx="8964488" cy="31649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816765"/>
            <a:ext cx="8964488" cy="4960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87624" y="1"/>
            <a:ext cx="7437549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2 Dikdörtgen"/>
          <p:cNvSpPr/>
          <p:nvPr/>
        </p:nvSpPr>
        <p:spPr>
          <a:xfrm>
            <a:off x="2555776" y="3429000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tr-TR" dirty="0" smtClean="0"/>
              <a:t>Elmaların çizgileri üzerinden tekrar geçelim. İstediğiniz renkte boyayın .</a:t>
            </a:r>
            <a:endParaRPr lang="tr-TR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10</Words>
  <Application>Microsoft Office PowerPoint</Application>
  <PresentationFormat>Ekran Gösterisi (4:3)</PresentationFormat>
  <Paragraphs>1</Paragraphs>
  <Slides>10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10</vt:i4>
      </vt:variant>
    </vt:vector>
  </HeadingPairs>
  <TitlesOfParts>
    <vt:vector size="11" baseType="lpstr">
      <vt:lpstr>Ofis Teması</vt:lpstr>
      <vt:lpstr>Slayt 1</vt:lpstr>
      <vt:lpstr>Slayt 2</vt:lpstr>
      <vt:lpstr>Slayt 3</vt:lpstr>
      <vt:lpstr>Slayt 4</vt:lpstr>
      <vt:lpstr>Slayt 5</vt:lpstr>
      <vt:lpstr>Slayt 6</vt:lpstr>
      <vt:lpstr>Slayt 7</vt:lpstr>
      <vt:lpstr>Slayt 8</vt:lpstr>
      <vt:lpstr>Slayt 9</vt:lpstr>
      <vt:lpstr>Slayt 10</vt:lpstr>
    </vt:vector>
  </TitlesOfParts>
  <Manager>www.sorubak.com</Manager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www.sorubak.com</dc:creator>
  <cp:keywords>www.sorubak.com</cp:keywords>
  <dc:description>www.sorubak.com</dc:description>
  <dcterms:created xsi:type="dcterms:W3CDTF">2013-09-08T18:42:09Z</dcterms:created>
  <dcterms:modified xsi:type="dcterms:W3CDTF">2014-08-14T08:33:29Z</dcterms:modified>
  <cp:category>www.sorubak.com</cp:category>
</cp:coreProperties>
</file>