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59" r:id="rId7"/>
    <p:sldId id="263" r:id="rId8"/>
    <p:sldId id="264" r:id="rId9"/>
    <p:sldId id="262" r:id="rId10"/>
    <p:sldId id="265" r:id="rId11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100" d="100"/>
          <a:sy n="100" d="100"/>
        </p:scale>
        <p:origin x="-1422" y="16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3315A-92F1-4A23-9A96-F76E1E14B70E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E75B4-6C58-44D8-B34B-1696133C59F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8481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E75B4-6C58-44D8-B34B-1696133C59F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442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03.10.2015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2023\EĞİTİMHANE\1 mart\CAHIER ecriture MS\Page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009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2023\EĞİTİMHANE\1 mart\CAHIER ecriture MS\Page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2023\EĞİTİMHANE\1 mart\CAHIER ecriture MS\Page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3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2023\EĞİTİMHANE\1 mart\CAHIER ecriture MS\Page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2023\EĞİTİMHANE\1 mart\CAHIER ecriture MS\Page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2023\EĞİTİMHANE\1 mart\CAHIER ecriture MS\Page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2023\EĞİTİMHANE\1 mart\CAHIER ecriture MS\Page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2023\EĞİTİMHANE\1 mart\CAHIER ecriture MS\Page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2023\EĞİTİMHANE\1 mart\CAHIER ecriture MS\Page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7999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2023\EĞİTİMHANE\1 mart\CAHIER ecriture MS\Page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6288"/>
            <a:ext cx="6858000" cy="9920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</TotalTime>
  <Words>2</Words>
  <Application>Microsoft Office PowerPoint</Application>
  <PresentationFormat>Ekran Gösterisi (4:3)</PresentationFormat>
  <Paragraphs>2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2015-03-30T21:00:02Z</dcterms:created>
  <dcterms:modified xsi:type="dcterms:W3CDTF">2015-10-03T07:48:46Z</dcterms:modified>
  <cp:category>www.sorubak.com</cp:category>
</cp:coreProperties>
</file>