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14" name="chimes.wav"/>
          </p:stSnd>
        </p:sndAc>
      </p:transition>
    </mc:Choice>
    <mc:Fallback>
      <p:transition spd="slow">
        <p:checker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1.SINIF İLKOKUMA VE YAZMA  ÇALIŞMALARI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SINIF ÖĞRETMENİ </a:t>
            </a:r>
          </a:p>
          <a:p>
            <a:r>
              <a:rPr lang="tr-TR" dirty="0" smtClean="0"/>
              <a:t>M.BOLAT</a:t>
            </a:r>
          </a:p>
          <a:p>
            <a:r>
              <a:rPr lang="tr-TR" dirty="0" smtClean="0"/>
              <a:t>OSMANİYE</a:t>
            </a:r>
          </a:p>
          <a:p>
            <a:r>
              <a:rPr lang="tr-TR" dirty="0" smtClean="0"/>
              <a:t>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298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84800"/>
            <a:ext cx="360039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827584" y="3933056"/>
            <a:ext cx="37449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 la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211960" y="3961509"/>
            <a:ext cx="16177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12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2093947"/>
            <a:ext cx="311014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012160" y="2093946"/>
            <a:ext cx="26773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al.</a:t>
            </a:r>
            <a:endParaRPr lang="tr-TR" sz="15000" dirty="0">
              <a:latin typeface="Hand writing Mutlu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0132" y="2453224"/>
            <a:ext cx="1824523" cy="139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339752" y="4494603"/>
            <a:ext cx="43444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Lale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4644007" y="4005064"/>
            <a:ext cx="22838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9298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08519" y="1699673"/>
            <a:ext cx="21852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Ela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693733" y="1668895"/>
            <a:ext cx="300915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710205" y="1668895"/>
            <a:ext cx="351410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 ele</a:t>
            </a:r>
            <a:r>
              <a:rPr lang="tr-TR" sz="10000" dirty="0" smtClean="0"/>
              <a:t>.</a:t>
            </a:r>
            <a:endParaRPr lang="tr-TR" sz="10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08519" y="3251445"/>
            <a:ext cx="352532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sz="10000" dirty="0" smtClean="0">
                <a:latin typeface="Hand writing Mutlu" pitchFamily="2" charset="0"/>
              </a:rPr>
              <a:t> </a:t>
            </a:r>
            <a:endParaRPr lang="tr-TR" sz="10000" dirty="0">
              <a:latin typeface="Hand writing Mutlu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553" y="3330889"/>
            <a:ext cx="1396487" cy="140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5270123" y="3445611"/>
            <a:ext cx="184698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al.</a:t>
            </a:r>
            <a:endParaRPr lang="tr-TR" sz="10000" dirty="0">
              <a:latin typeface="Hand writing Mutlu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0" y="4888522"/>
            <a:ext cx="213552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Ela</a:t>
            </a:r>
            <a:endParaRPr lang="tr-TR" sz="10000" dirty="0">
              <a:latin typeface="Hand writing Mutlu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607309" y="4864985"/>
            <a:ext cx="357501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 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6905" y="5042368"/>
            <a:ext cx="1112221" cy="1115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068" y="5016277"/>
            <a:ext cx="1771197" cy="132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8495162" y="4784726"/>
            <a:ext cx="50847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/>
              <a:t>.</a:t>
            </a:r>
            <a:endParaRPr lang="tr-TR" sz="10000" dirty="0"/>
          </a:p>
        </p:txBody>
      </p:sp>
    </p:spTree>
    <p:extLst>
      <p:ext uri="{BB962C8B-B14F-4D97-AF65-F5344CB8AC3E}">
        <p14:creationId xmlns:p14="http://schemas.microsoft.com/office/powerpoint/2010/main" xmlns="" val="413179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5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ND16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7800" y="3886200"/>
            <a:ext cx="38862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706737" y="1941791"/>
            <a:ext cx="2706190" cy="2292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2500" dirty="0" smtClean="0">
                <a:latin typeface="Hand writing Mutlu" pitchFamily="2" charset="0"/>
              </a:rPr>
              <a:t> </a:t>
            </a:r>
            <a:r>
              <a:rPr lang="tr-TR" dirty="0" smtClean="0"/>
              <a:t>                    </a:t>
            </a:r>
          </a:p>
          <a:p>
            <a:r>
              <a:rPr lang="tr-TR" dirty="0" smtClean="0"/>
              <a:t>            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257800" y="2080291"/>
            <a:ext cx="718466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077313" y="4744299"/>
            <a:ext cx="13789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 flipH="1">
            <a:off x="4206731" y="3448155"/>
            <a:ext cx="1079313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051720" y="3376147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355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475656" y="1951791"/>
            <a:ext cx="13789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858647" y="1965275"/>
            <a:ext cx="84510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987824" y="4437112"/>
            <a:ext cx="2039341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2500" dirty="0" smtClean="0">
                <a:latin typeface="Hand writing Mutlu" pitchFamily="2" charset="0"/>
              </a:rPr>
              <a:t>le</a:t>
            </a:r>
            <a:endParaRPr lang="tr-TR" sz="12500" dirty="0"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822093" y="3392996"/>
            <a:ext cx="1029827" cy="10441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>
            <a:endCxn id="4" idx="0"/>
          </p:cNvCxnSpPr>
          <p:nvPr/>
        </p:nvCxnSpPr>
        <p:spPr>
          <a:xfrm flipH="1">
            <a:off x="4007495" y="3429000"/>
            <a:ext cx="185115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068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20535" y="1484784"/>
            <a:ext cx="381642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500" dirty="0" smtClean="0">
                <a:latin typeface="Hand writing Mutlu" pitchFamily="2" charset="0"/>
              </a:rPr>
              <a:t> e-</a:t>
            </a:r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419872" y="4149080"/>
            <a:ext cx="16177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07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encrypted-tbn1.gstatic.com/images?q=tbn:ANd9GcTH1QwX4XJHFuh0D2kqRP73qBa2YC121LaIxcItoatt8bNWRmM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799"/>
            <a:ext cx="6157647" cy="25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115616" y="5013176"/>
            <a:ext cx="336502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  El</a:t>
            </a:r>
            <a:r>
              <a:rPr lang="tr-TR" sz="12500" dirty="0" smtClean="0"/>
              <a:t> </a:t>
            </a:r>
            <a:endParaRPr lang="tr-TR" sz="125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3066791" y="5177077"/>
            <a:ext cx="3977371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chemeClr val="tx2"/>
                </a:solidFill>
                <a:latin typeface="Hand writing Mutlu" pitchFamily="2" charset="0"/>
              </a:rPr>
              <a:t>  ele</a:t>
            </a:r>
            <a:r>
              <a:rPr lang="tr-TR" sz="12500" dirty="0" smtClean="0">
                <a:latin typeface="Hand writing Mutlu" pitchFamily="2" charset="0"/>
              </a:rPr>
              <a:t>.</a:t>
            </a:r>
            <a:endParaRPr lang="tr-TR" sz="125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22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878329" y="1676415"/>
            <a:ext cx="14077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>
                <a:latin typeface="Hand writing Mutlu" pitchFamily="2" charset="0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4701981" y="1676414"/>
            <a:ext cx="167385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l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264205" y="4122470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699792" y="3429000"/>
            <a:ext cx="100811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067944" y="3284984"/>
            <a:ext cx="1584176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080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51720" y="1772816"/>
            <a:ext cx="412003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a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Aşağı Ok 5"/>
          <p:cNvSpPr/>
          <p:nvPr/>
        </p:nvSpPr>
        <p:spPr>
          <a:xfrm>
            <a:off x="5039785" y="3717032"/>
            <a:ext cx="144016" cy="672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901689" y="4457343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35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680520" cy="267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623305" y="4581128"/>
            <a:ext cx="209384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E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403415" y="4653136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47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66817"/>
            <a:ext cx="1431602" cy="143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11560" y="2996952"/>
            <a:ext cx="311014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Ela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868144" y="2882289"/>
            <a:ext cx="26773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al.</a:t>
            </a:r>
            <a:endParaRPr lang="tr-TR" sz="150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36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115</TotalTime>
  <Words>57</Words>
  <Application>Microsoft Office PowerPoint</Application>
  <PresentationFormat>Ekran Gösterisi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Dalga Biçimi</vt:lpstr>
      <vt:lpstr>1.SINIF İLKOKUMA VE YAZMA  ÇALIŞMALARI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2013-10-31T22:09:08Z</dcterms:created>
  <dcterms:modified xsi:type="dcterms:W3CDTF">2014-09-29T17:13:23Z</dcterms:modified>
  <cp:category>www.sorubak.com</cp:category>
</cp:coreProperties>
</file>