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7015" autoAdjust="0"/>
    <p:restoredTop sz="94660"/>
  </p:normalViewPr>
  <p:slideViewPr>
    <p:cSldViewPr snapToGrid="0">
      <p:cViewPr varScale="1">
        <p:scale>
          <a:sx n="57" d="100"/>
          <a:sy n="57" d="100"/>
        </p:scale>
        <p:origin x="-390" y="-90"/>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smtClean="0"/>
              <a:t>Asıl başlık stili için tıklatın</a:t>
            </a:r>
            <a:endParaRPr lang="tr-T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DCD54FC0-3DAF-4640-9CBF-DC9D10E2E687}" type="datetimeFigureOut">
              <a:rPr lang="tr-TR" smtClean="0"/>
              <a:pPr/>
              <a:t>16.04.2014</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BB0772EA-23BE-4471-9226-4DD275AF016A}" type="slidenum">
              <a:rPr lang="tr-TR" smtClean="0"/>
              <a:pPr/>
              <a:t>‹#›</a:t>
            </a:fld>
            <a:endParaRPr lang="tr-TR"/>
          </a:p>
        </p:txBody>
      </p:sp>
    </p:spTree>
    <p:extLst>
      <p:ext uri="{BB962C8B-B14F-4D97-AF65-F5344CB8AC3E}">
        <p14:creationId xmlns="" xmlns:p14="http://schemas.microsoft.com/office/powerpoint/2010/main" val="1453273040"/>
      </p:ext>
    </p:extLst>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DCD54FC0-3DAF-4640-9CBF-DC9D10E2E687}" type="datetimeFigureOut">
              <a:rPr lang="tr-TR" smtClean="0"/>
              <a:pPr/>
              <a:t>16.04.2014</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BB0772EA-23BE-4471-9226-4DD275AF016A}" type="slidenum">
              <a:rPr lang="tr-TR" smtClean="0"/>
              <a:pPr/>
              <a:t>‹#›</a:t>
            </a:fld>
            <a:endParaRPr lang="tr-TR"/>
          </a:p>
        </p:txBody>
      </p:sp>
    </p:spTree>
    <p:extLst>
      <p:ext uri="{BB962C8B-B14F-4D97-AF65-F5344CB8AC3E}">
        <p14:creationId xmlns="" xmlns:p14="http://schemas.microsoft.com/office/powerpoint/2010/main" val="3299580911"/>
      </p:ext>
    </p:extLst>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DCD54FC0-3DAF-4640-9CBF-DC9D10E2E687}" type="datetimeFigureOut">
              <a:rPr lang="tr-TR" smtClean="0"/>
              <a:pPr/>
              <a:t>16.04.2014</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BB0772EA-23BE-4471-9226-4DD275AF016A}" type="slidenum">
              <a:rPr lang="tr-TR" smtClean="0"/>
              <a:pPr/>
              <a:t>‹#›</a:t>
            </a:fld>
            <a:endParaRPr lang="tr-TR"/>
          </a:p>
        </p:txBody>
      </p:sp>
    </p:spTree>
    <p:extLst>
      <p:ext uri="{BB962C8B-B14F-4D97-AF65-F5344CB8AC3E}">
        <p14:creationId xmlns="" xmlns:p14="http://schemas.microsoft.com/office/powerpoint/2010/main" val="2004345495"/>
      </p:ext>
    </p:extLst>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DCD54FC0-3DAF-4640-9CBF-DC9D10E2E687}" type="datetimeFigureOut">
              <a:rPr lang="tr-TR" smtClean="0"/>
              <a:pPr/>
              <a:t>16.04.2014</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BB0772EA-23BE-4471-9226-4DD275AF016A}" type="slidenum">
              <a:rPr lang="tr-TR" smtClean="0"/>
              <a:pPr/>
              <a:t>‹#›</a:t>
            </a:fld>
            <a:endParaRPr lang="tr-TR"/>
          </a:p>
        </p:txBody>
      </p:sp>
    </p:spTree>
    <p:extLst>
      <p:ext uri="{BB962C8B-B14F-4D97-AF65-F5344CB8AC3E}">
        <p14:creationId xmlns="" xmlns:p14="http://schemas.microsoft.com/office/powerpoint/2010/main" val="1639821626"/>
      </p:ext>
    </p:extLst>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smtClean="0"/>
              <a:t>Asıl başlık stili için tıklatın</a:t>
            </a:r>
            <a:endParaRPr lang="tr-T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DCD54FC0-3DAF-4640-9CBF-DC9D10E2E687}" type="datetimeFigureOut">
              <a:rPr lang="tr-TR" smtClean="0"/>
              <a:pPr/>
              <a:t>16.04.2014</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BB0772EA-23BE-4471-9226-4DD275AF016A}" type="slidenum">
              <a:rPr lang="tr-TR" smtClean="0"/>
              <a:pPr/>
              <a:t>‹#›</a:t>
            </a:fld>
            <a:endParaRPr lang="tr-TR"/>
          </a:p>
        </p:txBody>
      </p:sp>
    </p:spTree>
    <p:extLst>
      <p:ext uri="{BB962C8B-B14F-4D97-AF65-F5344CB8AC3E}">
        <p14:creationId xmlns="" xmlns:p14="http://schemas.microsoft.com/office/powerpoint/2010/main" val="3742160068"/>
      </p:ext>
    </p:extLst>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838200" y="1825625"/>
            <a:ext cx="5181600" cy="435133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6172200" y="1825625"/>
            <a:ext cx="5181600" cy="435133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DCD54FC0-3DAF-4640-9CBF-DC9D10E2E687}" type="datetimeFigureOut">
              <a:rPr lang="tr-TR" smtClean="0"/>
              <a:pPr/>
              <a:t>16.04.2014</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BB0772EA-23BE-4471-9226-4DD275AF016A}" type="slidenum">
              <a:rPr lang="tr-TR" smtClean="0"/>
              <a:pPr/>
              <a:t>‹#›</a:t>
            </a:fld>
            <a:endParaRPr lang="tr-TR"/>
          </a:p>
        </p:txBody>
      </p:sp>
    </p:spTree>
    <p:extLst>
      <p:ext uri="{BB962C8B-B14F-4D97-AF65-F5344CB8AC3E}">
        <p14:creationId xmlns="" xmlns:p14="http://schemas.microsoft.com/office/powerpoint/2010/main" val="2644637205"/>
      </p:ext>
    </p:extLst>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smtClean="0"/>
              <a:t>Asıl başlık stili için tıklatın</a:t>
            </a:r>
            <a:endParaRPr lang="tr-T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839788" y="2505075"/>
            <a:ext cx="5157787" cy="36845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6172200" y="2505075"/>
            <a:ext cx="5183188" cy="36845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DCD54FC0-3DAF-4640-9CBF-DC9D10E2E687}" type="datetimeFigureOut">
              <a:rPr lang="tr-TR" smtClean="0"/>
              <a:pPr/>
              <a:t>16.04.2014</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BB0772EA-23BE-4471-9226-4DD275AF016A}" type="slidenum">
              <a:rPr lang="tr-TR" smtClean="0"/>
              <a:pPr/>
              <a:t>‹#›</a:t>
            </a:fld>
            <a:endParaRPr lang="tr-TR"/>
          </a:p>
        </p:txBody>
      </p:sp>
    </p:spTree>
    <p:extLst>
      <p:ext uri="{BB962C8B-B14F-4D97-AF65-F5344CB8AC3E}">
        <p14:creationId xmlns="" xmlns:p14="http://schemas.microsoft.com/office/powerpoint/2010/main" val="1606238386"/>
      </p:ext>
    </p:extLst>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DCD54FC0-3DAF-4640-9CBF-DC9D10E2E687}" type="datetimeFigureOut">
              <a:rPr lang="tr-TR" smtClean="0"/>
              <a:pPr/>
              <a:t>16.04.2014</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BB0772EA-23BE-4471-9226-4DD275AF016A}" type="slidenum">
              <a:rPr lang="tr-TR" smtClean="0"/>
              <a:pPr/>
              <a:t>‹#›</a:t>
            </a:fld>
            <a:endParaRPr lang="tr-TR"/>
          </a:p>
        </p:txBody>
      </p:sp>
    </p:spTree>
    <p:extLst>
      <p:ext uri="{BB962C8B-B14F-4D97-AF65-F5344CB8AC3E}">
        <p14:creationId xmlns="" xmlns:p14="http://schemas.microsoft.com/office/powerpoint/2010/main" val="963052814"/>
      </p:ext>
    </p:extLst>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DCD54FC0-3DAF-4640-9CBF-DC9D10E2E687}" type="datetimeFigureOut">
              <a:rPr lang="tr-TR" smtClean="0"/>
              <a:pPr/>
              <a:t>16.04.2014</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BB0772EA-23BE-4471-9226-4DD275AF016A}" type="slidenum">
              <a:rPr lang="tr-TR" smtClean="0"/>
              <a:pPr/>
              <a:t>‹#›</a:t>
            </a:fld>
            <a:endParaRPr lang="tr-TR"/>
          </a:p>
        </p:txBody>
      </p:sp>
    </p:spTree>
    <p:extLst>
      <p:ext uri="{BB962C8B-B14F-4D97-AF65-F5344CB8AC3E}">
        <p14:creationId xmlns="" xmlns:p14="http://schemas.microsoft.com/office/powerpoint/2010/main" val="213599536"/>
      </p:ext>
    </p:extLst>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DCD54FC0-3DAF-4640-9CBF-DC9D10E2E687}" type="datetimeFigureOut">
              <a:rPr lang="tr-TR" smtClean="0"/>
              <a:pPr/>
              <a:t>16.04.2014</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BB0772EA-23BE-4471-9226-4DD275AF016A}" type="slidenum">
              <a:rPr lang="tr-TR" smtClean="0"/>
              <a:pPr/>
              <a:t>‹#›</a:t>
            </a:fld>
            <a:endParaRPr lang="tr-TR"/>
          </a:p>
        </p:txBody>
      </p:sp>
    </p:spTree>
    <p:extLst>
      <p:ext uri="{BB962C8B-B14F-4D97-AF65-F5344CB8AC3E}">
        <p14:creationId xmlns="" xmlns:p14="http://schemas.microsoft.com/office/powerpoint/2010/main" val="1430516558"/>
      </p:ext>
    </p:extLst>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DCD54FC0-3DAF-4640-9CBF-DC9D10E2E687}" type="datetimeFigureOut">
              <a:rPr lang="tr-TR" smtClean="0"/>
              <a:pPr/>
              <a:t>16.04.2014</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BB0772EA-23BE-4471-9226-4DD275AF016A}" type="slidenum">
              <a:rPr lang="tr-TR" smtClean="0"/>
              <a:pPr/>
              <a:t>‹#›</a:t>
            </a:fld>
            <a:endParaRPr lang="tr-TR"/>
          </a:p>
        </p:txBody>
      </p:sp>
    </p:spTree>
    <p:extLst>
      <p:ext uri="{BB962C8B-B14F-4D97-AF65-F5344CB8AC3E}">
        <p14:creationId xmlns="" xmlns:p14="http://schemas.microsoft.com/office/powerpoint/2010/main" val="3183014354"/>
      </p:ext>
    </p:extLst>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D54FC0-3DAF-4640-9CBF-DC9D10E2E687}" type="datetimeFigureOut">
              <a:rPr lang="tr-TR" smtClean="0"/>
              <a:pPr/>
              <a:t>16.04.2014</a:t>
            </a:fld>
            <a:endParaRPr lang="tr-TR"/>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B0772EA-23BE-4471-9226-4DD275AF016A}" type="slidenum">
              <a:rPr lang="tr-TR" smtClean="0"/>
              <a:pPr/>
              <a:t>‹#›</a:t>
            </a:fld>
            <a:endParaRPr lang="tr-TR"/>
          </a:p>
        </p:txBody>
      </p:sp>
    </p:spTree>
    <p:extLst>
      <p:ext uri="{BB962C8B-B14F-4D97-AF65-F5344CB8AC3E}">
        <p14:creationId xmlns="" xmlns:p14="http://schemas.microsoft.com/office/powerpoint/2010/main" val="31356075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dersimiz.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p:txBody>
          <a:bodyPr/>
          <a:lstStyle/>
          <a:p>
            <a:r>
              <a:rPr lang="tr-TR" b="1" dirty="0" smtClean="0">
                <a:solidFill>
                  <a:srgbClr val="FF0000"/>
                </a:solidFill>
                <a:latin typeface="Comic Sans MS" panose="030F0702030302020204" pitchFamily="66" charset="0"/>
              </a:rPr>
              <a:t>ATLAMALAR </a:t>
            </a:r>
            <a:r>
              <a:rPr lang="tr-TR" b="1" dirty="0" smtClean="0">
                <a:solidFill>
                  <a:srgbClr val="FF0000"/>
                </a:solidFill>
                <a:latin typeface="Comic Sans MS" panose="030F0702030302020204" pitchFamily="66" charset="0"/>
                <a:hlinkClick r:id="rId2"/>
              </a:rPr>
              <a:t>www.</a:t>
            </a:r>
            <a:r>
              <a:rPr lang="tr-TR" b="1" dirty="0" err="1" smtClean="0">
                <a:solidFill>
                  <a:srgbClr val="FF0000"/>
                </a:solidFill>
                <a:latin typeface="Comic Sans MS" panose="030F0702030302020204" pitchFamily="66" charset="0"/>
                <a:hlinkClick r:id="rId2"/>
              </a:rPr>
              <a:t>sorubak</a:t>
            </a:r>
            <a:r>
              <a:rPr lang="tr-TR" b="1" dirty="0" smtClean="0">
                <a:solidFill>
                  <a:srgbClr val="FF0000"/>
                </a:solidFill>
                <a:latin typeface="Comic Sans MS" panose="030F0702030302020204" pitchFamily="66" charset="0"/>
                <a:hlinkClick r:id="rId2"/>
              </a:rPr>
              <a:t>.com</a:t>
            </a:r>
            <a:r>
              <a:rPr lang="tr-TR" b="1" dirty="0" smtClean="0">
                <a:solidFill>
                  <a:srgbClr val="FF0000"/>
                </a:solidFill>
                <a:latin typeface="Comic Sans MS" panose="030F0702030302020204" pitchFamily="66" charset="0"/>
              </a:rPr>
              <a:t> </a:t>
            </a:r>
            <a:endParaRPr lang="tr-TR" b="1" dirty="0">
              <a:solidFill>
                <a:srgbClr val="FF0000"/>
              </a:solidFill>
              <a:latin typeface="Comic Sans MS" panose="030F0702030302020204" pitchFamily="66" charset="0"/>
            </a:endParaRPr>
          </a:p>
        </p:txBody>
      </p:sp>
    </p:spTree>
    <p:extLst>
      <p:ext uri="{BB962C8B-B14F-4D97-AF65-F5344CB8AC3E}">
        <p14:creationId xmlns="" xmlns:p14="http://schemas.microsoft.com/office/powerpoint/2010/main" val="191069842"/>
      </p:ext>
    </p:extLst>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432211" y="1518014"/>
            <a:ext cx="5238750" cy="3933825"/>
          </a:xfrm>
        </p:spPr>
      </p:pic>
      <p:pic>
        <p:nvPicPr>
          <p:cNvPr id="5" name="Resim 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6837381" y="485438"/>
            <a:ext cx="3810000" cy="5715000"/>
          </a:xfrm>
          <a:prstGeom prst="rect">
            <a:avLst/>
          </a:prstGeom>
        </p:spPr>
      </p:pic>
    </p:spTree>
    <p:extLst>
      <p:ext uri="{BB962C8B-B14F-4D97-AF65-F5344CB8AC3E}">
        <p14:creationId xmlns="" xmlns:p14="http://schemas.microsoft.com/office/powerpoint/2010/main" val="3042426644"/>
      </p:ext>
    </p:extLst>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smtClean="0">
                <a:solidFill>
                  <a:srgbClr val="7030A0"/>
                </a:solidFill>
                <a:latin typeface="Comic Sans MS" panose="030F0702030302020204" pitchFamily="66" charset="0"/>
              </a:rPr>
              <a:t>HAZIRLAYANLAR</a:t>
            </a:r>
            <a:endParaRPr lang="tr-TR" b="1" dirty="0">
              <a:solidFill>
                <a:srgbClr val="7030A0"/>
              </a:solidFill>
              <a:latin typeface="Comic Sans MS" panose="030F0702030302020204" pitchFamily="66" charset="0"/>
            </a:endParaRPr>
          </a:p>
        </p:txBody>
      </p:sp>
      <p:sp>
        <p:nvSpPr>
          <p:cNvPr id="3" name="İçerik Yer Tutucusu 2"/>
          <p:cNvSpPr>
            <a:spLocks noGrp="1"/>
          </p:cNvSpPr>
          <p:nvPr>
            <p:ph idx="1"/>
          </p:nvPr>
        </p:nvSpPr>
        <p:spPr/>
        <p:txBody>
          <a:bodyPr>
            <a:normAutofit/>
          </a:bodyPr>
          <a:lstStyle/>
          <a:p>
            <a:r>
              <a:rPr lang="tr-TR" sz="4800" b="1" dirty="0" smtClean="0">
                <a:solidFill>
                  <a:srgbClr val="7030A0"/>
                </a:solidFill>
                <a:latin typeface="Comic Sans MS" panose="030F0702030302020204" pitchFamily="66" charset="0"/>
              </a:rPr>
              <a:t>MERVE ALATAŞ</a:t>
            </a:r>
          </a:p>
          <a:p>
            <a:r>
              <a:rPr lang="tr-TR" sz="4800" b="1" dirty="0" smtClean="0">
                <a:solidFill>
                  <a:srgbClr val="7030A0"/>
                </a:solidFill>
                <a:latin typeface="Comic Sans MS" panose="030F0702030302020204" pitchFamily="66" charset="0"/>
              </a:rPr>
              <a:t>ZEHRA YANIÇ</a:t>
            </a:r>
          </a:p>
          <a:p>
            <a:r>
              <a:rPr lang="tr-TR" sz="4800" b="1" dirty="0" smtClean="0">
                <a:solidFill>
                  <a:srgbClr val="7030A0"/>
                </a:solidFill>
                <a:latin typeface="Comic Sans MS" panose="030F0702030302020204" pitchFamily="66" charset="0"/>
              </a:rPr>
              <a:t>ELİF ÜRE</a:t>
            </a:r>
          </a:p>
          <a:p>
            <a:r>
              <a:rPr lang="tr-TR" sz="4800" b="1" dirty="0" smtClean="0">
                <a:solidFill>
                  <a:srgbClr val="7030A0"/>
                </a:solidFill>
                <a:latin typeface="Comic Sans MS" panose="030F0702030302020204" pitchFamily="66" charset="0"/>
              </a:rPr>
              <a:t>FATMA KÜRKÇÜ</a:t>
            </a:r>
          </a:p>
          <a:p>
            <a:r>
              <a:rPr lang="tr-TR" sz="4800" b="1" smtClean="0">
                <a:solidFill>
                  <a:srgbClr val="7030A0"/>
                </a:solidFill>
                <a:latin typeface="Comic Sans MS" panose="030F0702030302020204" pitchFamily="66" charset="0"/>
              </a:rPr>
              <a:t>Dersimiz.com</a:t>
            </a:r>
            <a:endParaRPr lang="tr-TR" sz="4800" b="1" dirty="0">
              <a:solidFill>
                <a:srgbClr val="7030A0"/>
              </a:solidFill>
              <a:latin typeface="Comic Sans MS" panose="030F0702030302020204" pitchFamily="66" charset="0"/>
            </a:endParaRPr>
          </a:p>
        </p:txBody>
      </p:sp>
      <p:pic>
        <p:nvPicPr>
          <p:cNvPr id="4" name="Resim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6729805" y="0"/>
            <a:ext cx="4623995" cy="6858000"/>
          </a:xfrm>
          <a:prstGeom prst="rect">
            <a:avLst/>
          </a:prstGeom>
        </p:spPr>
      </p:pic>
    </p:spTree>
    <p:extLst>
      <p:ext uri="{BB962C8B-B14F-4D97-AF65-F5344CB8AC3E}">
        <p14:creationId xmlns="" xmlns:p14="http://schemas.microsoft.com/office/powerpoint/2010/main" val="173109478"/>
      </p:ext>
    </p:extLst>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smtClean="0">
                <a:solidFill>
                  <a:srgbClr val="92D050"/>
                </a:solidFill>
                <a:latin typeface="Comic Sans MS" panose="030F0702030302020204" pitchFamily="66" charset="0"/>
              </a:rPr>
              <a:t>UZUN ATLAMA</a:t>
            </a:r>
            <a:endParaRPr lang="tr-TR" b="1" dirty="0">
              <a:solidFill>
                <a:srgbClr val="92D050"/>
              </a:solidFill>
              <a:latin typeface="Comic Sans MS" panose="030F0702030302020204" pitchFamily="66" charset="0"/>
            </a:endParaRPr>
          </a:p>
        </p:txBody>
      </p:sp>
      <p:sp>
        <p:nvSpPr>
          <p:cNvPr id="3" name="İçerik Yer Tutucusu 2"/>
          <p:cNvSpPr>
            <a:spLocks noGrp="1"/>
          </p:cNvSpPr>
          <p:nvPr>
            <p:ph idx="1"/>
          </p:nvPr>
        </p:nvSpPr>
        <p:spPr/>
        <p:txBody>
          <a:bodyPr/>
          <a:lstStyle/>
          <a:p>
            <a:r>
              <a:rPr lang="tr-TR" dirty="0" smtClean="0">
                <a:solidFill>
                  <a:srgbClr val="92D050"/>
                </a:solidFill>
                <a:effectLst/>
                <a:latin typeface="Comic Sans MS" panose="030F0702030302020204" pitchFamily="66" charset="0"/>
              </a:rPr>
              <a:t>Uzun atlama, atletizmin atlama branşına ait bir daldır. Atlet, yaklaşık 30-45 metre mesafeden hızlanarak, 30 cm genişliğindeki bir basma tahtasına basarak atlayışını yapar. Tahtanın 20 </a:t>
            </a:r>
            <a:r>
              <a:rPr lang="tr-TR" dirty="0" err="1" smtClean="0">
                <a:solidFill>
                  <a:srgbClr val="92D050"/>
                </a:solidFill>
                <a:effectLst/>
                <a:latin typeface="Comic Sans MS" panose="030F0702030302020204" pitchFamily="66" charset="0"/>
              </a:rPr>
              <a:t>cm’lik</a:t>
            </a:r>
            <a:r>
              <a:rPr lang="tr-TR" dirty="0" smtClean="0">
                <a:solidFill>
                  <a:srgbClr val="92D050"/>
                </a:solidFill>
                <a:effectLst/>
                <a:latin typeface="Comic Sans MS" panose="030F0702030302020204" pitchFamily="66" charset="0"/>
              </a:rPr>
              <a:t> beyaz bölümü basış alanı olup 10 </a:t>
            </a:r>
            <a:r>
              <a:rPr lang="tr-TR" dirty="0" err="1" smtClean="0">
                <a:solidFill>
                  <a:srgbClr val="92D050"/>
                </a:solidFill>
                <a:effectLst/>
                <a:latin typeface="Comic Sans MS" panose="030F0702030302020204" pitchFamily="66" charset="0"/>
              </a:rPr>
              <a:t>cm’lik</a:t>
            </a:r>
            <a:r>
              <a:rPr lang="tr-TR" dirty="0" smtClean="0">
                <a:solidFill>
                  <a:srgbClr val="92D050"/>
                </a:solidFill>
                <a:effectLst/>
                <a:latin typeface="Comic Sans MS" panose="030F0702030302020204" pitchFamily="66" charset="0"/>
              </a:rPr>
              <a:t> alanı ise kırmızıdır. Kırmızı alana basış faul olur. Dünya rekoru 8.95 metrelik atlayışıyla Mike </a:t>
            </a:r>
            <a:r>
              <a:rPr lang="tr-TR" dirty="0" err="1" smtClean="0">
                <a:solidFill>
                  <a:srgbClr val="92D050"/>
                </a:solidFill>
                <a:effectLst/>
                <a:latin typeface="Comic Sans MS" panose="030F0702030302020204" pitchFamily="66" charset="0"/>
              </a:rPr>
              <a:t>Powell'a</a:t>
            </a:r>
            <a:r>
              <a:rPr lang="tr-TR" dirty="0" smtClean="0">
                <a:solidFill>
                  <a:srgbClr val="92D050"/>
                </a:solidFill>
                <a:effectLst/>
                <a:latin typeface="Comic Sans MS" panose="030F0702030302020204" pitchFamily="66" charset="0"/>
              </a:rPr>
              <a:t> aittir. Atletler için hız, çeviklik ve güç kullanımının oldukça yoğun olduğu bir daldır. Bu daldaki müsabakalar 1896 yılındaki ilk modern Olimpiyatlardan beri yapılmaktadır.</a:t>
            </a:r>
            <a:endParaRPr lang="tr-TR" dirty="0">
              <a:solidFill>
                <a:srgbClr val="92D050"/>
              </a:solidFill>
              <a:latin typeface="Comic Sans MS" panose="030F0702030302020204" pitchFamily="66" charset="0"/>
            </a:endParaRPr>
          </a:p>
        </p:txBody>
      </p:sp>
    </p:spTree>
    <p:extLst>
      <p:ext uri="{BB962C8B-B14F-4D97-AF65-F5344CB8AC3E}">
        <p14:creationId xmlns="" xmlns:p14="http://schemas.microsoft.com/office/powerpoint/2010/main" val="3847501257"/>
      </p:ext>
    </p:extLst>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4" name="İçerik Yer Tutucusu 3">
            <a:hlinkClick r:id="rId2"/>
          </p:cNvPr>
          <p:cNvPicPr>
            <a:picLocks noGrp="1" noChangeAspect="1"/>
          </p:cNvPicPr>
          <p:nvPr>
            <p:ph idx="1"/>
          </p:nvPr>
        </p:nvPicPr>
        <p:blipFill>
          <a:blip r:embed="rId3" cstate="print">
            <a:extLst>
              <a:ext uri="{28A0092B-C50C-407E-A947-70E740481C1C}">
                <a14:useLocalDpi xmlns="" xmlns:a14="http://schemas.microsoft.com/office/drawing/2010/main" val="0"/>
              </a:ext>
            </a:extLst>
          </a:blip>
          <a:stretch>
            <a:fillRect/>
          </a:stretch>
        </p:blipFill>
        <p:spPr>
          <a:xfrm>
            <a:off x="0" y="0"/>
            <a:ext cx="12191999" cy="6858000"/>
          </a:xfrm>
        </p:spPr>
      </p:pic>
    </p:spTree>
    <p:extLst>
      <p:ext uri="{BB962C8B-B14F-4D97-AF65-F5344CB8AC3E}">
        <p14:creationId xmlns="" xmlns:p14="http://schemas.microsoft.com/office/powerpoint/2010/main" val="1372665963"/>
      </p:ext>
    </p:extLst>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0" y="0"/>
            <a:ext cx="12192000" cy="6858000"/>
          </a:xfrm>
        </p:spPr>
      </p:pic>
    </p:spTree>
    <p:extLst>
      <p:ext uri="{BB962C8B-B14F-4D97-AF65-F5344CB8AC3E}">
        <p14:creationId xmlns="" xmlns:p14="http://schemas.microsoft.com/office/powerpoint/2010/main" val="524102440"/>
      </p:ext>
    </p:extLst>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smtClean="0">
                <a:solidFill>
                  <a:srgbClr val="92D050"/>
                </a:solidFill>
                <a:latin typeface="Comic Sans MS" panose="030F0702030302020204" pitchFamily="66" charset="0"/>
              </a:rPr>
              <a:t>ÜÇ ADIM ATLAMA</a:t>
            </a:r>
            <a:endParaRPr lang="tr-TR" b="1" dirty="0">
              <a:solidFill>
                <a:srgbClr val="92D050"/>
              </a:solidFill>
              <a:latin typeface="Comic Sans MS" panose="030F0702030302020204" pitchFamily="66" charset="0"/>
            </a:endParaRPr>
          </a:p>
        </p:txBody>
      </p:sp>
      <p:sp>
        <p:nvSpPr>
          <p:cNvPr id="3" name="İçerik Yer Tutucusu 2"/>
          <p:cNvSpPr>
            <a:spLocks noGrp="1"/>
          </p:cNvSpPr>
          <p:nvPr>
            <p:ph idx="1"/>
          </p:nvPr>
        </p:nvSpPr>
        <p:spPr/>
        <p:txBody>
          <a:bodyPr/>
          <a:lstStyle/>
          <a:p>
            <a:r>
              <a:rPr lang="tr-TR" dirty="0" smtClean="0">
                <a:solidFill>
                  <a:srgbClr val="92D050"/>
                </a:solidFill>
                <a:effectLst/>
                <a:latin typeface="Comic Sans MS" panose="030F0702030302020204" pitchFamily="66" charset="0"/>
              </a:rPr>
              <a:t>3 adım atlama, atletizmin bir dalıdır. Yeterince hızlanabilmek ve 10 santimetrelik sıçrama tahtasından, olabildiğince uzağa fırlayabilmek gerekir. Üç adım atlamanın, adından da anlaşılacağı gibi, üç aşaması vardır. Atletin yükseldiği ayağının üstüne düştüğü ilk adım; ağırlığını öbür ayağına kaydırdığı ikinci adım ve atlayış.</a:t>
            </a:r>
            <a:endParaRPr lang="tr-TR" dirty="0">
              <a:solidFill>
                <a:srgbClr val="92D050"/>
              </a:solidFill>
              <a:latin typeface="Comic Sans MS" panose="030F0702030302020204" pitchFamily="66" charset="0"/>
            </a:endParaRPr>
          </a:p>
        </p:txBody>
      </p:sp>
    </p:spTree>
    <p:extLst>
      <p:ext uri="{BB962C8B-B14F-4D97-AF65-F5344CB8AC3E}">
        <p14:creationId xmlns="" xmlns:p14="http://schemas.microsoft.com/office/powerpoint/2010/main" val="3783578150"/>
      </p:ext>
    </p:extLst>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2963372" y="3820494"/>
            <a:ext cx="5406073" cy="2732859"/>
          </a:xfrm>
        </p:spPr>
      </p:pic>
      <p:pic>
        <p:nvPicPr>
          <p:cNvPr id="5" name="Resim 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808908" y="365125"/>
            <a:ext cx="5715000" cy="3219450"/>
          </a:xfrm>
          <a:prstGeom prst="rect">
            <a:avLst/>
          </a:prstGeom>
        </p:spPr>
      </p:pic>
    </p:spTree>
    <p:extLst>
      <p:ext uri="{BB962C8B-B14F-4D97-AF65-F5344CB8AC3E}">
        <p14:creationId xmlns="" xmlns:p14="http://schemas.microsoft.com/office/powerpoint/2010/main" val="2852368558"/>
      </p:ext>
    </p:extLst>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smtClean="0">
                <a:solidFill>
                  <a:srgbClr val="92D050"/>
                </a:solidFill>
                <a:latin typeface="Comic Sans MS" panose="030F0702030302020204" pitchFamily="66" charset="0"/>
              </a:rPr>
              <a:t>YÜKSEK ATLAMA</a:t>
            </a:r>
            <a:endParaRPr lang="tr-TR" b="1" dirty="0">
              <a:solidFill>
                <a:srgbClr val="92D050"/>
              </a:solidFill>
              <a:latin typeface="Comic Sans MS" panose="030F0702030302020204" pitchFamily="66" charset="0"/>
            </a:endParaRPr>
          </a:p>
        </p:txBody>
      </p:sp>
      <p:sp>
        <p:nvSpPr>
          <p:cNvPr id="3" name="İçerik Yer Tutucusu 2"/>
          <p:cNvSpPr>
            <a:spLocks noGrp="1"/>
          </p:cNvSpPr>
          <p:nvPr>
            <p:ph idx="1"/>
          </p:nvPr>
        </p:nvSpPr>
        <p:spPr/>
        <p:txBody>
          <a:bodyPr>
            <a:normAutofit lnSpcReduction="10000"/>
          </a:bodyPr>
          <a:lstStyle/>
          <a:p>
            <a:r>
              <a:rPr lang="tr-TR" dirty="0" smtClean="0">
                <a:solidFill>
                  <a:srgbClr val="92D050"/>
                </a:solidFill>
                <a:effectLst/>
                <a:latin typeface="Comic Sans MS" panose="030F0702030302020204" pitchFamily="66" charset="0"/>
              </a:rPr>
              <a:t>Yüksek atlama atletizmin bir dalıdır. Koşarak hız kazandıktan sonra sağlam iki dik sehpanın arasındaki çıtanın üzerinden atlayarak yapılır. Bu atlamada prensip vücudun çıtanın üzerinden düşürmeden geçmesidir.</a:t>
            </a:r>
          </a:p>
          <a:p>
            <a:r>
              <a:rPr lang="tr-TR" dirty="0" smtClean="0">
                <a:solidFill>
                  <a:srgbClr val="92D050"/>
                </a:solidFill>
                <a:effectLst/>
                <a:latin typeface="Comic Sans MS" panose="030F0702030302020204" pitchFamily="66" charset="0"/>
              </a:rPr>
              <a:t>Yüksek atlamayı diğer yarışmalardan ayıran özellikler üç tanedir. Birincisi mesafe dikey olarak ölçülür, ikincisi başarı ve başarısızlık belirli bir yükseklikteki çıtayı aşmaya bağlıdır, üçüncüsü ise atlet başarılı olduğu sürece sayısız deneme hakkına sahiptir. Bu spor dalında başarılı olmak için, bacak </a:t>
            </a:r>
            <a:r>
              <a:rPr lang="tr-TR" dirty="0" err="1" smtClean="0">
                <a:solidFill>
                  <a:srgbClr val="92D050"/>
                </a:solidFill>
                <a:effectLst/>
                <a:latin typeface="Comic Sans MS" panose="030F0702030302020204" pitchFamily="66" charset="0"/>
              </a:rPr>
              <a:t>adelelerinin</a:t>
            </a:r>
            <a:r>
              <a:rPr lang="tr-TR" dirty="0" smtClean="0">
                <a:solidFill>
                  <a:srgbClr val="92D050"/>
                </a:solidFill>
                <a:effectLst/>
                <a:latin typeface="Comic Sans MS" panose="030F0702030302020204" pitchFamily="66" charset="0"/>
              </a:rPr>
              <a:t> doğal bir </a:t>
            </a:r>
            <a:r>
              <a:rPr lang="tr-TR" dirty="0" err="1" smtClean="0">
                <a:solidFill>
                  <a:srgbClr val="92D050"/>
                </a:solidFill>
                <a:effectLst/>
                <a:latin typeface="Comic Sans MS" panose="030F0702030302020204" pitchFamily="66" charset="0"/>
              </a:rPr>
              <a:t>yaylılık</a:t>
            </a:r>
            <a:r>
              <a:rPr lang="tr-TR" dirty="0" smtClean="0">
                <a:solidFill>
                  <a:srgbClr val="92D050"/>
                </a:solidFill>
                <a:effectLst/>
                <a:latin typeface="Comic Sans MS" panose="030F0702030302020204" pitchFamily="66" charset="0"/>
              </a:rPr>
              <a:t> ve tempo kuvvetine sahip olması, vücudun dirençli ve uyumlu olması gerekir. Boy faktörü sanıldığının tersine avantaj oluşturmaz.</a:t>
            </a:r>
          </a:p>
          <a:p>
            <a:endParaRPr lang="tr-TR" dirty="0">
              <a:solidFill>
                <a:srgbClr val="92D050"/>
              </a:solidFill>
              <a:latin typeface="Comic Sans MS" panose="030F0702030302020204" pitchFamily="66" charset="0"/>
            </a:endParaRPr>
          </a:p>
        </p:txBody>
      </p:sp>
    </p:spTree>
    <p:extLst>
      <p:ext uri="{BB962C8B-B14F-4D97-AF65-F5344CB8AC3E}">
        <p14:creationId xmlns="" xmlns:p14="http://schemas.microsoft.com/office/powerpoint/2010/main" val="1246174690"/>
      </p:ext>
    </p:extLst>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236669" y="1027906"/>
            <a:ext cx="5604734" cy="4471147"/>
          </a:xfrm>
        </p:spPr>
      </p:pic>
      <p:pic>
        <p:nvPicPr>
          <p:cNvPr id="5" name="Resim 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6481258" y="1118795"/>
            <a:ext cx="5040182" cy="4380258"/>
          </a:xfrm>
          <a:prstGeom prst="rect">
            <a:avLst/>
          </a:prstGeom>
        </p:spPr>
      </p:pic>
    </p:spTree>
    <p:extLst>
      <p:ext uri="{BB962C8B-B14F-4D97-AF65-F5344CB8AC3E}">
        <p14:creationId xmlns="" xmlns:p14="http://schemas.microsoft.com/office/powerpoint/2010/main" val="3925093478"/>
      </p:ext>
    </p:extLst>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smtClean="0">
                <a:solidFill>
                  <a:srgbClr val="92D050"/>
                </a:solidFill>
                <a:latin typeface="Comic Sans MS" panose="030F0702030302020204" pitchFamily="66" charset="0"/>
              </a:rPr>
              <a:t>SIRIKLA YÜKSEK ATLAMA</a:t>
            </a:r>
            <a:endParaRPr lang="tr-TR" b="1" dirty="0">
              <a:solidFill>
                <a:srgbClr val="92D050"/>
              </a:solidFill>
              <a:latin typeface="Comic Sans MS" panose="030F0702030302020204" pitchFamily="66" charset="0"/>
            </a:endParaRPr>
          </a:p>
        </p:txBody>
      </p:sp>
      <p:sp>
        <p:nvSpPr>
          <p:cNvPr id="3" name="İçerik Yer Tutucusu 2"/>
          <p:cNvSpPr>
            <a:spLocks noGrp="1"/>
          </p:cNvSpPr>
          <p:nvPr>
            <p:ph idx="1"/>
          </p:nvPr>
        </p:nvSpPr>
        <p:spPr/>
        <p:txBody>
          <a:bodyPr/>
          <a:lstStyle/>
          <a:p>
            <a:r>
              <a:rPr lang="tr-TR" b="1" dirty="0" smtClean="0">
                <a:solidFill>
                  <a:srgbClr val="92D050"/>
                </a:solidFill>
                <a:effectLst/>
                <a:latin typeface="Comic Sans MS" panose="030F0702030302020204" pitchFamily="66" charset="0"/>
              </a:rPr>
              <a:t>1961 yılına kadar, sırıkla yüksek atlamanın gerek eğitim öğretim çalışmaları ve gerekse yarışmaları, metal veya bambu kamışı sırıklar ile yapılırdı. Bu gün sırığın temel öğretim çalışmaları hariç tüm yarışmalar, bükülebilen fiberglas sırıklar ile yapılmakta olup Dünya ve Olimpiyat rekorları bu sırıklarla kırılmaktadır. Günümüzde sırıkla atlama, atlama noktasına 45 metre uzunluğundaki bir pistten koşularak yapılır.</a:t>
            </a:r>
            <a:r>
              <a:rPr lang="tr-TR" b="1" dirty="0">
                <a:solidFill>
                  <a:srgbClr val="92D050"/>
                </a:solidFill>
                <a:latin typeface="Comic Sans MS" panose="030F0702030302020204" pitchFamily="66" charset="0"/>
              </a:rPr>
              <a:t> Atletler yaklaşık 5 m uzunluğunda, 2 kg ağırlığında, cam elyaflı </a:t>
            </a:r>
            <a:r>
              <a:rPr lang="tr-TR" b="1" dirty="0" smtClean="0">
                <a:solidFill>
                  <a:srgbClr val="92D050"/>
                </a:solidFill>
                <a:latin typeface="Comic Sans MS" panose="030F0702030302020204" pitchFamily="66" charset="0"/>
              </a:rPr>
              <a:t>fiberglas </a:t>
            </a:r>
            <a:r>
              <a:rPr lang="tr-TR" b="1" dirty="0">
                <a:solidFill>
                  <a:srgbClr val="92D050"/>
                </a:solidFill>
                <a:latin typeface="Comic Sans MS" panose="030F0702030302020204" pitchFamily="66" charset="0"/>
              </a:rPr>
              <a:t>sırık </a:t>
            </a:r>
            <a:r>
              <a:rPr lang="tr-TR" b="1" dirty="0" smtClean="0">
                <a:solidFill>
                  <a:srgbClr val="92D050"/>
                </a:solidFill>
                <a:latin typeface="Comic Sans MS" panose="030F0702030302020204" pitchFamily="66" charset="0"/>
              </a:rPr>
              <a:t>kullanırlar.</a:t>
            </a:r>
            <a:endParaRPr lang="tr-TR" b="1" dirty="0" smtClean="0">
              <a:solidFill>
                <a:srgbClr val="92D050"/>
              </a:solidFill>
              <a:effectLst/>
              <a:latin typeface="Comic Sans MS" panose="030F0702030302020204" pitchFamily="66" charset="0"/>
            </a:endParaRPr>
          </a:p>
        </p:txBody>
      </p:sp>
      <p:sp>
        <p:nvSpPr>
          <p:cNvPr id="4" name="Dikdörtgen 3"/>
          <p:cNvSpPr/>
          <p:nvPr/>
        </p:nvSpPr>
        <p:spPr>
          <a:xfrm>
            <a:off x="3048000" y="2967335"/>
            <a:ext cx="6096000" cy="369332"/>
          </a:xfrm>
          <a:prstGeom prst="rect">
            <a:avLst/>
          </a:prstGeom>
        </p:spPr>
        <p:txBody>
          <a:bodyPr>
            <a:spAutoFit/>
          </a:bodyPr>
          <a:lstStyle/>
          <a:p>
            <a:endParaRPr lang="tr-TR" dirty="0"/>
          </a:p>
        </p:txBody>
      </p:sp>
    </p:spTree>
    <p:extLst>
      <p:ext uri="{BB962C8B-B14F-4D97-AF65-F5344CB8AC3E}">
        <p14:creationId xmlns="" xmlns:p14="http://schemas.microsoft.com/office/powerpoint/2010/main" val="1737655923"/>
      </p:ext>
    </p:extLst>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TotalTime>
  <Words>330</Words>
  <Application>Microsoft Office PowerPoint</Application>
  <PresentationFormat>Özel</PresentationFormat>
  <Paragraphs>16</Paragraphs>
  <Slides>11</Slides>
  <Notes>0</Notes>
  <HiddenSlides>0</HiddenSlides>
  <MMClips>0</MMClips>
  <ScaleCrop>false</ScaleCrop>
  <HeadingPairs>
    <vt:vector size="4" baseType="variant">
      <vt:variant>
        <vt:lpstr>Tema</vt:lpstr>
      </vt:variant>
      <vt:variant>
        <vt:i4>1</vt:i4>
      </vt:variant>
      <vt:variant>
        <vt:lpstr>Slayt Başlıkları</vt:lpstr>
      </vt:variant>
      <vt:variant>
        <vt:i4>11</vt:i4>
      </vt:variant>
    </vt:vector>
  </HeadingPairs>
  <TitlesOfParts>
    <vt:vector size="12" baseType="lpstr">
      <vt:lpstr>Office Teması</vt:lpstr>
      <vt:lpstr>ATLAMALAR www.sorubak.com </vt:lpstr>
      <vt:lpstr>UZUN ATLAMA</vt:lpstr>
      <vt:lpstr>Slayt 3</vt:lpstr>
      <vt:lpstr>Slayt 4</vt:lpstr>
      <vt:lpstr>ÜÇ ADIM ATLAMA</vt:lpstr>
      <vt:lpstr>Slayt 6</vt:lpstr>
      <vt:lpstr>YÜKSEK ATLAMA</vt:lpstr>
      <vt:lpstr>Slayt 8</vt:lpstr>
      <vt:lpstr>SIRIKLA YÜKSEK ATLAMA</vt:lpstr>
      <vt:lpstr>Slayt 10</vt:lpstr>
      <vt:lpstr>HAZIRLAYANLAR</vt:lpstr>
    </vt:vector>
  </TitlesOfParts>
  <Manager>www.sorubak.com</Manager>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cp:keywords>www.sorubak.com</cp:keywords>
  <dc:description>www.sorubak.com</dc:description>
  <dcterms:created xsi:type="dcterms:W3CDTF">2013-12-01T15:55:30Z</dcterms:created>
  <dcterms:modified xsi:type="dcterms:W3CDTF">2014-04-16T15:16:43Z</dcterms:modified>
  <cp:category>www.sorubak.com</cp:category>
</cp:coreProperties>
</file>