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2" r:id="rId8"/>
    <p:sldId id="265" r:id="rId9"/>
    <p:sldId id="263" r:id="rId10"/>
    <p:sldId id="260" r:id="rId11"/>
    <p:sldId id="266" r:id="rId12"/>
    <p:sldId id="271" r:id="rId13"/>
    <p:sldId id="268" r:id="rId14"/>
    <p:sldId id="270" r:id="rId15"/>
    <p:sldId id="275" r:id="rId16"/>
    <p:sldId id="272" r:id="rId17"/>
    <p:sldId id="274" r:id="rId18"/>
    <p:sldId id="273" r:id="rId19"/>
    <p:sldId id="27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23.04.2014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haberpad.com/wp-content/uploads/2013/09/ucgen-fraktali-1024x86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025" y="0"/>
            <a:ext cx="6604249" cy="615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3962400" cy="2133600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HAZIRLAYAN:ELİFNUR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KONU:FRAKTALLAR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3962400" cy="2133600"/>
          </a:xfrm>
        </p:spPr>
        <p:txBody>
          <a:bodyPr>
            <a:normAutofit/>
          </a:bodyPr>
          <a:lstStyle/>
          <a:p>
            <a:r>
              <a:rPr lang="tr-TR" sz="5400" dirty="0" smtClean="0"/>
              <a:t>MATEMATİK FRAKTALLAR</a:t>
            </a:r>
            <a:endParaRPr lang="tr-TR" sz="5400" dirty="0"/>
          </a:p>
        </p:txBody>
      </p:sp>
      <p:pic>
        <p:nvPicPr>
          <p:cNvPr id="1026" name="Picture 2" descr="http://upload.wikimedia.org/wikipedia/commons/4/4f/Fractal_Brocco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77203">
            <a:off x="7264889" y="690265"/>
            <a:ext cx="1685768" cy="126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.blogcu.com/uploads/Leyla_farn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03055">
            <a:off x="7340976" y="3328065"/>
            <a:ext cx="1252538" cy="220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262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http://img.webme.com/pic/m/matemaatik/r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946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http://img.webme.com/pic/m/matematikcifatih/fraktal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4"/>
            <a:ext cx="8892480" cy="684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160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 descr="http://img.webme.com/pic/m/matematikcifatih/fraktal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9"/>
            <a:ext cx="8892480" cy="678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96897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http://img.webme.com/pic/m/matematikcifatih/fraktal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4876"/>
            <a:ext cx="8892480" cy="687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2666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http://img.webme.com/pic/m/matematikcifatih/fraktal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138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http://img.webme.com/pic/m/matematikcifatih/fraktal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9248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652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763688" y="620688"/>
            <a:ext cx="2819400" cy="5715000"/>
          </a:xfrm>
        </p:spPr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pic>
        <p:nvPicPr>
          <p:cNvPr id="16386" name="Picture 2" descr="http://img.webme.com/pic/m/matemaatik/fr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267"/>
            <a:ext cx="8892480" cy="683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3851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http://img.webme.com/pic/m/matemaatik/fr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173"/>
            <a:ext cx="8892480" cy="688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9555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http://img.webme.com/pic/m/matemaatik/fr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584"/>
            <a:ext cx="8892480" cy="680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1553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ncrypted-tbn1.gstatic.com/images?q=tbn:ANd9GcREXX6-ayn6cz5lFO2fExnH0xFlxh7QV4rRbGHYy4USPo1QZ836s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387" y="0"/>
            <a:ext cx="91763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323528" y="19337"/>
            <a:ext cx="7704856" cy="2311152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chemeClr val="bg1"/>
                </a:solidFill>
              </a:rPr>
              <a:t>İYİ ÇALIŞMALAR…</a:t>
            </a:r>
            <a:r>
              <a:rPr lang="tr-TR" sz="5400" dirty="0" smtClean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tr-TR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373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encrypted-tbn1.gstatic.com/images?q=tbn:ANd9GcSz2Iz9YuCSjnOt6tI3K0rVxxmG1DEJXHBFEhfqpkjQqT_2Sft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068961"/>
            <a:ext cx="3411835" cy="365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2.bp.blogspot.com/-xxIFX8XIw7M/UREAqORTjFI/AAAAAAAAVNo/31Hq9nLlwdE/s1600/frakt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98444">
            <a:off x="940472" y="2330542"/>
            <a:ext cx="3928836" cy="392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07504" y="-315416"/>
            <a:ext cx="8640960" cy="3384375"/>
          </a:xfrm>
        </p:spPr>
        <p:txBody>
          <a:bodyPr>
            <a:normAutofit/>
          </a:bodyPr>
          <a:lstStyle/>
          <a:p>
            <a:r>
              <a:rPr lang="tr-TR" sz="2400" dirty="0">
                <a:solidFill>
                  <a:schemeClr val="accent5">
                    <a:lumMod val="75000"/>
                  </a:schemeClr>
                </a:solidFill>
              </a:rPr>
              <a:t>Bir şeklin orantılı olarak küçültülmüş veya büyütülmüş modelleriyle inşa edilen örüntülere </a:t>
            </a: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</a:rPr>
              <a:t>fraktal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</a:rPr>
              <a:t> adı verilir. Halı veya kilim desenlerini, </a:t>
            </a: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</a:rPr>
              <a:t>pisagor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</a:rPr>
              <a:t> ağacını </a:t>
            </a: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</a:rPr>
              <a:t>fraktallara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</a:rPr>
              <a:t> örnek verebiliriz.Bir cismi oluşturan parçalar ya da bileşenlerin cismin tamamına benzemesi matematikte "</a:t>
            </a:r>
            <a:r>
              <a:rPr lang="tr-TR" sz="2400" dirty="0" err="1">
                <a:solidFill>
                  <a:schemeClr val="accent5">
                    <a:lumMod val="75000"/>
                  </a:schemeClr>
                </a:solidFill>
              </a:rPr>
              <a:t>fraktal</a:t>
            </a:r>
            <a:r>
              <a:rPr lang="tr-TR" sz="2400" dirty="0">
                <a:solidFill>
                  <a:schemeClr val="accent5">
                    <a:lumMod val="75000"/>
                  </a:schemeClr>
                </a:solidFill>
              </a:rPr>
              <a:t>" olarak adlandırılır.Düzensiz ayrıntılar ya da desenler giderek küçülen ölçeklerde tekrarlanır</a:t>
            </a:r>
            <a:r>
              <a:rPr lang="tr-TR" sz="2400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tr-TR" sz="2400" dirty="0" smtClean="0">
                <a:solidFill>
                  <a:schemeClr val="accent5">
                    <a:lumMod val="75000"/>
                  </a:schemeClr>
                </a:solidFill>
                <a:hlinkClick r:id="rId4"/>
              </a:rPr>
              <a:t>www.</a:t>
            </a:r>
            <a:r>
              <a:rPr lang="tr-TR" sz="2400" dirty="0" err="1" smtClean="0">
                <a:solidFill>
                  <a:schemeClr val="accent5">
                    <a:lumMod val="75000"/>
                  </a:schemeClr>
                </a:solidFill>
                <a:hlinkClick r:id="rId4"/>
              </a:rPr>
              <a:t>sorubak</a:t>
            </a:r>
            <a:r>
              <a:rPr lang="tr-TR" sz="2400" dirty="0" smtClean="0">
                <a:solidFill>
                  <a:schemeClr val="accent5">
                    <a:lumMod val="75000"/>
                  </a:schemeClr>
                </a:solidFill>
                <a:hlinkClick r:id="rId4"/>
              </a:rPr>
              <a:t>.com</a:t>
            </a:r>
            <a:r>
              <a:rPr lang="tr-TR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tr-TR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9468544" y="6309320"/>
            <a:ext cx="1207368" cy="78904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4059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843808" y="404664"/>
            <a:ext cx="3657600" cy="294927"/>
          </a:xfrm>
        </p:spPr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accent5">
                    <a:lumMod val="75000"/>
                  </a:schemeClr>
                </a:solidFill>
              </a:rPr>
              <a:t>ÖRNEKLER</a:t>
            </a:r>
            <a:endParaRPr lang="tr-TR" sz="4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 flipV="1">
            <a:off x="9540552" y="6165304"/>
            <a:ext cx="387896" cy="65112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pic>
        <p:nvPicPr>
          <p:cNvPr id="3074" name="Picture 2" descr="http://img.webme.com/pic/m/matematikcifatih/fraktal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496" y="0"/>
            <a:ext cx="91554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187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http://img.webme.com/pic/m/matemaatik/r1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108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http://img.webme.com/pic/m/matemaatik/r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4416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http://img.webme.com/pic/m/matemaatik/r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11" y="0"/>
            <a:ext cx="89691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2336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http://img.webme.com/pic/m/matemaatik/r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31"/>
            <a:ext cx="8964488" cy="684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4197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http://img.webme.com/pic/m/matemaatik/r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189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http://img.webme.com/pic/m/matemaatik/r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94" y="0"/>
            <a:ext cx="89433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473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eşik">
  <a:themeElements>
    <a:clrScheme name="Bileşik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Bileşik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leşi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32</Words>
  <Application>Microsoft Office PowerPoint</Application>
  <PresentationFormat>Ekran Gösterisi (4:3)</PresentationFormat>
  <Paragraphs>7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Bileşik</vt:lpstr>
      <vt:lpstr>MATEMATİK FRAKTALLAR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SORULAR</vt:lpstr>
      <vt:lpstr>Slayt 17</vt:lpstr>
      <vt:lpstr>Slayt 18</vt:lpstr>
      <vt:lpstr>İYİ ÇALIŞMALAR…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2014-04-22T17:43:29Z</dcterms:created>
  <dcterms:modified xsi:type="dcterms:W3CDTF">2014-04-23T17:44:44Z</dcterms:modified>
  <cp:category>www.sorubak.com</cp:category>
</cp:coreProperties>
</file>