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58" r:id="rId4"/>
    <p:sldId id="256" r:id="rId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24" autoAdjust="0"/>
  </p:normalViewPr>
  <p:slideViewPr>
    <p:cSldViewPr>
      <p:cViewPr varScale="1">
        <p:scale>
          <a:sx n="68" d="100"/>
          <a:sy n="68" d="100"/>
        </p:scale>
        <p:origin x="-67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28.09.2014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28.09.2014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28.09.2014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28.09.2014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28.09.2014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28.09.2014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28.09.2014</a:t>
            </a:fld>
            <a:endParaRPr lang="tr-TR" dirty="0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28.09.2014</a:t>
            </a:fld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28.09.2014</a:t>
            </a:fld>
            <a:endParaRPr lang="tr-TR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28.09.2014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28.09.2014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28.09.2014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55576" y="404664"/>
            <a:ext cx="7772400" cy="1470025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  <a:latin typeface="Arial Black" pitchFamily="34" charset="0"/>
              </a:rPr>
              <a:t>Tam Sayılar İle Pullarla Çıkarma İşlemi</a:t>
            </a:r>
            <a:endParaRPr lang="tr-TR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4" name="3 Resim" descr="indi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5696" y="2060848"/>
            <a:ext cx="5544616" cy="3296284"/>
          </a:xfrm>
          <a:prstGeom prst="rect">
            <a:avLst/>
          </a:prstGeom>
        </p:spPr>
      </p:pic>
      <p:sp>
        <p:nvSpPr>
          <p:cNvPr id="5" name="4 Sağ Ok">
            <a:hlinkClick r:id="rId3" action="ppaction://hlinksldjump"/>
          </p:cNvPr>
          <p:cNvSpPr/>
          <p:nvPr/>
        </p:nvSpPr>
        <p:spPr>
          <a:xfrm>
            <a:off x="6876256" y="5661248"/>
            <a:ext cx="1152128" cy="8640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Tam Sayılarda Pullarla Çıkarma İşlemi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Sayma pullarında (+) pul +1 sayısını, (-) pul -1 sayısını temsil eder. (+) ve (-) pullunun oluşturduğu çift sıfır kabul edilir. Çıkarma işleminde bizim elimizdeki pullardan istenilen pulları çıkarmamız esastır.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4" name="3 Sağ Ok">
            <a:hlinkClick r:id="rId2" action="ppaction://hlinksldjump"/>
          </p:cNvPr>
          <p:cNvSpPr/>
          <p:nvPr/>
        </p:nvSpPr>
        <p:spPr>
          <a:xfrm>
            <a:off x="6588224" y="5373216"/>
            <a:ext cx="1728192" cy="9361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Örnek</a:t>
            </a:r>
            <a:r>
              <a:rPr lang="tr-TR" dirty="0" smtClean="0">
                <a:latin typeface="Aharoni" pitchFamily="2" charset="-79"/>
                <a:cs typeface="Aharoni" pitchFamily="2" charset="-79"/>
              </a:rPr>
              <a:t>: (+4) - (+1) işlemini sayma pulları ile modelleyelim.</a:t>
            </a:r>
            <a:endParaRPr lang="tr-TR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4" name="3 İçerik Yer Tutucusu" descr="sayma-pullari-ile-cikarma-islemi-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1628800"/>
            <a:ext cx="7540044" cy="4392488"/>
          </a:xfrm>
        </p:spPr>
      </p:pic>
      <p:sp>
        <p:nvSpPr>
          <p:cNvPr id="5" name="4 Sağ Ok">
            <a:hlinkClick r:id="rId3" action="ppaction://hlinksldjump"/>
          </p:cNvPr>
          <p:cNvSpPr/>
          <p:nvPr/>
        </p:nvSpPr>
        <p:spPr>
          <a:xfrm>
            <a:off x="6660232" y="6093296"/>
            <a:ext cx="1008112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sayma-pullari-ile-cikarma-islemi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620688"/>
            <a:ext cx="6048672" cy="5164361"/>
          </a:xfrm>
          <a:prstGeom prst="rect">
            <a:avLst/>
          </a:prstGeom>
        </p:spPr>
      </p:pic>
      <p:sp>
        <p:nvSpPr>
          <p:cNvPr id="5" name="4 Metin kutusu"/>
          <p:cNvSpPr txBox="1"/>
          <p:nvPr/>
        </p:nvSpPr>
        <p:spPr>
          <a:xfrm>
            <a:off x="755576" y="620688"/>
            <a:ext cx="74168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Örnek:</a:t>
            </a:r>
          </a:p>
          <a:p>
            <a:r>
              <a:rPr lang="pl-PL" dirty="0" smtClean="0"/>
              <a:t>(-2) - (-5)</a:t>
            </a:r>
            <a:r>
              <a:rPr lang="tr-TR" dirty="0" smtClean="0"/>
              <a:t> İşlemini Pullarla Gösterelim</a:t>
            </a:r>
            <a:r>
              <a:rPr lang="pl-PL" dirty="0" smtClean="0"/>
              <a:t/>
            </a:r>
            <a:br>
              <a:rPr lang="pl-PL" dirty="0" smtClean="0"/>
            </a:br>
            <a:endParaRPr lang="tr-TR" dirty="0"/>
          </a:p>
        </p:txBody>
      </p:sp>
      <p:sp>
        <p:nvSpPr>
          <p:cNvPr id="8" name="7 Metin kutusu"/>
          <p:cNvSpPr txBox="1"/>
          <p:nvPr/>
        </p:nvSpPr>
        <p:spPr>
          <a:xfrm>
            <a:off x="5508104" y="6021288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Not: Bitirmek için tıklayın</a:t>
            </a:r>
            <a:endParaRPr lang="tr-T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79</Words>
  <Application>Microsoft Office PowerPoint</Application>
  <PresentationFormat>Ekran Gösterisi (4:3)</PresentationFormat>
  <Paragraphs>7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5" baseType="lpstr">
      <vt:lpstr>Ofis Teması</vt:lpstr>
      <vt:lpstr>Tam Sayılar İle Pullarla Çıkarma İşlemi</vt:lpstr>
      <vt:lpstr>Tam Sayılarda Pullarla Çıkarma İşlemi</vt:lpstr>
      <vt:lpstr>Örnek: (+4) - (+1) işlemini sayma pulları ile modelleyelim.</vt:lpstr>
      <vt:lpstr>Slayt 4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cp:keywords>www.sorubak.com</cp:keywords>
  <dc:description>www.sorubak.com</dc:description>
  <dcterms:created xsi:type="dcterms:W3CDTF">2014-09-27T14:51:47Z</dcterms:created>
  <dcterms:modified xsi:type="dcterms:W3CDTF">2014-09-28T05:14:56Z</dcterms:modified>
  <cp:category>www.sorubak.com</cp:category>
</cp:coreProperties>
</file>