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299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</p:sldIdLst>
  <p:sldSz cx="9144000" cy="6858000" type="screen4x3"/>
  <p:notesSz cx="10234613" cy="710406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236">
          <p15:clr>
            <a:srgbClr val="A4A3A4"/>
          </p15:clr>
        </p15:guide>
        <p15:guide id="2" pos="322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3300"/>
    <a:srgbClr val="FF99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ema Uygulanmış Stil 2 - Vurgu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597" autoAdjust="0"/>
  </p:normalViewPr>
  <p:slideViewPr>
    <p:cSldViewPr>
      <p:cViewPr varScale="1">
        <p:scale>
          <a:sx n="83" d="100"/>
          <a:sy n="83" d="100"/>
        </p:scale>
        <p:origin x="-11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238"/>
        <p:guide pos="3224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797248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03A92980-A83E-4512-8E5F-82217B7340F9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2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797248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8E1988F1-A40D-4334-8144-3F2BB0E4E5B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315910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2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797248" y="2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>
              <a:defRPr sz="1200"/>
            </a:lvl1pPr>
          </a:lstStyle>
          <a:p>
            <a:fld id="{6BC20540-D294-4733-BA85-769A066F4F63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341688" y="531813"/>
            <a:ext cx="3551237" cy="2665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1023463" y="3374432"/>
            <a:ext cx="8187690" cy="3196828"/>
          </a:xfrm>
          <a:prstGeom prst="rect">
            <a:avLst/>
          </a:prstGeom>
        </p:spPr>
        <p:txBody>
          <a:bodyPr vert="horz" lIns="94768" tIns="47384" rIns="94768" bIns="47384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2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797248" y="6747630"/>
            <a:ext cx="4434998" cy="3552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>
              <a:defRPr sz="1200"/>
            </a:lvl1pPr>
          </a:lstStyle>
          <a:p>
            <a:fld id="{91F8E7E1-44FB-4FF9-9AD8-DAC6DEC29D5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6880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99915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114075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F8E7E1-44FB-4FF9-9AD8-DAC6DEC29D52}" type="slidenum">
              <a:rPr lang="tr-TR" smtClean="0"/>
              <a:pPr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830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70726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40529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6559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9182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22462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2420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7584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01402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869082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84381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4254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FE8C2-DE9C-46CC-8801-709B02042F52}" type="datetimeFigureOut">
              <a:rPr lang="tr-TR" smtClean="0"/>
              <a:pPr/>
              <a:t>13.05.2014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DB29C-13F0-4DAD-A9FE-C5CDAB5FA8C5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01086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Makro_Etkin__al__ma_Sayfas_1.xlsm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0.xml"/><Relationship Id="rId13" Type="http://schemas.openxmlformats.org/officeDocument/2006/relationships/slide" Target="slide20.xml"/><Relationship Id="rId18" Type="http://schemas.openxmlformats.org/officeDocument/2006/relationships/slide" Target="slide30.xml"/><Relationship Id="rId3" Type="http://schemas.openxmlformats.org/officeDocument/2006/relationships/image" Target="../media/image2.jpeg"/><Relationship Id="rId21" Type="http://schemas.openxmlformats.org/officeDocument/2006/relationships/slide" Target="slide36.xml"/><Relationship Id="rId7" Type="http://schemas.openxmlformats.org/officeDocument/2006/relationships/slide" Target="slide8.xml"/><Relationship Id="rId12" Type="http://schemas.openxmlformats.org/officeDocument/2006/relationships/slide" Target="slide18.xml"/><Relationship Id="rId17" Type="http://schemas.openxmlformats.org/officeDocument/2006/relationships/slide" Target="slide28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slide" Target="slide26.xml"/><Relationship Id="rId20" Type="http://schemas.openxmlformats.org/officeDocument/2006/relationships/slide" Target="slide34.xml"/><Relationship Id="rId1" Type="http://schemas.openxmlformats.org/officeDocument/2006/relationships/video" Target="file:///H:\Bilgi%20Yar&#305;&#351;mas&#305;%20MAYIS2014\sayac.swf" TargetMode="External"/><Relationship Id="rId6" Type="http://schemas.openxmlformats.org/officeDocument/2006/relationships/slide" Target="slide6.xml"/><Relationship Id="rId11" Type="http://schemas.openxmlformats.org/officeDocument/2006/relationships/slide" Target="slide16.xml"/><Relationship Id="rId24" Type="http://schemas.openxmlformats.org/officeDocument/2006/relationships/slide" Target="slide42.xml"/><Relationship Id="rId5" Type="http://schemas.openxmlformats.org/officeDocument/2006/relationships/audio" Target="../media/audio1.wav"/><Relationship Id="rId15" Type="http://schemas.openxmlformats.org/officeDocument/2006/relationships/slide" Target="slide24.xml"/><Relationship Id="rId23" Type="http://schemas.openxmlformats.org/officeDocument/2006/relationships/slide" Target="slide40.xml"/><Relationship Id="rId10" Type="http://schemas.openxmlformats.org/officeDocument/2006/relationships/slide" Target="slide14.xml"/><Relationship Id="rId19" Type="http://schemas.openxmlformats.org/officeDocument/2006/relationships/slide" Target="slide32.xml"/><Relationship Id="rId4" Type="http://schemas.openxmlformats.org/officeDocument/2006/relationships/slide" Target="slide4.xml"/><Relationship Id="rId9" Type="http://schemas.openxmlformats.org/officeDocument/2006/relationships/slide" Target="slide12.xml"/><Relationship Id="rId14" Type="http://schemas.openxmlformats.org/officeDocument/2006/relationships/slide" Target="slide22.xml"/><Relationship Id="rId22" Type="http://schemas.openxmlformats.org/officeDocument/2006/relationships/slide" Target="slide3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323528" y="692696"/>
            <a:ext cx="7200800" cy="5472608"/>
          </a:xfrm>
          <a:prstGeom prst="homePlate">
            <a:avLst>
              <a:gd name="adj" fmla="val 30689"/>
            </a:avLst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sz="7300" dirty="0" smtClean="0"/>
              <a:t>2013-2014 </a:t>
            </a:r>
            <a:r>
              <a:rPr lang="tr-TR" sz="7300" dirty="0"/>
              <a:t>7</a:t>
            </a:r>
            <a:r>
              <a:rPr lang="tr-TR" sz="7300" dirty="0" smtClean="0"/>
              <a:t>.SINIFLAR ARASI</a:t>
            </a:r>
            <a:br>
              <a:rPr lang="tr-TR" sz="7300" dirty="0" smtClean="0"/>
            </a:br>
            <a:r>
              <a:rPr lang="tr-TR" sz="7300" dirty="0" smtClean="0"/>
              <a:t>BİLGİ </a:t>
            </a:r>
            <a:r>
              <a:rPr lang="tr-TR" sz="1200" dirty="0" smtClean="0">
                <a:hlinkClick r:id="rId3"/>
              </a:rPr>
              <a:t>www.</a:t>
            </a:r>
            <a:r>
              <a:rPr lang="tr-TR" sz="1200" dirty="0" err="1" smtClean="0">
                <a:hlinkClick r:id="rId3"/>
              </a:rPr>
              <a:t>sorubak</a:t>
            </a:r>
            <a:r>
              <a:rPr lang="tr-TR" sz="1200" dirty="0" smtClean="0">
                <a:hlinkClick r:id="rId3"/>
              </a:rPr>
              <a:t>.com</a:t>
            </a:r>
            <a:r>
              <a:rPr lang="tr-TR" sz="1200" dirty="0" smtClean="0"/>
              <a:t> </a:t>
            </a:r>
            <a:r>
              <a:rPr lang="tr-TR" sz="7300" dirty="0" smtClean="0"/>
              <a:t>YARIŞMASINA </a:t>
            </a:r>
            <a:r>
              <a:rPr lang="tr-TR" sz="8000" dirty="0" smtClean="0"/>
              <a:t>HOŞGELDİNİZ</a:t>
            </a:r>
            <a:endParaRPr lang="tr-TR" sz="8000" dirty="0"/>
          </a:p>
        </p:txBody>
      </p:sp>
    </p:spTree>
    <p:extLst>
      <p:ext uri="{BB962C8B-B14F-4D97-AF65-F5344CB8AC3E}">
        <p14:creationId xmlns:p14="http://schemas.microsoft.com/office/powerpoint/2010/main" xmlns="" val="33990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84784"/>
            <a:ext cx="6840760" cy="537321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2304256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539552" y="1674674"/>
            <a:ext cx="777686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Sherlock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Holmes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................. an idea in his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mind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and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..............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murderer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endParaRPr lang="tr-TR" sz="4000" dirty="0"/>
          </a:p>
          <a:p>
            <a:r>
              <a:rPr lang="tr-TR" sz="4000" dirty="0" smtClean="0"/>
              <a:t>a)</a:t>
            </a:r>
            <a:r>
              <a:rPr lang="tr-TR" sz="4000" dirty="0" err="1" smtClean="0"/>
              <a:t>developed</a:t>
            </a:r>
            <a:r>
              <a:rPr lang="tr-TR" sz="4000" dirty="0" smtClean="0"/>
              <a:t> </a:t>
            </a:r>
            <a:r>
              <a:rPr lang="tr-TR" sz="4000" dirty="0"/>
              <a:t>/</a:t>
            </a:r>
            <a:r>
              <a:rPr lang="tr-TR" sz="4000" dirty="0" err="1"/>
              <a:t>found</a:t>
            </a:r>
            <a:endParaRPr lang="tr-TR" sz="4000" dirty="0"/>
          </a:p>
          <a:p>
            <a:r>
              <a:rPr lang="tr-TR" sz="4000" dirty="0" smtClean="0"/>
              <a:t>b)</a:t>
            </a:r>
            <a:r>
              <a:rPr lang="tr-TR" sz="4000" dirty="0" err="1" smtClean="0"/>
              <a:t>developed</a:t>
            </a:r>
            <a:r>
              <a:rPr lang="tr-TR" sz="4000" dirty="0"/>
              <a:t>/ </a:t>
            </a:r>
            <a:r>
              <a:rPr lang="tr-TR" sz="4000" dirty="0" err="1"/>
              <a:t>find</a:t>
            </a:r>
            <a:endParaRPr lang="tr-TR" sz="4000" dirty="0"/>
          </a:p>
          <a:p>
            <a:r>
              <a:rPr lang="tr-TR" sz="4000" dirty="0" smtClean="0"/>
              <a:t>c)</a:t>
            </a:r>
            <a:r>
              <a:rPr lang="tr-TR" sz="4000" dirty="0" err="1" smtClean="0"/>
              <a:t>thought</a:t>
            </a:r>
            <a:r>
              <a:rPr lang="tr-TR" sz="4000" dirty="0"/>
              <a:t>/ </a:t>
            </a:r>
            <a:r>
              <a:rPr lang="tr-TR" sz="4000" dirty="0" err="1"/>
              <a:t>went</a:t>
            </a:r>
            <a:endParaRPr lang="tr-TR" sz="4000" dirty="0"/>
          </a:p>
          <a:p>
            <a:r>
              <a:rPr lang="tr-TR" sz="4000" dirty="0" smtClean="0"/>
              <a:t>d)</a:t>
            </a:r>
            <a:r>
              <a:rPr lang="tr-TR" sz="4000" dirty="0" err="1" smtClean="0"/>
              <a:t>think</a:t>
            </a:r>
            <a:r>
              <a:rPr lang="tr-TR" sz="4000" dirty="0"/>
              <a:t>/ </a:t>
            </a:r>
            <a:r>
              <a:rPr lang="tr-TR" sz="4000" dirty="0" err="1"/>
              <a:t>cried</a:t>
            </a:r>
            <a:r>
              <a:rPr lang="tr-TR" sz="4000" dirty="0"/>
              <a:t>           </a:t>
            </a: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33343" y="2780928"/>
            <a:ext cx="8229600" cy="2232248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flip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SORU6 DİN KÜLTÜRÜ VE AHLAK BİLGİSİ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Tasavvuf ilmi, dinin daha çok hangi alanıyla ilgilenir?</a:t>
            </a:r>
          </a:p>
          <a:p>
            <a:pPr marL="0" indent="0">
              <a:buNone/>
            </a:pPr>
            <a:r>
              <a:rPr lang="tr-TR" sz="4400" dirty="0"/>
              <a:t> </a:t>
            </a:r>
          </a:p>
          <a:p>
            <a:pPr marL="742950" indent="-742950">
              <a:buAutoNum type="alphaLcParenR"/>
            </a:pPr>
            <a:r>
              <a:rPr lang="tr-TR" sz="4400" dirty="0" smtClean="0"/>
              <a:t>İbadet             </a:t>
            </a:r>
            <a:r>
              <a:rPr lang="tr-TR" sz="4400" dirty="0"/>
              <a:t>b) İnanç                </a:t>
            </a:r>
            <a:endParaRPr lang="tr-TR" sz="4400" dirty="0" smtClean="0"/>
          </a:p>
          <a:p>
            <a:pPr marL="0" indent="0">
              <a:buNone/>
            </a:pPr>
            <a:r>
              <a:rPr lang="tr-TR" sz="4400" dirty="0" smtClean="0"/>
              <a:t>c</a:t>
            </a:r>
            <a:r>
              <a:rPr lang="tr-TR" sz="4400" dirty="0"/>
              <a:t>) Fıkıh         </a:t>
            </a:r>
            <a:r>
              <a:rPr lang="tr-TR" sz="4400" dirty="0" smtClean="0"/>
              <a:t>        </a:t>
            </a:r>
            <a:r>
              <a:rPr lang="tr-TR" sz="4400" dirty="0"/>
              <a:t>d) Ahlak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/>
              <a:t>CEVAP6 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996953"/>
            <a:ext cx="8229600" cy="2232247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 advClick="0">
        <p14:warp dir="i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SORU7 GENEL KÜLTÜR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Geçen hafta aşırı yağışlar dolayısıyla toprak kayması sonucu yaklaşık 300 evin toprak altında kaldığı ve 2100 kişinin hayatını kaybettiği ülke hangisidir?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Pakistan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Afganistan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Gürcistan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3600" dirty="0"/>
              <a:t>Çin</a:t>
            </a:r>
          </a:p>
          <a:p>
            <a:pPr marL="0" indent="0">
              <a:buNone/>
            </a:pPr>
            <a:endParaRPr lang="tr-TR" sz="3600" dirty="0"/>
          </a:p>
          <a:p>
            <a:pPr marL="0" indent="0">
              <a:buNone/>
            </a:pPr>
            <a:endParaRPr lang="tr-TR" sz="3600" b="1" dirty="0" smtClean="0"/>
          </a:p>
          <a:p>
            <a:pPr marL="0" indent="0">
              <a:buNone/>
            </a:pPr>
            <a:endParaRPr lang="tr-TR" sz="3600" b="1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487816" y="6279881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CEVAP7 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2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 advClick="0">
        <p14:vortex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925144"/>
          </a:xfrm>
        </p:spPr>
        <p:txBody>
          <a:bodyPr>
            <a:normAutofit fontScale="85000" lnSpcReduction="10000"/>
          </a:bodyPr>
          <a:lstStyle/>
          <a:p>
            <a:pPr marL="0" indent="0" fontAlgn="base">
              <a:buNone/>
            </a:pPr>
            <a:r>
              <a:rPr lang="tr-TR" sz="4800" b="1" dirty="0"/>
              <a:t>Aşağıdaki cümlelerin hangisinde birden fazla zarf kullanılmıştır</a:t>
            </a:r>
            <a:r>
              <a:rPr lang="tr-TR" sz="4800" b="1" dirty="0" smtClean="0"/>
              <a:t>?</a:t>
            </a:r>
          </a:p>
          <a:p>
            <a:pPr marL="0" indent="0" fontAlgn="base">
              <a:buNone/>
            </a:pPr>
            <a:endParaRPr lang="tr-TR" sz="4800" b="1" dirty="0"/>
          </a:p>
          <a:p>
            <a:pPr marL="0" indent="0" fontAlgn="base">
              <a:buNone/>
            </a:pPr>
            <a:r>
              <a:rPr lang="tr-TR" sz="4000" dirty="0"/>
              <a:t>A) </a:t>
            </a:r>
            <a:r>
              <a:rPr lang="tr-TR" sz="4000" dirty="0" smtClean="0"/>
              <a:t>Bazı insanlar </a:t>
            </a:r>
            <a:r>
              <a:rPr lang="tr-TR" sz="4000" dirty="0"/>
              <a:t>hızlı düşünür.</a:t>
            </a:r>
          </a:p>
          <a:p>
            <a:pPr marL="0" indent="0" fontAlgn="base">
              <a:buNone/>
            </a:pPr>
            <a:r>
              <a:rPr lang="tr-TR" sz="4000" dirty="0"/>
              <a:t>B) Yiyecekler demin tüketildi.</a:t>
            </a:r>
          </a:p>
          <a:p>
            <a:pPr marL="0" indent="0" fontAlgn="base">
              <a:buNone/>
            </a:pPr>
            <a:r>
              <a:rPr lang="tr-TR" sz="4000" dirty="0"/>
              <a:t>C) Yeni doğmasına rağmen tatlı tatlı gülümsüyordu.</a:t>
            </a:r>
          </a:p>
          <a:p>
            <a:pPr marL="0" indent="0">
              <a:buNone/>
            </a:pPr>
            <a:r>
              <a:rPr lang="tr-TR" sz="4000" dirty="0"/>
              <a:t>D) Tatlı dillim, güler yüzlüm, neredesin sen?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SORU8 TÜRKÇE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79360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CEVAP8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2281" y="2636912"/>
            <a:ext cx="8229600" cy="2520279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7346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 dir="ou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PUANLAMA</a:t>
            </a:r>
            <a:endParaRPr lang="tr-TR" dirty="0"/>
          </a:p>
        </p:txBody>
      </p:sp>
      <p:graphicFrame>
        <p:nvGraphicFramePr>
          <p:cNvPr id="5" name="Nesne 4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634727045"/>
              </p:ext>
            </p:extLst>
          </p:nvPr>
        </p:nvGraphicFramePr>
        <p:xfrm>
          <a:off x="683568" y="1484784"/>
          <a:ext cx="7762875" cy="1981200"/>
        </p:xfrm>
        <a:graphic>
          <a:graphicData uri="http://schemas.openxmlformats.org/presentationml/2006/ole">
            <p:oleObj spid="_x0000_s1039" name="Makro İçerebilen Çalışma Sayfası" r:id="rId3" imgW="7762959" imgH="1981200" progId="Excel.SheetMacroEnabled.12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27340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SORU9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7504" y="1700808"/>
            <a:ext cx="8928992" cy="309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7370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CEVAP9 </a:t>
            </a:r>
            <a:r>
              <a:rPr lang="tr-TR" dirty="0"/>
              <a:t>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636913"/>
            <a:ext cx="8229600" cy="2808312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2809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hjlljk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347" y="1484784"/>
            <a:ext cx="7488832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SORU10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439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CEVAP10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492896"/>
            <a:ext cx="8229600" cy="273630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003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 advClick="0">
        <p14:honeycomb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SORU11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2" cstate="print">
            <a:lum bright="-20000" contrast="4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04056"/>
            <a:ext cx="6696744" cy="5448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403171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CEVAP11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852936"/>
            <a:ext cx="8229600" cy="2448272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8361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 advClick="0">
        <p14:prism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SORU12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639341"/>
            <a:ext cx="8229600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Aşağıdaki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cümlelerde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hangisi </a:t>
            </a: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yanlış 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değildir?</a:t>
            </a:r>
          </a:p>
          <a:p>
            <a:pPr marL="0" indent="0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dirty="0"/>
              <a:t>a) I </a:t>
            </a:r>
            <a:r>
              <a:rPr lang="tr-TR" dirty="0" err="1"/>
              <a:t>didn't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speak</a:t>
            </a:r>
            <a:r>
              <a:rPr lang="tr-TR" dirty="0"/>
              <a:t> English </a:t>
            </a:r>
            <a:r>
              <a:rPr lang="tr-TR" dirty="0" err="1"/>
              <a:t>when</a:t>
            </a:r>
            <a:r>
              <a:rPr lang="tr-TR" dirty="0"/>
              <a:t> I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five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b)I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smoke</a:t>
            </a:r>
            <a:r>
              <a:rPr lang="tr-TR" dirty="0"/>
              <a:t> </a:t>
            </a:r>
            <a:r>
              <a:rPr lang="tr-TR" dirty="0" err="1"/>
              <a:t>when</a:t>
            </a:r>
            <a:r>
              <a:rPr lang="tr-TR" dirty="0"/>
              <a:t> I </a:t>
            </a:r>
            <a:r>
              <a:rPr lang="tr-TR" dirty="0" err="1"/>
              <a:t>was</a:t>
            </a:r>
            <a:r>
              <a:rPr lang="tr-TR" dirty="0"/>
              <a:t> </a:t>
            </a:r>
            <a:r>
              <a:rPr lang="tr-TR" dirty="0" err="1"/>
              <a:t>young</a:t>
            </a:r>
            <a:r>
              <a:rPr lang="tr-TR" dirty="0"/>
              <a:t>.</a:t>
            </a:r>
          </a:p>
          <a:p>
            <a:pPr marL="0" indent="0">
              <a:buNone/>
            </a:pPr>
            <a:r>
              <a:rPr lang="tr-TR" dirty="0"/>
              <a:t>c)I </a:t>
            </a:r>
            <a:r>
              <a:rPr lang="tr-TR" dirty="0" err="1"/>
              <a:t>use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go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cinema</a:t>
            </a:r>
            <a:r>
              <a:rPr lang="tr-TR" dirty="0"/>
              <a:t> in 1990s</a:t>
            </a:r>
          </a:p>
          <a:p>
            <a:pPr marL="0" indent="0">
              <a:buNone/>
            </a:pPr>
            <a:r>
              <a:rPr lang="tr-TR" dirty="0"/>
              <a:t>d)</a:t>
            </a:r>
            <a:r>
              <a:rPr lang="tr-TR" dirty="0" err="1"/>
              <a:t>Students</a:t>
            </a:r>
            <a:r>
              <a:rPr lang="tr-TR" dirty="0"/>
              <a:t> </a:t>
            </a:r>
            <a:r>
              <a:rPr lang="tr-TR" dirty="0" err="1"/>
              <a:t>didn't</a:t>
            </a:r>
            <a:r>
              <a:rPr lang="tr-TR" dirty="0"/>
              <a:t> </a:t>
            </a:r>
            <a:r>
              <a:rPr lang="tr-TR" dirty="0" err="1"/>
              <a:t>used</a:t>
            </a:r>
            <a:r>
              <a:rPr lang="tr-TR" dirty="0"/>
              <a:t> </a:t>
            </a:r>
            <a:r>
              <a:rPr lang="tr-TR" dirty="0" err="1"/>
              <a:t>to</a:t>
            </a:r>
            <a:r>
              <a:rPr lang="tr-TR" dirty="0"/>
              <a:t> </a:t>
            </a:r>
            <a:r>
              <a:rPr lang="tr-TR" dirty="0" err="1"/>
              <a:t>wear</a:t>
            </a:r>
            <a:r>
              <a:rPr lang="tr-TR" dirty="0"/>
              <a:t> </a:t>
            </a:r>
            <a:r>
              <a:rPr lang="tr-TR" dirty="0" err="1"/>
              <a:t>blue</a:t>
            </a:r>
            <a:r>
              <a:rPr lang="tr-TR" dirty="0"/>
              <a:t> </a:t>
            </a:r>
            <a:r>
              <a:rPr lang="tr-TR" dirty="0" err="1"/>
              <a:t>uniform</a:t>
            </a:r>
            <a:r>
              <a:rPr lang="tr-TR" dirty="0"/>
              <a:t> 50 </a:t>
            </a:r>
            <a:r>
              <a:rPr lang="tr-TR" dirty="0" err="1"/>
              <a:t>years</a:t>
            </a:r>
            <a:r>
              <a:rPr lang="tr-TR" dirty="0"/>
              <a:t> </a:t>
            </a:r>
            <a:r>
              <a:rPr lang="tr-TR" dirty="0" err="1"/>
              <a:t>ago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4582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CEVAP12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3212977"/>
            <a:ext cx="8229600" cy="2304256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98346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>
        <p14:ferris dir="l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4000" b="1" dirty="0"/>
              <a:t>Hastalık, yolculuk ve belli bir mazeretten dolayı tutulamayan oruçların daha sonra aynı gün sayısınca tutulmasına ne denir?</a:t>
            </a:r>
            <a:endParaRPr lang="tr-TR" sz="4000" dirty="0"/>
          </a:p>
          <a:p>
            <a:pPr marL="0" indent="0">
              <a:buNone/>
            </a:pPr>
            <a:r>
              <a:rPr lang="tr-TR" sz="4000" b="1" dirty="0"/>
              <a:t>A-</a:t>
            </a:r>
            <a:r>
              <a:rPr lang="tr-TR" sz="4000" dirty="0"/>
              <a:t>  Adak 		      </a:t>
            </a:r>
            <a:r>
              <a:rPr lang="tr-TR" sz="4000" dirty="0" smtClean="0"/>
              <a:t> </a:t>
            </a:r>
          </a:p>
          <a:p>
            <a:pPr marL="0" indent="0">
              <a:buNone/>
            </a:pPr>
            <a:r>
              <a:rPr lang="tr-TR" sz="4000" b="1" dirty="0" smtClean="0"/>
              <a:t>B-</a:t>
            </a:r>
            <a:r>
              <a:rPr lang="tr-TR" sz="4000" dirty="0" smtClean="0"/>
              <a:t>  </a:t>
            </a:r>
            <a:r>
              <a:rPr lang="tr-TR" sz="4000" dirty="0"/>
              <a:t>Kaza	</a:t>
            </a:r>
            <a:r>
              <a:rPr lang="tr-TR" sz="4000" b="1" dirty="0"/>
              <a:t>          </a:t>
            </a:r>
            <a:endParaRPr lang="tr-TR" sz="4000" b="1" dirty="0" smtClean="0"/>
          </a:p>
          <a:p>
            <a:pPr marL="0" indent="0">
              <a:buNone/>
            </a:pPr>
            <a:r>
              <a:rPr lang="tr-TR" sz="4000" b="1" dirty="0" smtClean="0"/>
              <a:t>C-</a:t>
            </a:r>
            <a:r>
              <a:rPr lang="tr-TR" sz="4000" dirty="0" smtClean="0"/>
              <a:t>  </a:t>
            </a:r>
            <a:r>
              <a:rPr lang="tr-TR" sz="4000" dirty="0"/>
              <a:t>Nafile	          </a:t>
            </a:r>
            <a:endParaRPr lang="tr-TR" sz="4000" dirty="0" smtClean="0"/>
          </a:p>
          <a:p>
            <a:pPr marL="0" indent="0">
              <a:buNone/>
            </a:pPr>
            <a:r>
              <a:rPr lang="tr-TR" sz="4000" b="1" dirty="0" smtClean="0"/>
              <a:t>D-</a:t>
            </a:r>
            <a:r>
              <a:rPr lang="tr-TR" sz="4000" dirty="0" smtClean="0"/>
              <a:t>  </a:t>
            </a:r>
            <a:r>
              <a:rPr lang="tr-TR" sz="4000" dirty="0"/>
              <a:t>Kefaret</a:t>
            </a:r>
          </a:p>
          <a:p>
            <a:pPr marL="0" indent="0">
              <a:buNone/>
            </a:pPr>
            <a:endParaRPr lang="tr-TR" sz="44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SORU13 DİN KÜLTÜRÜ VE AHLAK BİLGİSİ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8171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tr-TR" dirty="0" smtClean="0"/>
              <a:t>CEVAP13 </a:t>
            </a:r>
            <a:r>
              <a:rPr lang="tr-TR" dirty="0"/>
              <a:t>DİN KÜLTÜRÜ VE AHLAK BİLGİSİ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8390" y="2852936"/>
            <a:ext cx="8229600" cy="2448272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18274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 advClick="0">
        <p14:flythrough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ssk.net/wp-content/uploads/2011/10/soru-soru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6110" y="188640"/>
            <a:ext cx="1877618" cy="1872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81658" y="201824"/>
            <a:ext cx="3653179" cy="86177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5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SORULAR</a:t>
            </a:r>
            <a:endParaRPr lang="tr-TR" sz="5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Yuvarlatılmış Dikdörtgen 5">
            <a:hlinkClick r:id="rId4" action="ppaction://hlinksldjump">
              <a:snd r:embed="rId5" name="click.wav"/>
            </a:hlinkClick>
          </p:cNvPr>
          <p:cNvSpPr/>
          <p:nvPr/>
        </p:nvSpPr>
        <p:spPr>
          <a:xfrm>
            <a:off x="755576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</a:t>
            </a:r>
            <a:endParaRPr lang="tr-TR" sz="7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Yuvarlatılmış Dikdörtgen 7">
            <a:hlinkClick r:id="rId6" action="ppaction://hlinksldjump"/>
          </p:cNvPr>
          <p:cNvSpPr/>
          <p:nvPr/>
        </p:nvSpPr>
        <p:spPr>
          <a:xfrm>
            <a:off x="2411760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Yuvarlatılmış Dikdörtgen 8">
            <a:hlinkClick r:id="rId7" action="ppaction://hlinksldjump"/>
          </p:cNvPr>
          <p:cNvSpPr/>
          <p:nvPr/>
        </p:nvSpPr>
        <p:spPr>
          <a:xfrm>
            <a:off x="4067944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0" name="Yuvarlatılmış Dikdörtgen 9">
            <a:hlinkClick r:id="rId8" action="ppaction://hlinksldjump"/>
          </p:cNvPr>
          <p:cNvSpPr/>
          <p:nvPr/>
        </p:nvSpPr>
        <p:spPr>
          <a:xfrm>
            <a:off x="5724128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1" name="Yuvarlatılmış Dikdörtgen 10">
            <a:hlinkClick r:id="rId9" action="ppaction://hlinksldjump"/>
          </p:cNvPr>
          <p:cNvSpPr/>
          <p:nvPr/>
        </p:nvSpPr>
        <p:spPr>
          <a:xfrm>
            <a:off x="7452320" y="2492896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2" name="Yuvarlatılmış Dikdörtgen 11">
            <a:hlinkClick r:id="rId10" action="ppaction://hlinksldjump"/>
          </p:cNvPr>
          <p:cNvSpPr/>
          <p:nvPr/>
        </p:nvSpPr>
        <p:spPr>
          <a:xfrm>
            <a:off x="772351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3" name="Yuvarlatılmış Dikdörtgen 12">
            <a:hlinkClick r:id="rId11" action="ppaction://hlinksldjump"/>
          </p:cNvPr>
          <p:cNvSpPr/>
          <p:nvPr/>
        </p:nvSpPr>
        <p:spPr>
          <a:xfrm>
            <a:off x="2428535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4" name="Yuvarlatılmış Dikdörtgen 13">
            <a:hlinkClick r:id="rId12" action="ppaction://hlinksldjump"/>
          </p:cNvPr>
          <p:cNvSpPr/>
          <p:nvPr/>
        </p:nvSpPr>
        <p:spPr>
          <a:xfrm>
            <a:off x="4084719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8</a:t>
            </a:r>
          </a:p>
        </p:txBody>
      </p:sp>
      <p:sp>
        <p:nvSpPr>
          <p:cNvPr id="15" name="Yuvarlatılmış Dikdörtgen 14">
            <a:hlinkClick r:id="rId13" action="ppaction://hlinksldjump"/>
          </p:cNvPr>
          <p:cNvSpPr/>
          <p:nvPr/>
        </p:nvSpPr>
        <p:spPr>
          <a:xfrm>
            <a:off x="5740903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9</a:t>
            </a:r>
          </a:p>
        </p:txBody>
      </p:sp>
      <p:sp>
        <p:nvSpPr>
          <p:cNvPr id="16" name="Yuvarlatılmış Dikdörtgen 15">
            <a:hlinkClick r:id="rId14" action="ppaction://hlinksldjump"/>
          </p:cNvPr>
          <p:cNvSpPr/>
          <p:nvPr/>
        </p:nvSpPr>
        <p:spPr>
          <a:xfrm>
            <a:off x="7469095" y="3439039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10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Yuvarlatılmış Dikdörtgen 16">
            <a:hlinkClick r:id="rId15" action="ppaction://hlinksldjump"/>
          </p:cNvPr>
          <p:cNvSpPr/>
          <p:nvPr/>
        </p:nvSpPr>
        <p:spPr>
          <a:xfrm>
            <a:off x="755576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Yuvarlatılmış Dikdörtgen 17">
            <a:hlinkClick r:id="rId16" action="ppaction://hlinksldjump"/>
          </p:cNvPr>
          <p:cNvSpPr/>
          <p:nvPr/>
        </p:nvSpPr>
        <p:spPr>
          <a:xfrm>
            <a:off x="2411760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Yuvarlatılmış Dikdörtgen 18">
            <a:hlinkClick r:id="rId17" action="ppaction://hlinksldjump"/>
          </p:cNvPr>
          <p:cNvSpPr/>
          <p:nvPr/>
        </p:nvSpPr>
        <p:spPr>
          <a:xfrm>
            <a:off x="4067944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Yuvarlatılmış Dikdörtgen 19">
            <a:hlinkClick r:id="rId18" action="ppaction://hlinksldjump"/>
          </p:cNvPr>
          <p:cNvSpPr/>
          <p:nvPr/>
        </p:nvSpPr>
        <p:spPr>
          <a:xfrm>
            <a:off x="5724128" y="4437112"/>
            <a:ext cx="1368152" cy="864096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14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Yuvarlatılmış Dikdörtgen 20">
            <a:hlinkClick r:id="rId19" action="ppaction://hlinksldjump"/>
          </p:cNvPr>
          <p:cNvSpPr/>
          <p:nvPr/>
        </p:nvSpPr>
        <p:spPr>
          <a:xfrm>
            <a:off x="7452320" y="4437112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Y1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Yuvarlatılmış Dikdörtgen 21">
            <a:hlinkClick r:id="rId20" action="ppaction://hlinksldjump"/>
          </p:cNvPr>
          <p:cNvSpPr/>
          <p:nvPr/>
        </p:nvSpPr>
        <p:spPr>
          <a:xfrm>
            <a:off x="755576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Y2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Yuvarlatılmış Dikdörtgen 22">
            <a:hlinkClick r:id="rId21" action="ppaction://hlinksldjump"/>
          </p:cNvPr>
          <p:cNvSpPr/>
          <p:nvPr/>
        </p:nvSpPr>
        <p:spPr>
          <a:xfrm>
            <a:off x="2411760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Y3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Yuvarlatılmış Dikdörtgen 23">
            <a:hlinkClick r:id="rId22" action="ppaction://hlinksldjump"/>
          </p:cNvPr>
          <p:cNvSpPr/>
          <p:nvPr/>
        </p:nvSpPr>
        <p:spPr>
          <a:xfrm>
            <a:off x="4067944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Y4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Yuvarlatılmış Dikdörtgen 24">
            <a:hlinkClick r:id="rId23" action="ppaction://hlinksldjump"/>
          </p:cNvPr>
          <p:cNvSpPr/>
          <p:nvPr/>
        </p:nvSpPr>
        <p:spPr>
          <a:xfrm>
            <a:off x="5724128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Y5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Yuvarlatılmış Dikdörtgen 25">
            <a:hlinkClick r:id="rId24" action="ppaction://hlinksldjump"/>
          </p:cNvPr>
          <p:cNvSpPr/>
          <p:nvPr/>
        </p:nvSpPr>
        <p:spPr>
          <a:xfrm>
            <a:off x="7452320" y="5445224"/>
            <a:ext cx="1368152" cy="86409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Y6</a:t>
            </a:r>
            <a:endParaRPr lang="tr-TR" sz="6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" name="sayac.swf"/>
          <p:cNvPicPr>
            <a:picLocks noRot="1" noChangeAspect="1"/>
          </p:cNvPicPr>
          <p:nvPr>
            <a:videoFile r:link="rId1"/>
          </p:nvPr>
        </p:nvPicPr>
        <p:blipFill>
          <a:blip r:embed="rId25" cstate="print"/>
          <a:stretch>
            <a:fillRect/>
          </a:stretch>
        </p:blipFill>
        <p:spPr>
          <a:xfrm>
            <a:off x="5928320" y="104550"/>
            <a:ext cx="30480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414683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Denizli büyükşehir olduktan sonra okulumuz hangi ilçe belediyesi sınırları içindedir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Büyükşehir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Pamukkale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Merkez Efendi belediyesi</a:t>
            </a:r>
          </a:p>
          <a:p>
            <a:pPr marL="742950" lvl="0" indent="-742950">
              <a:buFont typeface="+mj-lt"/>
              <a:buAutoNum type="alphaLcParenR"/>
            </a:pPr>
            <a:r>
              <a:rPr lang="tr-TR" sz="4000" dirty="0"/>
              <a:t>Mehmet Akif Ersoy </a:t>
            </a:r>
            <a:r>
              <a:rPr lang="tr-TR" sz="4000" dirty="0" smtClean="0"/>
              <a:t>Belediyesi</a:t>
            </a:r>
            <a:r>
              <a:rPr lang="tr-TR" sz="4000" dirty="0"/>
              <a:t>		</a:t>
            </a:r>
            <a:endParaRPr lang="tr-TR" sz="4000" dirty="0" smtClean="0"/>
          </a:p>
          <a:p>
            <a:pPr marL="0" indent="0">
              <a:buNone/>
            </a:pPr>
            <a:endParaRPr lang="tr-TR" sz="4000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SORU14 GENEL KÜLTÜR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52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 smtClean="0"/>
              <a:t>CEVAP14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08921"/>
            <a:ext cx="8229600" cy="2448272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28739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 advClick="0">
        <p14:glitter pattern="hexagon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SORU1 TÜRKÇE</a:t>
            </a:r>
            <a:endParaRPr lang="tr-TR" dirty="0"/>
          </a:p>
        </p:txBody>
      </p:sp>
      <p:sp>
        <p:nvSpPr>
          <p:cNvPr id="6" name="İçerik Yer Tutucusu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r-TR" dirty="0" smtClean="0"/>
              <a:t>«Olağanüstü </a:t>
            </a:r>
            <a:r>
              <a:rPr lang="tr-TR" dirty="0"/>
              <a:t>olayların anlatıldığı sözlü bir edebiyat ürünüdür. Olaylar hayal ürünüdür. Yer ve zaman belli değildir. Kahramanlara insanüstü nitelikler verilir. İyiler hep iyi, kötüler hep kötüdür. İyiler ödüllendirilir, kötüler cezalandırılır. Eğiticilik esastır</a:t>
            </a:r>
            <a:r>
              <a:rPr lang="tr-TR" dirty="0" smtClean="0"/>
              <a:t>.»  </a:t>
            </a:r>
            <a:r>
              <a:rPr lang="tr-TR" b="1" dirty="0"/>
              <a:t>Bu parçada anlatılan yazı türü nedir</a:t>
            </a:r>
            <a:r>
              <a:rPr lang="tr-TR" b="1" dirty="0" smtClean="0"/>
              <a:t>?</a:t>
            </a:r>
          </a:p>
          <a:p>
            <a:pPr marL="0" indent="0">
              <a:buNone/>
            </a:pPr>
            <a:endParaRPr lang="tr-TR" b="1" dirty="0"/>
          </a:p>
          <a:p>
            <a:pPr marL="0" indent="0">
              <a:buNone/>
            </a:pPr>
            <a:r>
              <a:rPr lang="tr-TR" b="1" dirty="0"/>
              <a:t>a</a:t>
            </a:r>
            <a:r>
              <a:rPr lang="tr-TR" b="1" dirty="0" smtClean="0"/>
              <a:t>)</a:t>
            </a:r>
            <a:r>
              <a:rPr lang="tr-TR" dirty="0" smtClean="0"/>
              <a:t>Masal </a:t>
            </a:r>
            <a:r>
              <a:rPr lang="tr-TR" b="1" dirty="0" smtClean="0"/>
              <a:t>  b)</a:t>
            </a:r>
            <a:r>
              <a:rPr lang="tr-TR" dirty="0" smtClean="0"/>
              <a:t>Hikaye</a:t>
            </a:r>
            <a:r>
              <a:rPr lang="tr-TR" b="1" dirty="0" smtClean="0"/>
              <a:t>  c)</a:t>
            </a:r>
            <a:r>
              <a:rPr lang="tr-TR" dirty="0" smtClean="0"/>
              <a:t>Roman</a:t>
            </a:r>
            <a:r>
              <a:rPr lang="tr-TR" b="1" dirty="0" smtClean="0"/>
              <a:t>  d)</a:t>
            </a:r>
            <a:r>
              <a:rPr lang="tr-TR" dirty="0" smtClean="0"/>
              <a:t>Şiir</a:t>
            </a:r>
            <a:endParaRPr lang="tr-TR" dirty="0"/>
          </a:p>
          <a:p>
            <a:pPr marL="0" indent="0">
              <a:buNone/>
            </a:pPr>
            <a:r>
              <a:rPr lang="en-US" b="1" dirty="0" smtClean="0"/>
              <a:t>	</a:t>
            </a:r>
            <a:endParaRPr lang="tr-TR" dirty="0" smtClean="0"/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>
              <a:gd name="adj" fmla="val 500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296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736304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/>
              <a:t>CEVAP</a:t>
            </a:r>
            <a:r>
              <a:rPr lang="tr-TR" sz="9600" dirty="0" smtClean="0">
                <a:solidFill>
                  <a:schemeClr val="lt1"/>
                </a:solidFill>
              </a:rPr>
              <a:t>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89488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300" advClick="0">
        <p14:pan dir="u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Resim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7544" y="1628800"/>
            <a:ext cx="8280920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0913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</a:t>
            </a:r>
            <a:r>
              <a:rPr lang="tr-TR" dirty="0"/>
              <a:t>2</a:t>
            </a:r>
            <a:r>
              <a:rPr lang="tr-TR" dirty="0" smtClean="0"/>
              <a:t> MATEMATİK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18864" y="2564904"/>
            <a:ext cx="8229600" cy="2664296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8861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ghjghj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484784"/>
            <a:ext cx="5976664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YEDEK 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72242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CEVAP3 </a:t>
            </a:r>
            <a:r>
              <a:rPr lang="tr-TR" dirty="0"/>
              <a:t>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46856" y="2636912"/>
            <a:ext cx="8229600" cy="2376264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CEVAP=B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62334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doors dir="vert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08990"/>
            <a:ext cx="8352928" cy="534901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SORU4 SOSYAL BİLGİLER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485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CEVAP4 SOSYAL BİLGİLER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57200" y="2780929"/>
            <a:ext cx="8229600" cy="2736304"/>
          </a:xfr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CEVAP=C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146226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SORU1 TÜRKÇE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/>
              <a:t>Aşağıdaki cümlelerin hangisinde ek-fiil istek kipinin hikâyesi biçimimde kullanılmıştır?</a:t>
            </a:r>
            <a:endParaRPr lang="tr-TR" dirty="0"/>
          </a:p>
          <a:p>
            <a:pPr marL="0" indent="0">
              <a:buNone/>
            </a:pPr>
            <a:r>
              <a:rPr lang="tr-TR" b="1" dirty="0"/>
              <a:t> </a:t>
            </a:r>
            <a:endParaRPr lang="tr-TR" dirty="0"/>
          </a:p>
          <a:p>
            <a:pPr marL="0" indent="0">
              <a:buNone/>
            </a:pPr>
            <a:r>
              <a:rPr lang="tr-TR" dirty="0"/>
              <a:t>A) Bu çevrede ev kiraları çok yüksekmiş.</a:t>
            </a:r>
          </a:p>
          <a:p>
            <a:pPr marL="0" indent="0">
              <a:buNone/>
            </a:pPr>
            <a:r>
              <a:rPr lang="tr-TR" dirty="0"/>
              <a:t>B) Ben de sizinle geleydim.</a:t>
            </a:r>
          </a:p>
          <a:p>
            <a:pPr marL="0" indent="0">
              <a:buNone/>
            </a:pPr>
            <a:r>
              <a:rPr lang="tr-TR" dirty="0"/>
              <a:t>C) Çevre kirliliği, dünyanın en önemli sorunlarının başında geliyormuş.</a:t>
            </a:r>
          </a:p>
          <a:p>
            <a:pPr marL="0" indent="0">
              <a:buNone/>
            </a:pPr>
            <a:r>
              <a:rPr lang="tr-TR" dirty="0"/>
              <a:t>D) Yıllarca aynı yerde kalmasına rağmen bir çevre edinemedi.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20469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SORU5 İNGİLİZCE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JANE: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don't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like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this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sz="4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movie</a:t>
            </a: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0" indent="0">
              <a:buNone/>
            </a:pPr>
            <a:r>
              <a:rPr lang="tr-T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JILL: </a:t>
            </a:r>
            <a:r>
              <a:rPr lang="tr-TR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.........................</a:t>
            </a:r>
          </a:p>
          <a:p>
            <a:pPr marL="0" indent="0">
              <a:buNone/>
            </a:pPr>
            <a:endParaRPr lang="tr-TR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tr-TR" sz="4000" dirty="0"/>
              <a:t>a) </a:t>
            </a:r>
            <a:r>
              <a:rPr lang="tr-TR" sz="4000" dirty="0" err="1"/>
              <a:t>neither</a:t>
            </a:r>
            <a:r>
              <a:rPr lang="tr-TR" sz="4000" dirty="0"/>
              <a:t> do I.</a:t>
            </a:r>
          </a:p>
          <a:p>
            <a:pPr marL="0" indent="0">
              <a:buNone/>
            </a:pPr>
            <a:r>
              <a:rPr lang="tr-TR" sz="4000" dirty="0"/>
              <a:t>b) </a:t>
            </a:r>
            <a:r>
              <a:rPr lang="tr-TR" sz="4000" dirty="0" err="1"/>
              <a:t>so</a:t>
            </a:r>
            <a:r>
              <a:rPr lang="tr-TR" sz="4000" dirty="0"/>
              <a:t> do I.</a:t>
            </a:r>
          </a:p>
          <a:p>
            <a:pPr marL="0" indent="0">
              <a:buNone/>
            </a:pPr>
            <a:r>
              <a:rPr lang="tr-TR" sz="4000" dirty="0"/>
              <a:t>c)</a:t>
            </a:r>
            <a:r>
              <a:rPr lang="tr-TR" sz="4000" dirty="0" err="1"/>
              <a:t>so</a:t>
            </a:r>
            <a:r>
              <a:rPr lang="tr-TR" sz="4000" dirty="0"/>
              <a:t> am I</a:t>
            </a:r>
          </a:p>
          <a:p>
            <a:pPr marL="0" indent="0">
              <a:buNone/>
            </a:pPr>
            <a:r>
              <a:rPr lang="tr-TR" sz="4000" dirty="0"/>
              <a:t>d) </a:t>
            </a:r>
            <a:r>
              <a:rPr lang="tr-TR" sz="4000" dirty="0" err="1"/>
              <a:t>neither</a:t>
            </a:r>
            <a:r>
              <a:rPr lang="tr-TR" sz="4000" dirty="0"/>
              <a:t> </a:t>
            </a:r>
            <a:r>
              <a:rPr lang="tr-TR" sz="4000" dirty="0" err="1"/>
              <a:t>did</a:t>
            </a:r>
            <a:r>
              <a:rPr lang="tr-TR" sz="4000" dirty="0"/>
              <a:t> I.</a:t>
            </a:r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68098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CEVAP5 İNGİLİZCE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2564904"/>
            <a:ext cx="8229600" cy="2448272"/>
          </a:xfr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CEVAP=A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58756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r-T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Teknoloji tasarım dersi kapsamında okulumuzda yılsonlarında Teknoloji Tasarım Dersi Sergisi düzenlenmektedir. Yapılan bu etkinliklerin en önemli amacı nedir</a:t>
            </a:r>
            <a:r>
              <a:rPr lang="tr-T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  <a:p>
            <a:pPr marL="0" indent="0">
              <a:buNone/>
            </a:pPr>
            <a:endParaRPr lang="tr-TR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Yıl içinde gerçekleştirilen en iyi tasarımı belirlemek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En yaratıcı öğrenciyi seçerek ödül vermek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Okulun başarısını velilere ispatlamak</a:t>
            </a:r>
          </a:p>
          <a:p>
            <a:pPr marL="514350" lvl="0" indent="-514350">
              <a:buFont typeface="+mj-lt"/>
              <a:buAutoNum type="alphaLcParenR"/>
            </a:pPr>
            <a:r>
              <a:rPr lang="tr-TR" dirty="0"/>
              <a:t>Eğlenceli bir şekilde öğrencilerin etkinliklerinin sunumunu yapmak</a:t>
            </a: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/>
              <a:t>YEDEK </a:t>
            </a:r>
            <a:r>
              <a:rPr lang="tr-TR" dirty="0" smtClean="0"/>
              <a:t>SORU6 GENEL KÜLTÜR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52946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YEDEK </a:t>
            </a:r>
            <a:r>
              <a:rPr lang="tr-TR" dirty="0" smtClean="0"/>
              <a:t>CEVAP6 </a:t>
            </a:r>
            <a:r>
              <a:rPr lang="tr-TR" dirty="0"/>
              <a:t>GENEL KÜLTÜR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25929" y="2636912"/>
            <a:ext cx="8229600" cy="2304256"/>
          </a:xfrm>
          <a:solidFill>
            <a:srgbClr val="993300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solidFill>
                  <a:schemeClr val="lt1"/>
                </a:solidFill>
              </a:rPr>
              <a:t>CEVAP=D</a:t>
            </a:r>
            <a:endParaRPr lang="tr-TR" sz="96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03501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100" advClick="0">
        <p14:switch dir="r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CEVAP1 TÜRKÇE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17479" y="2924944"/>
            <a:ext cx="8229600" cy="180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tr-TR" sz="9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r>
              <a:rPr lang="tr-TR" sz="9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: B</a:t>
            </a:r>
          </a:p>
          <a:p>
            <a:pPr marL="0" indent="0">
              <a:buNone/>
            </a:pPr>
            <a:endParaRPr lang="tr-TR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Komut Düğmesi: Giriş 2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0809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>
        <p14:ripple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SORU2 MATEMATİK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Resim 5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harpenSoften amount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11560" y="1628800"/>
            <a:ext cx="7992888" cy="4536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95162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CEVAP2 MATEMATİK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539552" y="3140968"/>
            <a:ext cx="8229600" cy="1872208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</a:t>
            </a: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endParaRPr lang="tr-TR" sz="4400" dirty="0">
              <a:solidFill>
                <a:schemeClr val="lt1"/>
              </a:solidFill>
            </a:endParaRPr>
          </a:p>
        </p:txBody>
      </p:sp>
      <p:sp>
        <p:nvSpPr>
          <p:cNvPr id="5" name="Komut Düğmesi: Giriş 4">
            <a:hlinkClick r:id="rId2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59160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 advClick="0">
        <p14:shred pattern="rectangl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Resim 5" descr="C:\Documents and Settings\GEORGE\Belgelerim\Resimlerim\Resim\Resim 00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6984776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r-TR" dirty="0" smtClean="0"/>
              <a:t>SORU3 FEN ve TEKNOLOJİ</a:t>
            </a:r>
            <a:endParaRPr lang="tr-TR" dirty="0"/>
          </a:p>
        </p:txBody>
      </p:sp>
      <p:sp>
        <p:nvSpPr>
          <p:cNvPr id="5" name="Yuvarlatılmış Dikdörtgen 4">
            <a:hlinkClick r:id="" action="ppaction://hlinkshowjump?jump=nextslide"/>
          </p:cNvPr>
          <p:cNvSpPr/>
          <p:nvPr/>
        </p:nvSpPr>
        <p:spPr>
          <a:xfrm>
            <a:off x="7236296" y="6165304"/>
            <a:ext cx="1656184" cy="57606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CEVAP</a:t>
            </a:r>
            <a:endParaRPr lang="tr-TR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76606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tr-TR" dirty="0"/>
              <a:t>CEVAP3 FEN ve TEKNOLOJİ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idx="1"/>
          </p:nvPr>
        </p:nvSpPr>
        <p:spPr>
          <a:xfrm>
            <a:off x="467544" y="3556956"/>
            <a:ext cx="8229600" cy="25202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>
              <a:spcBef>
                <a:spcPct val="0"/>
              </a:spcBef>
              <a:buNone/>
            </a:pPr>
            <a:r>
              <a:rPr lang="tr-TR" sz="9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CEVAP: C</a:t>
            </a:r>
            <a:endParaRPr lang="tr-TR" sz="9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1026" name="Picture 2" descr="http://media.giphy.com/media/yHoAVZKYtVRHW/200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7869" y="1556792"/>
            <a:ext cx="8082583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Komut Düğmesi: Giriş 5">
            <a:hlinkClick r:id="rId3" action="ppaction://hlinksldjump" highlightClick="1"/>
          </p:cNvPr>
          <p:cNvSpPr/>
          <p:nvPr/>
        </p:nvSpPr>
        <p:spPr>
          <a:xfrm>
            <a:off x="8244408" y="6093296"/>
            <a:ext cx="792088" cy="648072"/>
          </a:xfrm>
          <a:prstGeom prst="actionButtonHom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00618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 advClick="0">
        <p14:prism isContent="1" isInverted="1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459</TotalTime>
  <Words>534</Words>
  <Application>Microsoft Office PowerPoint</Application>
  <PresentationFormat>Ekran Gösterisi (4:3)</PresentationFormat>
  <Paragraphs>171</Paragraphs>
  <Slides>43</Slides>
  <Notes>3</Notes>
  <HiddenSlides>0</HiddenSlides>
  <MMClips>1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5" baseType="lpstr">
      <vt:lpstr>Ofis Teması</vt:lpstr>
      <vt:lpstr>Makro İçerebilen Çalışma Sayfası</vt:lpstr>
      <vt:lpstr>2013-2014 7.SINIFLAR ARASI BİLGİ www.sorubak.com YARIŞMASINA HOŞGELDİNİZ</vt:lpstr>
      <vt:lpstr>PUANLAMA</vt:lpstr>
      <vt:lpstr>Slayt 3</vt:lpstr>
      <vt:lpstr>SORU1 TÜRKÇE</vt:lpstr>
      <vt:lpstr>CEVAP1 TÜRKÇE</vt:lpstr>
      <vt:lpstr>SORU2 MATEMATİK</vt:lpstr>
      <vt:lpstr>CEVAP2 MATEMATİK</vt:lpstr>
      <vt:lpstr>SORU3 FEN ve TEKNOLOJİ</vt:lpstr>
      <vt:lpstr>CEVAP3 FEN ve TEKNOLOJİ</vt:lpstr>
      <vt:lpstr>SORU4 SOSYAL BİLGİLER</vt:lpstr>
      <vt:lpstr>CEVAP4 SOSYAL BİLGİLER</vt:lpstr>
      <vt:lpstr>SORU5 İNGİLİZCE</vt:lpstr>
      <vt:lpstr>CEVAP5 İNGİLİZCE</vt:lpstr>
      <vt:lpstr>SORU6 DİN KÜLTÜRÜ VE AHLAK BİLGİSİ</vt:lpstr>
      <vt:lpstr>CEVAP6 DİN KÜLTÜRÜ VE AHLAK BİLGİSİ</vt:lpstr>
      <vt:lpstr>SORU7 GENEL KÜLTÜR</vt:lpstr>
      <vt:lpstr>CEVAP7 GENEL KÜLTÜR</vt:lpstr>
      <vt:lpstr>SORU8 TÜRKÇE</vt:lpstr>
      <vt:lpstr>CEVAP8 TÜRKÇE</vt:lpstr>
      <vt:lpstr>SORU9 MATEMATİK</vt:lpstr>
      <vt:lpstr>CEVAP9 MATEMATİK</vt:lpstr>
      <vt:lpstr>SORU10 FEN ve TEKNOLOJİ</vt:lpstr>
      <vt:lpstr>CEVAP10 FEN ve TEKNOLOJİ</vt:lpstr>
      <vt:lpstr>SORU11 SOSYAL BİLGİLER</vt:lpstr>
      <vt:lpstr>CEVAP11 SOSYAL BİLGİLER</vt:lpstr>
      <vt:lpstr>SORU12 İNGİLİZCE</vt:lpstr>
      <vt:lpstr>CEVAP12 İNGİLİZCE</vt:lpstr>
      <vt:lpstr>SORU13 DİN KÜLTÜRÜ VE AHLAK BİLGİSİ</vt:lpstr>
      <vt:lpstr>CEVAP13 DİN KÜLTÜRÜ VE AHLAK BİLGİSİ</vt:lpstr>
      <vt:lpstr>SORU14 GENEL KÜLTÜR</vt:lpstr>
      <vt:lpstr>CEVAP14 GENEL KÜLTÜR</vt:lpstr>
      <vt:lpstr>YEDEK SORU1 TÜRKÇE</vt:lpstr>
      <vt:lpstr>YEDEK CEVAP1 TÜRKÇE</vt:lpstr>
      <vt:lpstr>YEDEK SORU2 MATEMATİK</vt:lpstr>
      <vt:lpstr>YEDEK CEVAP2 MATEMATİK</vt:lpstr>
      <vt:lpstr>YEDEK SORU3 FEN ve TEKNOLOJİ</vt:lpstr>
      <vt:lpstr>YEDEK CEVAP3 FEN ve TEKNOLOJİ</vt:lpstr>
      <vt:lpstr>YEDEK SORU4 SOSYAL BİLGİLER</vt:lpstr>
      <vt:lpstr>YEDEK CEVAP4 SOSYAL BİLGİLER</vt:lpstr>
      <vt:lpstr>YEDEK SORU5 İNGİLİZCE</vt:lpstr>
      <vt:lpstr>YEDEK CEVAP5 İNGİLİZCE</vt:lpstr>
      <vt:lpstr>YEDEK SORU6 GENEL KÜLTÜR</vt:lpstr>
      <vt:lpstr>YEDEK CEVAP6 GENEL KÜLTÜR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cp:lastPrinted>2014-05-06T21:01:13Z</cp:lastPrinted>
  <dcterms:created xsi:type="dcterms:W3CDTF">2012-04-26T13:24:04Z</dcterms:created>
  <dcterms:modified xsi:type="dcterms:W3CDTF">2014-05-13T15:21:29Z</dcterms:modified>
  <cp:category>www.sorubak.com</cp:category>
</cp:coreProperties>
</file>