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FFFF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47" autoAdjust="0"/>
    <p:restoredTop sz="94660"/>
  </p:normalViewPr>
  <p:slideViewPr>
    <p:cSldViewPr>
      <p:cViewPr varScale="1">
        <p:scale>
          <a:sx n="52" d="100"/>
          <a:sy n="52" d="100"/>
        </p:scale>
        <p:origin x="-11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19DBC-DCF2-461E-A872-873A41799E7B}" type="datetimeFigureOut">
              <a:rPr lang="tr-TR" smtClean="0"/>
              <a:pPr/>
              <a:t>08.04.2014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F20D6-10FE-4015-8A52-D852F8ECD2C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19DBC-DCF2-461E-A872-873A41799E7B}" type="datetimeFigureOut">
              <a:rPr lang="tr-TR" smtClean="0"/>
              <a:pPr/>
              <a:t>08.04.2014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F20D6-10FE-4015-8A52-D852F8ECD2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19DBC-DCF2-461E-A872-873A41799E7B}" type="datetimeFigureOut">
              <a:rPr lang="tr-TR" smtClean="0"/>
              <a:pPr/>
              <a:t>08.04.2014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F20D6-10FE-4015-8A52-D852F8ECD2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19DBC-DCF2-461E-A872-873A41799E7B}" type="datetimeFigureOut">
              <a:rPr lang="tr-TR" smtClean="0"/>
              <a:pPr/>
              <a:t>08.04.2014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F20D6-10FE-4015-8A52-D852F8ECD2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19DBC-DCF2-461E-A872-873A41799E7B}" type="datetimeFigureOut">
              <a:rPr lang="tr-TR" smtClean="0"/>
              <a:pPr/>
              <a:t>08.04.2014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BDF20D6-10FE-4015-8A52-D852F8ECD2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19DBC-DCF2-461E-A872-873A41799E7B}" type="datetimeFigureOut">
              <a:rPr lang="tr-TR" smtClean="0"/>
              <a:pPr/>
              <a:t>08.04.2014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F20D6-10FE-4015-8A52-D852F8ECD2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19DBC-DCF2-461E-A872-873A41799E7B}" type="datetimeFigureOut">
              <a:rPr lang="tr-TR" smtClean="0"/>
              <a:pPr/>
              <a:t>08.04.2014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F20D6-10FE-4015-8A52-D852F8ECD2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19DBC-DCF2-461E-A872-873A41799E7B}" type="datetimeFigureOut">
              <a:rPr lang="tr-TR" smtClean="0"/>
              <a:pPr/>
              <a:t>08.04.2014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F20D6-10FE-4015-8A52-D852F8ECD2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19DBC-DCF2-461E-A872-873A41799E7B}" type="datetimeFigureOut">
              <a:rPr lang="tr-TR" smtClean="0"/>
              <a:pPr/>
              <a:t>08.04.2014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F20D6-10FE-4015-8A52-D852F8ECD2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19DBC-DCF2-461E-A872-873A41799E7B}" type="datetimeFigureOut">
              <a:rPr lang="tr-TR" smtClean="0"/>
              <a:pPr/>
              <a:t>08.04.2014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F20D6-10FE-4015-8A52-D852F8ECD2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19DBC-DCF2-461E-A872-873A41799E7B}" type="datetimeFigureOut">
              <a:rPr lang="tr-TR" smtClean="0"/>
              <a:pPr/>
              <a:t>08.04.2014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F20D6-10FE-4015-8A52-D852F8ECD2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1819DBC-DCF2-461E-A872-873A41799E7B}" type="datetimeFigureOut">
              <a:rPr lang="tr-TR" smtClean="0"/>
              <a:pPr/>
              <a:t>08.04.2014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BDF20D6-10FE-4015-8A52-D852F8ECD2C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87624" y="188640"/>
            <a:ext cx="6696744" cy="2808312"/>
          </a:xfrm>
        </p:spPr>
        <p:txBody>
          <a:bodyPr>
            <a:noAutofit/>
          </a:bodyPr>
          <a:lstStyle/>
          <a:p>
            <a:r>
              <a:rPr lang="tr-TR" sz="6600" dirty="0" smtClean="0">
                <a:solidFill>
                  <a:srgbClr val="FF0000"/>
                </a:solidFill>
              </a:rPr>
              <a:t>5. SINIF KESİRLER KONUSU</a:t>
            </a:r>
            <a:endParaRPr lang="tr-TR" sz="6600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212976"/>
            <a:ext cx="9144000" cy="3456384"/>
          </a:xfrm>
        </p:spPr>
        <p:txBody>
          <a:bodyPr>
            <a:norm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KONULAR:</a:t>
            </a:r>
            <a:r>
              <a:rPr lang="tr-TR" sz="4000" dirty="0" smtClean="0">
                <a:solidFill>
                  <a:schemeClr val="tx1"/>
                </a:solidFill>
              </a:rPr>
              <a:t>KESİRLER,KESİRLER</a:t>
            </a:r>
            <a:r>
              <a:rPr lang="tr-TR" sz="4000" dirty="0" smtClean="0"/>
              <a:t>DE</a:t>
            </a:r>
            <a:r>
              <a:rPr lang="tr-TR" sz="4000" dirty="0" smtClean="0">
                <a:solidFill>
                  <a:schemeClr val="tx1"/>
                </a:solidFill>
              </a:rPr>
              <a:t> TOPLAMA,ÇIKARMA, ÇARPMA, BÖLME, SADELEŞTİRME, GENİŞLETME VE PROBLEMLER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4" name="Yuvarlatılmış Dikdörtgen 3"/>
          <p:cNvSpPr/>
          <p:nvPr/>
        </p:nvSpPr>
        <p:spPr>
          <a:xfrm>
            <a:off x="3681412" y="6143644"/>
            <a:ext cx="1781175" cy="65244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tr-TR" sz="1100" u="sng" dirty="0" smtClean="0">
                <a:hlinkClick r:id="rId3"/>
              </a:rPr>
              <a:t>www.</a:t>
            </a:r>
            <a:r>
              <a:rPr lang="tr-TR" sz="1100" u="sng" dirty="0" err="1" smtClean="0">
                <a:hlinkClick r:id="rId3"/>
              </a:rPr>
              <a:t>sorubak</a:t>
            </a:r>
            <a:r>
              <a:rPr lang="tr-TR" sz="1100" u="sng" smtClean="0">
                <a:hlinkClick r:id="rId3"/>
              </a:rPr>
              <a:t>.com</a:t>
            </a:r>
            <a:r>
              <a:rPr lang="tr-TR" sz="1100" smtClean="0"/>
              <a:t>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sz="1100" dirty="0">
                <a:effectLst/>
                <a:ea typeface="Calibri"/>
                <a:cs typeface="Times New Roman"/>
              </a:rPr>
              <a:t> </a:t>
            </a:r>
          </a:p>
        </p:txBody>
      </p:sp>
    </p:spTree>
  </p:cSld>
  <p:clrMapOvr>
    <a:masterClrMapping/>
  </p:clrMapOvr>
  <p:transition>
    <p:dissolve/>
    <p:sndAc>
      <p:stSnd>
        <p:snd r:embed="rId2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075240" cy="836712"/>
          </a:xfrm>
        </p:spPr>
        <p:txBody>
          <a:bodyPr>
            <a:normAutofit fontScale="90000"/>
          </a:bodyPr>
          <a:lstStyle/>
          <a:p>
            <a:r>
              <a:rPr lang="tr-TR" sz="6600" dirty="0" smtClean="0">
                <a:solidFill>
                  <a:srgbClr val="FF0000"/>
                </a:solidFill>
              </a:rPr>
              <a:t>KESİRLER</a:t>
            </a:r>
            <a:endParaRPr lang="tr-TR" sz="66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760640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Kesir:</a:t>
            </a:r>
            <a:r>
              <a:rPr lang="tr-TR" dirty="0"/>
              <a:t>Eş parçalara bölünmüş bir bütünün parçalarından birini veya bir kaçını gösteren sayıya </a:t>
            </a:r>
            <a:r>
              <a:rPr lang="tr-TR" dirty="0" smtClean="0"/>
              <a:t>denir.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Kesrin çeşitleri:</a:t>
            </a:r>
            <a:r>
              <a:rPr lang="tr-TR" dirty="0" smtClean="0"/>
              <a:t>Basit kesir,bileşik kesir,tam sayılı kesir.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Basit kesir:</a:t>
            </a:r>
            <a:r>
              <a:rPr lang="tr-TR" dirty="0" smtClean="0"/>
              <a:t>Payı paydasından küçük olan kesirlere denir.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Bileşik kesir:</a:t>
            </a:r>
            <a:r>
              <a:rPr lang="tr-TR" dirty="0"/>
              <a:t>P</a:t>
            </a:r>
            <a:r>
              <a:rPr lang="tr-TR" dirty="0" smtClean="0"/>
              <a:t>ayı paydasına eşit veya büyük olan kesirlerdir.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Tam sayılı kesir:</a:t>
            </a:r>
            <a:r>
              <a:rPr lang="tr-TR" dirty="0"/>
              <a:t>Bir bileşik kesrin payı, paydasına bölünerek elde edilen kesre tam sayılı kesir denir</a:t>
            </a: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KESİRLERDE TOPLAMA VE ÇIKARMA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14800" cy="5429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tr-TR" dirty="0" smtClean="0">
                <a:solidFill>
                  <a:srgbClr val="FF0000"/>
                </a:solidFill>
              </a:rPr>
              <a:t>KESİRLERDE TOPLAMA: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Kesrin paydası eşitse tek payları toplamamız yeterlidir.</a:t>
            </a:r>
          </a:p>
          <a:p>
            <a:pPr>
              <a:buNone/>
            </a:pPr>
            <a:r>
              <a:rPr lang="tr-TR" dirty="0" smtClean="0"/>
              <a:t>Eğer kesrin paydası eşit değilse önce payları toplamak yerine paydaları eşitlemeliyiz.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Örn:</a:t>
            </a:r>
            <a:r>
              <a:rPr lang="tr-TR" dirty="0" smtClean="0"/>
              <a:t>5/6+3/6=?</a:t>
            </a:r>
          </a:p>
          <a:p>
            <a:pPr>
              <a:buNone/>
            </a:pPr>
            <a:r>
              <a:rPr lang="tr-TR" dirty="0" smtClean="0"/>
              <a:t>5+3=8 </a:t>
            </a:r>
            <a:r>
              <a:rPr lang="tr-TR" dirty="0" smtClean="0">
                <a:solidFill>
                  <a:srgbClr val="FF0000"/>
                </a:solidFill>
              </a:rPr>
              <a:t>Sonucumuz=</a:t>
            </a:r>
            <a:r>
              <a:rPr lang="tr-TR" dirty="0" smtClean="0"/>
              <a:t>8/6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4176464" cy="5257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tr-TR" dirty="0" smtClean="0">
                <a:solidFill>
                  <a:srgbClr val="FF0000"/>
                </a:solidFill>
              </a:rPr>
              <a:t>KESİRLERDE ÇIKARMA:</a:t>
            </a:r>
          </a:p>
          <a:p>
            <a:pPr>
              <a:buNone/>
            </a:pPr>
            <a:r>
              <a:rPr lang="tr-TR" dirty="0" smtClean="0"/>
              <a:t>Kesrin paydası eşitse büyük paydan küçük payı çıkarmamız yeterli.</a:t>
            </a:r>
          </a:p>
          <a:p>
            <a:pPr>
              <a:buNone/>
            </a:pPr>
            <a:r>
              <a:rPr lang="tr-TR" dirty="0" smtClean="0"/>
              <a:t>Eğer kesrin paydası eşit değilse önce payları çıkarmak yerine paydaları eşitlemeliyiz.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Örn:</a:t>
            </a:r>
            <a:r>
              <a:rPr lang="tr-TR" dirty="0" smtClean="0"/>
              <a:t>5/6-3/6=?</a:t>
            </a:r>
          </a:p>
          <a:p>
            <a:pPr>
              <a:buNone/>
            </a:pPr>
            <a:r>
              <a:rPr lang="tr-TR" dirty="0" smtClean="0"/>
              <a:t>5-3=2 </a:t>
            </a:r>
            <a:r>
              <a:rPr lang="tr-TR" dirty="0" smtClean="0">
                <a:solidFill>
                  <a:srgbClr val="FF0000"/>
                </a:solidFill>
              </a:rPr>
              <a:t>Sonucumuz=</a:t>
            </a:r>
            <a:r>
              <a:rPr lang="tr-TR" dirty="0" smtClean="0"/>
              <a:t>2/6</a:t>
            </a:r>
            <a:endParaRPr lang="tr-TR" dirty="0"/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KESİRLERDE ÇARPMA VE BÖLME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4248472" cy="5301208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tr-TR" dirty="0" smtClean="0">
                <a:solidFill>
                  <a:srgbClr val="FF0000"/>
                </a:solidFill>
              </a:rPr>
              <a:t>KESİRLERDE ÇARPMA:</a:t>
            </a:r>
          </a:p>
          <a:p>
            <a:pPr>
              <a:buNone/>
            </a:pPr>
            <a:r>
              <a:rPr lang="tr-TR" dirty="0" smtClean="0"/>
              <a:t>Kesirleri çarparken hem paydaları hem de payları birbiriyle çarparız.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Örn:</a:t>
            </a:r>
            <a:r>
              <a:rPr lang="tr-TR" dirty="0" smtClean="0"/>
              <a:t>3/5x2/7=?</a:t>
            </a:r>
          </a:p>
          <a:p>
            <a:pPr>
              <a:buNone/>
            </a:pPr>
            <a:r>
              <a:rPr lang="tr-TR" dirty="0" smtClean="0"/>
              <a:t>Önce payları çarparız.3x2=6</a:t>
            </a:r>
          </a:p>
          <a:p>
            <a:pPr>
              <a:buNone/>
            </a:pPr>
            <a:r>
              <a:rPr lang="tr-TR" dirty="0" smtClean="0"/>
              <a:t>Sonra paydaları çarparız.</a:t>
            </a:r>
          </a:p>
          <a:p>
            <a:pPr>
              <a:buNone/>
            </a:pPr>
            <a:r>
              <a:rPr lang="tr-TR" dirty="0" smtClean="0"/>
              <a:t>5x7=35</a:t>
            </a:r>
          </a:p>
          <a:p>
            <a:pPr>
              <a:buNone/>
            </a:pPr>
            <a:r>
              <a:rPr lang="tr-TR" dirty="0" smtClean="0"/>
              <a:t>Kesrimiz 6/35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4008" y="1556792"/>
            <a:ext cx="4176464" cy="5301208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tr-TR" dirty="0" smtClean="0">
                <a:solidFill>
                  <a:srgbClr val="FF0000"/>
                </a:solidFill>
              </a:rPr>
              <a:t>KESİRLERDE BÖLME:</a:t>
            </a:r>
          </a:p>
          <a:p>
            <a:pPr>
              <a:buNone/>
            </a:pPr>
            <a:r>
              <a:rPr lang="tr-TR" dirty="0" smtClean="0"/>
              <a:t>Kesirleri bölerken ilk kesri değiştirmeden yazar,ikinci kesri ters çevirip çarparız.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Örn:</a:t>
            </a:r>
            <a:r>
              <a:rPr lang="tr-TR" dirty="0" smtClean="0"/>
              <a:t>3/5÷2/7=?</a:t>
            </a:r>
          </a:p>
          <a:p>
            <a:pPr>
              <a:buNone/>
            </a:pPr>
            <a:r>
              <a:rPr lang="tr-TR" dirty="0" smtClean="0"/>
              <a:t>3/5x7/2=21/10</a:t>
            </a:r>
          </a:p>
          <a:p>
            <a:pPr>
              <a:buNone/>
            </a:pPr>
            <a:r>
              <a:rPr lang="tr-TR" dirty="0" smtClean="0"/>
              <a:t>Kesrimiz  21/10</a:t>
            </a:r>
            <a:endParaRPr lang="tr-TR" dirty="0"/>
          </a:p>
        </p:txBody>
      </p:sp>
    </p:spTree>
  </p:cSld>
  <p:clrMapOvr>
    <a:masterClrMapping/>
  </p:clrMapOvr>
  <p:transition>
    <p:dissolve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774632" cy="1368152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KESİRLERDE SADELEŞTİRME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467544" y="1412776"/>
            <a:ext cx="8352928" cy="5445224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Kesirleri sadeleştirirken önce hem paya hem paydaya bakarız.İkisinin de ortak bölenlerini buluruz.Ortak bölenleri bulduktan sonra payı ve paydayı ortak bölene böleriz ve kesri sadeleştirmiş oluruz.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Örn:</a:t>
            </a:r>
            <a:r>
              <a:rPr lang="tr-TR" dirty="0" smtClean="0">
                <a:solidFill>
                  <a:schemeClr val="tx1"/>
                </a:solidFill>
              </a:rPr>
              <a:t>21/30 kesrini sadeleştirelim.Kesirlerin ortak bölenleri 3’tür.21÷3=7  30÷3=10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21/30 kesrinin sadeleştirilmiş hali 7/10’dur.</a:t>
            </a:r>
          </a:p>
          <a:p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  <p:sndAc>
      <p:stSnd>
        <p:snd r:embed="rId2" name="bomb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488832" cy="90872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KESİRLERDE GENİŞLETME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51520" y="1196752"/>
            <a:ext cx="8712968" cy="5472608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Kesirleri genişletirken her türlü sayıyı kullanabiliriz.</a:t>
            </a:r>
          </a:p>
          <a:p>
            <a:pPr algn="l"/>
            <a:r>
              <a:rPr lang="tr-TR" dirty="0" smtClean="0">
                <a:solidFill>
                  <a:schemeClr val="tx1"/>
                </a:solidFill>
              </a:rPr>
              <a:t>Kullandığımız bu sayıyla hem payı hem paydayı çarpmalıyız.Bu sayıyı hem payla hem paydayla çarptıktan sonra çıkan payı pay kısmına,çıkan paydayı payda kısmına yazıp kesrimizi genişletmiş oluruz. </a:t>
            </a:r>
          </a:p>
          <a:p>
            <a:pPr algn="l"/>
            <a:r>
              <a:rPr lang="tr-TR" dirty="0" smtClean="0">
                <a:solidFill>
                  <a:srgbClr val="FF0000"/>
                </a:solidFill>
              </a:rPr>
              <a:t>Örn:</a:t>
            </a:r>
            <a:r>
              <a:rPr lang="tr-TR" dirty="0" smtClean="0">
                <a:solidFill>
                  <a:schemeClr val="tx1"/>
                </a:solidFill>
              </a:rPr>
              <a:t>5/7 kesrini genişletelim.</a:t>
            </a:r>
          </a:p>
          <a:p>
            <a:pPr algn="l"/>
            <a:r>
              <a:rPr lang="tr-TR" dirty="0" smtClean="0">
                <a:solidFill>
                  <a:schemeClr val="tx1"/>
                </a:solidFill>
              </a:rPr>
              <a:t>5x3=15   7x3=21</a:t>
            </a:r>
          </a:p>
          <a:p>
            <a:pPr algn="l"/>
            <a:r>
              <a:rPr lang="tr-TR" dirty="0" smtClean="0">
                <a:solidFill>
                  <a:schemeClr val="tx1"/>
                </a:solidFill>
              </a:rPr>
              <a:t>5/7 kesrinin 3 ile genişletilmiş hali 15/21’dir.</a:t>
            </a:r>
            <a:endParaRPr lang="tr-TR" dirty="0" smtClean="0">
              <a:solidFill>
                <a:srgbClr val="FF0000"/>
              </a:solidFill>
            </a:endParaRPr>
          </a:p>
          <a:p>
            <a:pPr algn="l"/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15616" y="0"/>
            <a:ext cx="6912768" cy="836712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KESİR PROBLEMLERİ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/>
          <a:lstStyle/>
          <a:p>
            <a:pPr>
              <a:buFont typeface="Courier New" pitchFamily="49" charset="0"/>
              <a:buChar char="o"/>
            </a:pPr>
            <a:r>
              <a:rPr lang="tr-TR" dirty="0" smtClean="0">
                <a:solidFill>
                  <a:srgbClr val="FF0000"/>
                </a:solidFill>
              </a:rPr>
              <a:t>Örn:</a:t>
            </a:r>
            <a:r>
              <a:rPr lang="tr-TR" dirty="0"/>
              <a:t> 42 metre kumaşın </a:t>
            </a:r>
            <a:r>
              <a:rPr lang="tr-TR" dirty="0" smtClean="0"/>
              <a:t>2/7’sini Sertap,geri </a:t>
            </a:r>
            <a:r>
              <a:rPr lang="tr-TR" dirty="0"/>
              <a:t>kalanını </a:t>
            </a:r>
            <a:r>
              <a:rPr lang="tr-TR" dirty="0" smtClean="0"/>
              <a:t>Nilay</a:t>
            </a:r>
            <a:r>
              <a:rPr lang="tr-TR" dirty="0"/>
              <a:t> </a:t>
            </a:r>
            <a:r>
              <a:rPr lang="tr-TR" dirty="0" smtClean="0"/>
              <a:t>alıyor</a:t>
            </a:r>
            <a:r>
              <a:rPr lang="tr-TR" dirty="0"/>
              <a:t>. </a:t>
            </a:r>
            <a:r>
              <a:rPr lang="tr-TR" dirty="0" smtClean="0"/>
              <a:t>Sertap,Nilay’dan </a:t>
            </a:r>
            <a:r>
              <a:rPr lang="tr-TR" dirty="0"/>
              <a:t>kaç metre fazla kumaş almıştır</a:t>
            </a:r>
            <a:r>
              <a:rPr lang="tr-TR" dirty="0" smtClean="0"/>
              <a:t>?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Çözüm:</a:t>
            </a:r>
            <a:r>
              <a:rPr lang="tr-TR" dirty="0" smtClean="0"/>
              <a:t>42÷7=6  6x2=12  42-12=30  30-12=18</a:t>
            </a:r>
          </a:p>
          <a:p>
            <a:pPr>
              <a:buFont typeface="Courier New" pitchFamily="49" charset="0"/>
              <a:buChar char="o"/>
            </a:pPr>
            <a:r>
              <a:rPr lang="tr-TR" dirty="0" smtClean="0">
                <a:solidFill>
                  <a:srgbClr val="FF0000"/>
                </a:solidFill>
              </a:rPr>
              <a:t>Örn:</a:t>
            </a:r>
            <a:r>
              <a:rPr lang="tr-TR" dirty="0"/>
              <a:t>  60 sayfalık kitabımın </a:t>
            </a:r>
            <a:r>
              <a:rPr lang="tr-TR" dirty="0" smtClean="0"/>
              <a:t>3/5’ini </a:t>
            </a:r>
            <a:r>
              <a:rPr lang="tr-TR" dirty="0"/>
              <a:t>okudum. Geriye okunacak kaç sayfam kaldı</a:t>
            </a:r>
            <a:r>
              <a:rPr lang="tr-TR" dirty="0" smtClean="0"/>
              <a:t>?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Çözüm:</a:t>
            </a:r>
            <a:r>
              <a:rPr lang="tr-TR" dirty="0" smtClean="0"/>
              <a:t>60÷5=12  12x3=36</a:t>
            </a:r>
          </a:p>
          <a:p>
            <a:pPr>
              <a:buNone/>
            </a:pPr>
            <a:r>
              <a:rPr lang="tr-TR" dirty="0" smtClean="0">
                <a:solidFill>
                  <a:srgbClr val="FF0066"/>
                </a:solidFill>
              </a:rPr>
              <a:t>Slaytı hazırlayanlar</a:t>
            </a:r>
            <a:r>
              <a:rPr lang="tr-TR" dirty="0" smtClean="0">
                <a:solidFill>
                  <a:srgbClr val="FF0066"/>
                </a:solidFill>
              </a:rPr>
              <a:t>:</a:t>
            </a: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</a:rPr>
              <a:t>	</a:t>
            </a:r>
            <a:r>
              <a:rPr lang="tr-TR" dirty="0" smtClean="0">
                <a:solidFill>
                  <a:srgbClr val="FF0000"/>
                </a:solidFill>
              </a:rPr>
              <a:t>			</a:t>
            </a:r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r>
              <a:rPr lang="tr-TR" dirty="0" smtClean="0"/>
              <a:t> </a:t>
            </a:r>
          </a:p>
          <a:p>
            <a:pPr>
              <a:buNone/>
            </a:pPr>
            <a:endParaRPr lang="tr-TR" dirty="0" smtClean="0">
              <a:solidFill>
                <a:srgbClr val="000066"/>
              </a:solidFill>
            </a:endParaRPr>
          </a:p>
          <a:p>
            <a:pPr>
              <a:buNone/>
            </a:pPr>
            <a:r>
              <a:rPr lang="tr-TR" dirty="0" smtClean="0">
                <a:solidFill>
                  <a:srgbClr val="000066"/>
                </a:solidFill>
              </a:rPr>
              <a:t>				     </a:t>
            </a:r>
            <a:endParaRPr lang="tr-TR" dirty="0" smtClean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>
    <p:dissolve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116</TotalTime>
  <Words>276</Words>
  <Application>Microsoft Office PowerPoint</Application>
  <PresentationFormat>Ekran Gösterisi (4:3)</PresentationFormat>
  <Paragraphs>53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Güven</vt:lpstr>
      <vt:lpstr>5. SINIF KESİRLER KONUSU</vt:lpstr>
      <vt:lpstr>KESİRLER</vt:lpstr>
      <vt:lpstr>KESİRLERDE TOPLAMA VE ÇIKARMA</vt:lpstr>
      <vt:lpstr>KESİRLERDE ÇARPMA VE BÖLME</vt:lpstr>
      <vt:lpstr>KESİRLERDE SADELEŞTİRME</vt:lpstr>
      <vt:lpstr>KESİRLERDE GENİŞLETME</vt:lpstr>
      <vt:lpstr>KESİR PROBLEMLERİ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dcterms:created xsi:type="dcterms:W3CDTF">2014-03-30T18:19:47Z</dcterms:created>
  <dcterms:modified xsi:type="dcterms:W3CDTF">2014-04-08T17:20:57Z</dcterms:modified>
  <cp:category>www.sorubak.com</cp:category>
</cp:coreProperties>
</file>